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india</c:v>
                </c:pt>
                <c:pt idx="1">
                  <c:v>china</c:v>
                </c:pt>
                <c:pt idx="2">
                  <c:v>america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995"/>
            <a:ext cx="9144000" cy="1333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48590"/>
            <a:ext cx="9144000" cy="1956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905000"/>
            <a:ext cx="10515600" cy="40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66900"/>
            <a:ext cx="50419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84900" y="1866900"/>
            <a:ext cx="5168900" cy="414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4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06400"/>
            <a:ext cx="10515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65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412412" cy="927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37512" y="2784475"/>
            <a:ext cx="3316288" cy="22669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739900"/>
            <a:ext cx="6896100" cy="435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2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5043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7C59-FAA3-46F7-9C05-BDDE7360587E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FFDB-5C59-430C-B756-0C546AF38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pic>
        <p:nvPicPr>
          <p:cNvPr id="3" name="Picture Placeholder 2" descr="pic(2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15671" t="-156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  <a:p>
            <a:r>
              <a:t>artificial intelligence</a:t>
            </a:r>
          </a:p>
          <a:p>
            <a:r>
              <a:t>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  <a:p>
            <a:r>
              <a:t>this is the slide to show the graph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5594555" y="944564"/>
          <a:ext cx="6372020" cy="489579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leroy dsilva</cp:lastModifiedBy>
  <cp:revision>3</cp:revision>
  <dcterms:created xsi:type="dcterms:W3CDTF">2021-06-09T11:31:52Z</dcterms:created>
  <dcterms:modified xsi:type="dcterms:W3CDTF">2021-06-13T16:38:05Z</dcterms:modified>
</cp:coreProperties>
</file>