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8D076-6B3F-45DE-934A-1EC204396E9B}" v="603" dt="2021-05-16T06:48:36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5/10/relationships/revisionInfo" Target="revisionInfo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leroy dsilva</cp:lastModifiedBy>
  <cp:revision>272</cp:revision>
  <dcterms:created xsi:type="dcterms:W3CDTF">2021-05-16T05:15:57Z</dcterms:created>
  <dcterms:modified xsi:type="dcterms:W3CDTF">2021-05-31T17:21:57Z</dcterms:modified>
</cp:coreProperties>
</file>