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31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148" y="2920181"/>
            <a:ext cx="5565058" cy="21434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9665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9536"/>
            <a:ext cx="4100678" cy="4591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E754B6-F567-48C0-9A26-D52AF9BEF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4425" y="2133600"/>
            <a:ext cx="5397500" cy="23495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iot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group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iot is the most used one of the best technology used around the world it has a lot of scope in the coming future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4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4</cp:revision>
  <dcterms:created xsi:type="dcterms:W3CDTF">2021-05-12T05:29:04Z</dcterms:created>
  <dcterms:modified xsi:type="dcterms:W3CDTF">2021-06-03T18:01:02Z</dcterms:modified>
</cp:coreProperties>
</file>