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ACBE9D-E281-42B0-87D7-D1A875848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9132-9CE3-4302-B1BD-041826846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FCB6-2190-420D-B390-995D93DABF2A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3C67-E715-4785-8A7C-18E1FA6D8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1CAA-AB90-41EB-91FB-BBFA5FACE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797E-A5BF-4C93-856F-E6630D38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31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035" y="1"/>
            <a:ext cx="8106546" cy="146500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148" y="2920181"/>
            <a:ext cx="5565058" cy="214343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097" y="212110"/>
            <a:ext cx="6672887" cy="9340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D3CB9-6D27-4417-B930-A8FB6E31A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564" y="1789472"/>
            <a:ext cx="5584876" cy="39223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A321C93-9EF6-4C6A-AA7E-B0CDFDD820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70713" y="1789113"/>
            <a:ext cx="4532312" cy="392271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  <a:p>
            <a:r>
              <a:t>introduction</a:t>
            </a:r>
          </a:p>
          <a:p>
            <a:r>
              <a:t>conclusion</a:t>
            </a:r>
          </a:p>
        </p:txBody>
      </p:sp>
      <p:pic>
        <p:nvPicPr>
          <p:cNvPr id="4" name="Picture Placeholder 3" descr="2.jp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 l="-18947" r="-18947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my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Tw Cen MT</vt:lpstr>
      <vt:lpstr>Droplet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leroy dsilva</dc:creator>
  <cp:lastModifiedBy>leroy dsilva</cp:lastModifiedBy>
  <cp:revision>10</cp:revision>
  <dcterms:created xsi:type="dcterms:W3CDTF">2021-05-12T05:29:04Z</dcterms:created>
  <dcterms:modified xsi:type="dcterms:W3CDTF">2021-06-05T17:07:50Z</dcterms:modified>
</cp:coreProperties>
</file>