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"/>
  </p:handout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ACBE9D-E281-42B0-87D7-D1A875848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9132-9CE3-4302-B1BD-041826846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FCB6-2190-420D-B390-995D93DABF2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3C67-E715-4785-8A7C-18E1FA6D86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1CAA-AB90-41EB-91FB-BBFA5FACE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797E-A5BF-4C93-856F-E6630D38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035" y="1"/>
            <a:ext cx="8106546" cy="146500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68910"/>
            <a:ext cx="5565058" cy="377312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06F9AF-7B66-4475-BC00-D578A0A7C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8363" y="1957388"/>
            <a:ext cx="5673725" cy="3814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-19665"/>
            <a:ext cx="6672887" cy="9340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9536"/>
            <a:ext cx="4100678" cy="4591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E754B6-F567-48C0-9A26-D52AF9BEF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4425" y="2133600"/>
            <a:ext cx="5397500" cy="23495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bucknell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Tw Cen MT</vt:lpstr>
      <vt:lpstr>Droplet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leroy dsilva</dc:creator>
  <cp:lastModifiedBy>leroy dsilva</cp:lastModifiedBy>
  <cp:revision>3</cp:revision>
  <dcterms:created xsi:type="dcterms:W3CDTF">2021-05-12T05:29:04Z</dcterms:created>
  <dcterms:modified xsi:type="dcterms:W3CDTF">2021-05-17T16:55:55Z</dcterms:modified>
</cp:coreProperties>
</file>