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8910"/>
            <a:ext cx="5565058" cy="377312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06F9AF-7B66-4475-BC00-D578A0A7C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8363" y="1957388"/>
            <a:ext cx="5673725" cy="3814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9665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9536"/>
            <a:ext cx="4100678" cy="4591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E754B6-F567-48C0-9A26-D52AF9BEF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4425" y="2133600"/>
            <a:ext cx="5397500" cy="23495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3</cp:revision>
  <dcterms:created xsi:type="dcterms:W3CDTF">2021-05-12T05:29:04Z</dcterms:created>
  <dcterms:modified xsi:type="dcterms:W3CDTF">2021-05-17T16:55:55Z</dcterms:modified>
</cp:coreProperties>
</file>