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>
            <a:alphaModFix amt="30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792288"/>
            <a:ext cx="10515600" cy="4392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838200" y="1825625"/>
            <a:ext cx="5194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140450" y="1825625"/>
            <a:ext cx="52133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38200" y="277813"/>
            <a:ext cx="10515600" cy="583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4011" cy="1004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00568" y="1676774"/>
            <a:ext cx="5011993" cy="43602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79439" y="1676773"/>
            <a:ext cx="6665913" cy="44640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801" y="136525"/>
            <a:ext cx="10514011" cy="1004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5247" y="1445342"/>
            <a:ext cx="10928553" cy="45916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9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718" y="8706"/>
            <a:ext cx="7645451" cy="92535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284" y="1147813"/>
            <a:ext cx="5631426" cy="3237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xmlns="" id="{9638C604-CEDC-4286-8EE1-2B03B5A13FD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889524" y="2905227"/>
            <a:ext cx="5956764" cy="32373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837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E277CFA-C57E-4F7C-A474-A868BCD6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9B94-993D-4DCE-8660-BFC342D3B26B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2EE924C-7FDB-4140-A915-B349794B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063F2B2-8DB6-4A03-A90C-12CBFA91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E715-D603-4192-96E1-764D261C4FA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B72C0071-95D3-451D-999D-3866DC9C00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944563"/>
            <a:ext cx="5259592" cy="48069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xmlns="" id="{AF5F7AA0-2D5D-4689-BAAE-30DFC8B259A0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594555" y="944564"/>
            <a:ext cx="6372020" cy="4895798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6341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>
            <a:alphaModFix amt="25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5" r:id="rId4"/>
    <p:sldLayoutId id="2147483657" r:id="rId5"/>
    <p:sldLayoutId id="2147483660" r:id="rId6"/>
    <p:sldLayoutId id="2147483661" r:id="rId7"/>
    <p:sldLayoutId id="2147483659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Dhanush Bengre</dc:creator>
  <cp:lastModifiedBy>Microsoft account</cp:lastModifiedBy>
  <cp:revision>13</cp:revision>
  <dcterms:created xsi:type="dcterms:W3CDTF">2021-06-12T17:09:06Z</dcterms:created>
  <dcterms:modified xsi:type="dcterms:W3CDTF">2021-06-30T12:32:53Z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1033-11.2.0.10152</vt:lpwstr>
  </property>
</Properties>
</file>