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alphaModFix amt="3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718" y="8706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3"/>
            <a:ext cx="5259592" cy="4806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594555" y="944564"/>
            <a:ext cx="6372020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4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>
            <a:alphaModFix amt="2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7" r:id="rId5"/>
    <p:sldLayoutId id="2147483660" r:id="rId6"/>
    <p:sldLayoutId id="2147483661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13</cp:revision>
  <dcterms:created xsi:type="dcterms:W3CDTF">2021-06-12T17:09:06Z</dcterms:created>
  <dcterms:modified xsi:type="dcterms:W3CDTF">2021-06-28T13:49:27Z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