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7639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69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0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7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36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8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9788" y="1676773"/>
            <a:ext cx="6005564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54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6045" y="1445342"/>
            <a:ext cx="10377755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1932" y="1147813"/>
            <a:ext cx="4880777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2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933" y="944562"/>
            <a:ext cx="477262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08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5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1540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Franklin Gothic Book</vt:lpstr>
      <vt:lpstr>Crop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27</cp:revision>
  <dcterms:created xsi:type="dcterms:W3CDTF">2021-06-12T17:09:06Z</dcterms:created>
  <dcterms:modified xsi:type="dcterms:W3CDTF">2021-06-30T12:01:15Z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