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 userDrawn="1"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12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930"/>
            <a:ext cx="10396882" cy="11519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680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8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7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798" y="115579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9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Impact</vt:lpstr>
      <vt:lpstr>Main Event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29</cp:revision>
  <dcterms:created xsi:type="dcterms:W3CDTF">2021-06-12T17:09:06Z</dcterms:created>
  <dcterms:modified xsi:type="dcterms:W3CDTF">2021-06-30T12:06:53Z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