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7000">
              <a:srgbClr val="FFFFA4"/>
            </a:gs>
            <a:gs pos="6000">
              <a:srgbClr val="F4AD7D"/>
            </a:gs>
            <a:gs pos="54000">
              <a:schemeClr val="bg1"/>
            </a:gs>
            <a:gs pos="10000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18</cp:revision>
  <dcterms:created xsi:type="dcterms:W3CDTF">2021-06-12T17:09:06Z</dcterms:created>
  <dcterms:modified xsi:type="dcterms:W3CDTF">2021-06-29T12:28:25Z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