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7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101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95401" y="1981200"/>
            <a:ext cx="9601198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3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656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95400" y="1825625"/>
            <a:ext cx="4737099" cy="3965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4913032" cy="396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779929"/>
            <a:ext cx="10515600" cy="5002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7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9929"/>
            <a:ext cx="10514011" cy="6813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9" y="1676774"/>
            <a:ext cx="3896030" cy="4076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6118" y="1676774"/>
            <a:ext cx="5647764" cy="4076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5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753034"/>
            <a:ext cx="10514011" cy="6275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353" y="1454307"/>
            <a:ext cx="10170459" cy="42472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102" y="654424"/>
            <a:ext cx="7645451" cy="7012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036" y="1613646"/>
            <a:ext cx="5173792" cy="3172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13928" y="2788025"/>
            <a:ext cx="5253319" cy="29404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8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23" y="944562"/>
            <a:ext cx="4787731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6" y="944564"/>
            <a:ext cx="554019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cap="all" baseline="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21</cp:revision>
  <dcterms:created xsi:type="dcterms:W3CDTF">2021-06-12T17:09:06Z</dcterms:created>
  <dcterms:modified xsi:type="dcterms:W3CDTF">2021-06-30T11:28:13Z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