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9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1721"/>
            <a:ext cx="8534400" cy="15070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112" y="29633"/>
            <a:ext cx="8534400" cy="15070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1807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180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41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79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40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798" y="115579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2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2"/>
            <a:ext cx="5259592" cy="48957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746375" y="944564"/>
            <a:ext cx="6220199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134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964" y="316471"/>
            <a:ext cx="8934137" cy="11358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9299" y="1595719"/>
            <a:ext cx="8534400" cy="37736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7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 cap="all" baseline="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3</vt:lpstr>
      <vt:lpstr>Slice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20</cp:revision>
  <dcterms:created xsi:type="dcterms:W3CDTF">2021-06-12T17:09:06Z</dcterms:created>
  <dcterms:modified xsi:type="dcterms:W3CDTF">2021-06-30T11:33:11Z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