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2496459"/>
          </a:xfrm>
        </p:spPr>
        <p:txBody>
          <a:bodyPr anchor="ctr">
            <a:noAutofit/>
          </a:bodyPr>
          <a:lstStyle>
            <a:lvl1pPr algn="ctr">
              <a:defRPr sz="6600" spc="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786" y="4242983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138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49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445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7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5459" y="1676773"/>
            <a:ext cx="619989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05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03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16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9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1503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21</cp:revision>
  <dcterms:created xsi:type="dcterms:W3CDTF">2021-06-12T17:09:06Z</dcterms:created>
  <dcterms:modified xsi:type="dcterms:W3CDTF">2021-06-30T11:36:03Z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