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2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219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3900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65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950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9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060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0606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41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425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02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cap="all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17</cp:revision>
  <dcterms:created xsi:type="dcterms:W3CDTF">2021-06-12T17:09:06Z</dcterms:created>
  <dcterms:modified xsi:type="dcterms:W3CDTF">2021-06-30T11:39:47Z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