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77863" y="2073275"/>
            <a:ext cx="8596312" cy="3592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77863" y="2160588"/>
            <a:ext cx="4187825" cy="3881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045075" y="2160588"/>
            <a:ext cx="4229100" cy="3881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32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06413" y="441325"/>
            <a:ext cx="8767762" cy="5354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9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19" y="649519"/>
            <a:ext cx="7813524" cy="771068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1796143"/>
            <a:ext cx="3854528" cy="356537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19638" y="1795463"/>
            <a:ext cx="4408487" cy="3565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8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5715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77334" y="1524462"/>
            <a:ext cx="8588375" cy="413067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1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625475"/>
            <a:ext cx="8588203" cy="991054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77863" y="2008188"/>
            <a:ext cx="4221162" cy="231933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257800" y="3036888"/>
            <a:ext cx="4491038" cy="269398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277CFA-C57E-4F7C-A474-A868BCD6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B94-993D-4DCE-8660-BFC342D3B26B}" type="datetimeFigureOut">
              <a:rPr lang="en-IN" smtClean="0"/>
              <a:t>30-06-2021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2EE924C-7FDB-4140-A915-B349794B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63F2B2-8DB6-4A03-A90C-12CBFA9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E715-D603-4192-96E1-764D261C4FA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72C0071-95D3-451D-999D-3866DC9C0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944562"/>
            <a:ext cx="5259592" cy="48957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Chart Placeholder 8">
            <a:extLst>
              <a:ext uri="{FF2B5EF4-FFF2-40B4-BE49-F238E27FC236}">
                <a16:creationId xmlns="" xmlns:a16="http://schemas.microsoft.com/office/drawing/2014/main" id="{AF5F7AA0-2D5D-4689-BAAE-30DFC8B259A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746375" y="944564"/>
            <a:ext cx="6220199" cy="489579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34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0085" y="62309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9" r:id="rId4"/>
    <p:sldLayoutId id="2147483670" r:id="rId5"/>
    <p:sldLayoutId id="2147483671" r:id="rId6"/>
    <p:sldLayoutId id="2147483676" r:id="rId7"/>
    <p:sldLayoutId id="2147483659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Trebuchet MS</vt:lpstr>
      <vt:lpstr>Wingdings 3</vt:lpstr>
      <vt:lpstr>Facet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Dhanush Bengre</dc:creator>
  <cp:lastModifiedBy>Microsoft account</cp:lastModifiedBy>
  <cp:revision>24</cp:revision>
  <dcterms:created xsi:type="dcterms:W3CDTF">2021-06-12T17:09:06Z</dcterms:created>
  <dcterms:modified xsi:type="dcterms:W3CDTF">2021-06-30T11:40:36Z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