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4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15</cp:revision>
  <dcterms:created xsi:type="dcterms:W3CDTF">2021-06-12T17:09:06Z</dcterms:created>
  <dcterms:modified xsi:type="dcterms:W3CDTF">2021-06-28T13:51:01Z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