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6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7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6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1855693"/>
            <a:ext cx="10515600" cy="4257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7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954304"/>
            <a:ext cx="5011993" cy="40827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954305"/>
            <a:ext cx="6665913" cy="41865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15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2052918"/>
            <a:ext cx="10928553" cy="3984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214" y="1909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855694"/>
            <a:ext cx="5259592" cy="39846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1407459"/>
            <a:ext cx="6220199" cy="443290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27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1537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Corbel</vt:lpstr>
      <vt:lpstr>Wingdings</vt:lpstr>
      <vt:lpstr>Banded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26</cp:revision>
  <dcterms:created xsi:type="dcterms:W3CDTF">2021-06-12T17:09:06Z</dcterms:created>
  <dcterms:modified xsi:type="dcterms:W3CDTF">2021-06-30T11:58:03Z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