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39689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66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70" y="73026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15092" y="277813"/>
            <a:ext cx="10038708" cy="58356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325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65770" y="1676773"/>
            <a:ext cx="5879581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81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1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2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70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 cap="all" baseline="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1548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Corbel</vt:lpstr>
      <vt:lpstr>Parallax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30</cp:revision>
  <dcterms:created xsi:type="dcterms:W3CDTF">2021-06-12T17:09:06Z</dcterms:created>
  <dcterms:modified xsi:type="dcterms:W3CDTF">2021-06-30T12:09:29Z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