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 userDrawn="1"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12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930"/>
            <a:ext cx="10396882" cy="11519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68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88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7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9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3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good morning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group number 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21440" y="27432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  <a:p>
            <a:r>
              <a:rPr sz="4000"/>
              <a:t>hello</a:t>
            </a:r>
          </a:p>
          <a:p>
            <a:r>
              <a:t>how are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21440" y="27432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1/7/2021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64008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good morning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abraham lincoln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11521440" y="27432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1/7/2021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64008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good morning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1546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Impact</vt:lpstr>
      <vt:lpstr>Main Event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29</cp:revision>
  <dcterms:created xsi:type="dcterms:W3CDTF">2021-06-12T17:09:06Z</dcterms:created>
  <dcterms:modified xsi:type="dcterms:W3CDTF">2021-06-30T12:06:53Z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