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
  </p:notesMasterIdLst>
  <p:handoutMasterIdLst>
    <p:handoutMasterId r:id="rId8"/>
  </p:handoutMasterIdLst>
  <p:sldIdLst>
    <p:sldId id="423" r:id="rId5"/>
    <p:sldId id="424" r:id="rId6"/>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99D4"/>
    <a:srgbClr val="EE1E3E"/>
    <a:srgbClr val="FFC60D"/>
    <a:srgbClr val="202020"/>
    <a:srgbClr val="1F1F1F"/>
    <a:srgbClr val="1E1E1E"/>
    <a:srgbClr val="191919"/>
    <a:srgbClr val="242424"/>
    <a:srgbClr val="2D2D2D"/>
    <a:srgbClr val="C0E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54" y="675"/>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ce Morgan Lai" userId="ca52dd549a341f34" providerId="LiveId" clId="{B93E44E4-F340-40D3-A7E6-4915B05C6627}"/>
    <pc:docChg chg="undo custSel modSld">
      <pc:chgData name="Laurence Morgan Lai" userId="ca52dd549a341f34" providerId="LiveId" clId="{B93E44E4-F340-40D3-A7E6-4915B05C6627}" dt="2020-08-13T15:18:44.856" v="11" actId="20577"/>
      <pc:docMkLst>
        <pc:docMk/>
      </pc:docMkLst>
      <pc:sldChg chg="modSp mod">
        <pc:chgData name="Laurence Morgan Lai" userId="ca52dd549a341f34" providerId="LiveId" clId="{B93E44E4-F340-40D3-A7E6-4915B05C6627}" dt="2020-08-13T14:08:33.595" v="7"/>
        <pc:sldMkLst>
          <pc:docMk/>
          <pc:sldMk cId="0" sldId="423"/>
        </pc:sldMkLst>
        <pc:spChg chg="mod">
          <ac:chgData name="Laurence Morgan Lai" userId="ca52dd549a341f34" providerId="LiveId" clId="{B93E44E4-F340-40D3-A7E6-4915B05C6627}" dt="2020-08-13T14:08:33.595" v="7"/>
          <ac:spMkLst>
            <pc:docMk/>
            <pc:sldMk cId="0" sldId="423"/>
            <ac:spMk id="2057" creationId="{00000000-0000-0000-0000-000000000000}"/>
          </ac:spMkLst>
        </pc:spChg>
      </pc:sldChg>
      <pc:sldChg chg="modSp mod">
        <pc:chgData name="Laurence Morgan Lai" userId="ca52dd549a341f34" providerId="LiveId" clId="{B93E44E4-F340-40D3-A7E6-4915B05C6627}" dt="2020-08-13T15:18:44.856" v="11" actId="20577"/>
        <pc:sldMkLst>
          <pc:docMk/>
          <pc:sldMk cId="4174936319" sldId="424"/>
        </pc:sldMkLst>
        <pc:spChg chg="mod">
          <ac:chgData name="Laurence Morgan Lai" userId="ca52dd549a341f34" providerId="LiveId" clId="{B93E44E4-F340-40D3-A7E6-4915B05C6627}" dt="2020-08-13T15:18:44.856" v="11" actId="20577"/>
          <ac:spMkLst>
            <pc:docMk/>
            <pc:sldMk cId="4174936319" sldId="424"/>
            <ac:spMk id="205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27137" cy="463571"/>
          </a:xfrm>
          <a:prstGeom prst="rect">
            <a:avLst/>
          </a:prstGeom>
        </p:spPr>
        <p:txBody>
          <a:bodyPr vert="horz" lIns="87927" tIns="43964" rIns="87927" bIns="43964" rtlCol="0"/>
          <a:lstStyle>
            <a:lvl1pPr algn="l">
              <a:defRPr sz="1200"/>
            </a:lvl1pPr>
          </a:lstStyle>
          <a:p>
            <a:endParaRPr lang="en-US"/>
          </a:p>
        </p:txBody>
      </p:sp>
      <p:sp>
        <p:nvSpPr>
          <p:cNvPr id="3" name="Date Placeholder 2"/>
          <p:cNvSpPr>
            <a:spLocks noGrp="1"/>
          </p:cNvSpPr>
          <p:nvPr>
            <p:ph type="dt" sz="quarter" idx="1"/>
          </p:nvPr>
        </p:nvSpPr>
        <p:spPr>
          <a:xfrm>
            <a:off x="3956348" y="1"/>
            <a:ext cx="3027137" cy="463571"/>
          </a:xfrm>
          <a:prstGeom prst="rect">
            <a:avLst/>
          </a:prstGeom>
        </p:spPr>
        <p:txBody>
          <a:bodyPr vert="horz" lIns="87927" tIns="43964" rIns="87927" bIns="43964" rtlCol="0"/>
          <a:lstStyle>
            <a:lvl1pPr algn="r">
              <a:defRPr sz="1200"/>
            </a:lvl1pPr>
          </a:lstStyle>
          <a:p>
            <a:fld id="{A5F1364D-868B-418D-A246-73F4D80908CA}" type="datetimeFigureOut">
              <a:rPr lang="en-US" smtClean="0"/>
              <a:pPr/>
              <a:t>8/13/2020</a:t>
            </a:fld>
            <a:endParaRPr lang="en-US"/>
          </a:p>
        </p:txBody>
      </p:sp>
      <p:sp>
        <p:nvSpPr>
          <p:cNvPr id="4" name="Footer Placeholder 3"/>
          <p:cNvSpPr>
            <a:spLocks noGrp="1"/>
          </p:cNvSpPr>
          <p:nvPr>
            <p:ph type="ftr" sz="quarter" idx="2"/>
          </p:nvPr>
        </p:nvSpPr>
        <p:spPr>
          <a:xfrm>
            <a:off x="1" y="8818596"/>
            <a:ext cx="3027137" cy="463571"/>
          </a:xfrm>
          <a:prstGeom prst="rect">
            <a:avLst/>
          </a:prstGeom>
        </p:spPr>
        <p:txBody>
          <a:bodyPr vert="horz" lIns="87927" tIns="43964" rIns="87927" bIns="43964" rtlCol="0" anchor="b"/>
          <a:lstStyle>
            <a:lvl1pPr algn="l">
              <a:defRPr sz="1200"/>
            </a:lvl1pPr>
          </a:lstStyle>
          <a:p>
            <a:endParaRPr lang="en-US"/>
          </a:p>
        </p:txBody>
      </p:sp>
      <p:sp>
        <p:nvSpPr>
          <p:cNvPr id="5" name="Slide Number Placeholder 4"/>
          <p:cNvSpPr>
            <a:spLocks noGrp="1"/>
          </p:cNvSpPr>
          <p:nvPr>
            <p:ph type="sldNum" sz="quarter" idx="3"/>
          </p:nvPr>
        </p:nvSpPr>
        <p:spPr>
          <a:xfrm>
            <a:off x="3956348" y="8818596"/>
            <a:ext cx="3027137" cy="463571"/>
          </a:xfrm>
          <a:prstGeom prst="rect">
            <a:avLst/>
          </a:prstGeom>
        </p:spPr>
        <p:txBody>
          <a:bodyPr vert="horz" lIns="87927" tIns="43964" rIns="87927" bIns="43964" rtlCol="0" anchor="b"/>
          <a:lstStyle>
            <a:lvl1pPr algn="r">
              <a:defRPr sz="1200"/>
            </a:lvl1pPr>
          </a:lstStyle>
          <a:p>
            <a:fld id="{D0EF3E4B-BA29-4ECB-AF69-A982DF867491}" type="slidenum">
              <a:rPr lang="en-US" smtClean="0"/>
              <a:pPr/>
              <a:t>‹#›</a:t>
            </a:fld>
            <a:endParaRPr lang="en-US"/>
          </a:p>
        </p:txBody>
      </p:sp>
    </p:spTree>
    <p:extLst>
      <p:ext uri="{BB962C8B-B14F-4D97-AF65-F5344CB8AC3E}">
        <p14:creationId xmlns:p14="http://schemas.microsoft.com/office/powerpoint/2010/main" val="11987378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15" tIns="46458" rIns="92915" bIns="46458" rtlCol="0"/>
          <a:lstStyle>
            <a:lvl1pPr algn="l">
              <a:defRPr sz="1300"/>
            </a:lvl1pPr>
          </a:lstStyle>
          <a:p>
            <a:endParaRPr lang="en-US"/>
          </a:p>
        </p:txBody>
      </p:sp>
      <p:sp>
        <p:nvSpPr>
          <p:cNvPr id="3" name="Date Placeholder 2"/>
          <p:cNvSpPr>
            <a:spLocks noGrp="1"/>
          </p:cNvSpPr>
          <p:nvPr>
            <p:ph type="dt" idx="1"/>
          </p:nvPr>
        </p:nvSpPr>
        <p:spPr>
          <a:xfrm>
            <a:off x="3956551" y="0"/>
            <a:ext cx="3026833" cy="464185"/>
          </a:xfrm>
          <a:prstGeom prst="rect">
            <a:avLst/>
          </a:prstGeom>
        </p:spPr>
        <p:txBody>
          <a:bodyPr vert="horz" lIns="92915" tIns="46458" rIns="92915" bIns="46458" rtlCol="0"/>
          <a:lstStyle>
            <a:lvl1pPr algn="r">
              <a:defRPr sz="1300"/>
            </a:lvl1pPr>
          </a:lstStyle>
          <a:p>
            <a:fld id="{490FE606-0C79-4B2A-9FAA-2D11B7A6877D}" type="datetimeFigureOut">
              <a:rPr lang="en-US" smtClean="0"/>
              <a:pPr/>
              <a:t>8/13/2020</a:t>
            </a:fld>
            <a:endParaRPr lang="en-US"/>
          </a:p>
        </p:txBody>
      </p:sp>
      <p:sp>
        <p:nvSpPr>
          <p:cNvPr id="4" name="Slide Image Placeholder 3"/>
          <p:cNvSpPr>
            <a:spLocks noGrp="1" noRot="1" noChangeAspect="1"/>
          </p:cNvSpPr>
          <p:nvPr>
            <p:ph type="sldImg" idx="2"/>
          </p:nvPr>
        </p:nvSpPr>
        <p:spPr>
          <a:xfrm>
            <a:off x="1173163" y="696913"/>
            <a:ext cx="4640262" cy="3481387"/>
          </a:xfrm>
          <a:prstGeom prst="rect">
            <a:avLst/>
          </a:prstGeom>
          <a:noFill/>
          <a:ln w="12700">
            <a:solidFill>
              <a:prstClr val="black"/>
            </a:solidFill>
          </a:ln>
        </p:spPr>
        <p:txBody>
          <a:bodyPr vert="horz" lIns="92915" tIns="46458" rIns="92915" bIns="46458" rtlCol="0" anchor="ctr"/>
          <a:lstStyle/>
          <a:p>
            <a:endParaRPr lang="en-US"/>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15" tIns="46458" rIns="92915" bIns="4645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4185"/>
          </a:xfrm>
          <a:prstGeom prst="rect">
            <a:avLst/>
          </a:prstGeom>
        </p:spPr>
        <p:txBody>
          <a:bodyPr vert="horz" lIns="92915" tIns="46458" rIns="92915" bIns="46458" rtlCol="0" anchor="b"/>
          <a:lstStyle>
            <a:lvl1pPr algn="l">
              <a:defRPr sz="1300"/>
            </a:lvl1pPr>
          </a:lstStyle>
          <a:p>
            <a:endParaRPr lang="en-US"/>
          </a:p>
        </p:txBody>
      </p:sp>
      <p:sp>
        <p:nvSpPr>
          <p:cNvPr id="7" name="Slide Number Placeholder 6"/>
          <p:cNvSpPr>
            <a:spLocks noGrp="1"/>
          </p:cNvSpPr>
          <p:nvPr>
            <p:ph type="sldNum" sz="quarter" idx="5"/>
          </p:nvPr>
        </p:nvSpPr>
        <p:spPr>
          <a:xfrm>
            <a:off x="3956551" y="8817904"/>
            <a:ext cx="3026833" cy="464185"/>
          </a:xfrm>
          <a:prstGeom prst="rect">
            <a:avLst/>
          </a:prstGeom>
        </p:spPr>
        <p:txBody>
          <a:bodyPr vert="horz" lIns="92915" tIns="46458" rIns="92915" bIns="46458" rtlCol="0" anchor="b"/>
          <a:lstStyle>
            <a:lvl1pPr algn="r">
              <a:defRPr sz="1300"/>
            </a:lvl1pPr>
          </a:lstStyle>
          <a:p>
            <a:fld id="{1CCE0DC0-A107-461E-8CE5-691C583DD6F5}" type="slidenum">
              <a:rPr lang="en-US" smtClean="0"/>
              <a:pPr/>
              <a:t>‹#›</a:t>
            </a:fld>
            <a:endParaRPr lang="en-US"/>
          </a:p>
        </p:txBody>
      </p:sp>
    </p:spTree>
    <p:extLst>
      <p:ext uri="{BB962C8B-B14F-4D97-AF65-F5344CB8AC3E}">
        <p14:creationId xmlns:p14="http://schemas.microsoft.com/office/powerpoint/2010/main" val="2710339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CE0DC0-A107-461E-8CE5-691C583DD6F5}" type="slidenum">
              <a:rPr lang="en-US" smtClean="0"/>
              <a:pPr/>
              <a:t>1</a:t>
            </a:fld>
            <a:endParaRPr lang="en-US"/>
          </a:p>
        </p:txBody>
      </p:sp>
    </p:spTree>
    <p:extLst>
      <p:ext uri="{BB962C8B-B14F-4D97-AF65-F5344CB8AC3E}">
        <p14:creationId xmlns:p14="http://schemas.microsoft.com/office/powerpoint/2010/main" val="114386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CE0DC0-A107-461E-8CE5-691C583DD6F5}" type="slidenum">
              <a:rPr lang="en-US" smtClean="0"/>
              <a:pPr/>
              <a:t>2</a:t>
            </a:fld>
            <a:endParaRPr lang="en-US"/>
          </a:p>
        </p:txBody>
      </p:sp>
    </p:spTree>
    <p:extLst>
      <p:ext uri="{BB962C8B-B14F-4D97-AF65-F5344CB8AC3E}">
        <p14:creationId xmlns:p14="http://schemas.microsoft.com/office/powerpoint/2010/main" val="28002945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50019" y="-332582"/>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3"/>
            <a:ext cx="1728788"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407320" y="1122363"/>
            <a:ext cx="6593681" cy="2387600"/>
          </a:xfrm>
        </p:spPr>
        <p:txBody>
          <a:bodyPr anchor="b">
            <a:normAutofit/>
          </a:bodyPr>
          <a:lstStyle>
            <a:lvl1pPr algn="l">
              <a:defRPr sz="3000"/>
            </a:lvl1pPr>
          </a:lstStyle>
          <a:p>
            <a:r>
              <a:rPr lang="en-US"/>
              <a:t>Click to edit Master title style</a:t>
            </a:r>
          </a:p>
        </p:txBody>
      </p:sp>
      <p:sp>
        <p:nvSpPr>
          <p:cNvPr id="3" name="Subtitle 2"/>
          <p:cNvSpPr>
            <a:spLocks noGrp="1"/>
          </p:cNvSpPr>
          <p:nvPr>
            <p:ph type="subTitle" idx="1"/>
          </p:nvPr>
        </p:nvSpPr>
        <p:spPr>
          <a:xfrm>
            <a:off x="1407320" y="3602038"/>
            <a:ext cx="6593681" cy="1655762"/>
          </a:xfrm>
        </p:spPr>
        <p:txBody>
          <a:bodyPr>
            <a:normAutofit/>
          </a:bodyPr>
          <a:lstStyle>
            <a:lvl1pPr marL="0" indent="0" algn="l">
              <a:buNone/>
              <a:defRPr sz="2100" cap="all" baseline="0">
                <a:solidFill>
                  <a:schemeClr val="bg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p:cNvSpPr>
            <a:spLocks noGrp="1"/>
          </p:cNvSpPr>
          <p:nvPr>
            <p:ph type="dt" sz="half" idx="10"/>
          </p:nvPr>
        </p:nvSpPr>
        <p:spPr>
          <a:xfrm>
            <a:off x="5308133" y="6400026"/>
            <a:ext cx="2057400" cy="365125"/>
          </a:xfrm>
        </p:spPr>
        <p:txBody>
          <a:bodyPr/>
          <a:lstStyle/>
          <a:p>
            <a:pPr defTabSz="514350"/>
            <a:fld id="{CCDF1E81-7E01-4087-AD99-55862AB43D89}" type="datetimeFigureOut">
              <a:rPr lang="en-US" smtClean="0">
                <a:solidFill>
                  <a:prstClr val="white">
                    <a:tint val="75000"/>
                  </a:prstClr>
                </a:solidFill>
                <a:latin typeface="Arial" charset="0"/>
              </a:rPr>
              <a:pPr defTabSz="514350"/>
              <a:t>8/13/2020</a:t>
            </a:fld>
            <a:endParaRPr lang="en-US">
              <a:solidFill>
                <a:prstClr val="white">
                  <a:tint val="75000"/>
                </a:prstClr>
              </a:solidFill>
              <a:latin typeface="Arial" charset="0"/>
            </a:endParaRPr>
          </a:p>
        </p:txBody>
      </p:sp>
      <p:sp>
        <p:nvSpPr>
          <p:cNvPr id="5" name="Footer Placeholder 4"/>
          <p:cNvSpPr>
            <a:spLocks noGrp="1"/>
          </p:cNvSpPr>
          <p:nvPr>
            <p:ph type="ftr" sz="quarter" idx="11"/>
          </p:nvPr>
        </p:nvSpPr>
        <p:spPr>
          <a:xfrm>
            <a:off x="1407319" y="6418877"/>
            <a:ext cx="3843665" cy="365125"/>
          </a:xfrm>
        </p:spPr>
        <p:txBody>
          <a:bodyPr/>
          <a:lstStyle>
            <a:lvl1pPr>
              <a:defRPr>
                <a:solidFill>
                  <a:schemeClr val="bg1"/>
                </a:solidFill>
              </a:defRPr>
            </a:lvl1pPr>
          </a:lstStyle>
          <a:p>
            <a:pPr defTabSz="514350"/>
            <a:r>
              <a:rPr lang="en-US">
                <a:solidFill>
                  <a:prstClr val="black"/>
                </a:solidFill>
                <a:latin typeface="Arial" charset="0"/>
              </a:rPr>
              <a:t>ECE 150 Spring 2020</a:t>
            </a:r>
          </a:p>
        </p:txBody>
      </p:sp>
      <p:sp>
        <p:nvSpPr>
          <p:cNvPr id="6" name="Slide Number Placeholder 5"/>
          <p:cNvSpPr>
            <a:spLocks noGrp="1"/>
          </p:cNvSpPr>
          <p:nvPr>
            <p:ph type="sldNum" sz="quarter" idx="12"/>
          </p:nvPr>
        </p:nvSpPr>
        <p:spPr>
          <a:xfrm>
            <a:off x="7422685" y="6400024"/>
            <a:ext cx="578317" cy="365125"/>
          </a:xfrm>
        </p:spPr>
        <p:txBody>
          <a:bodyPr/>
          <a:lstStyle/>
          <a:p>
            <a:pPr defTabSz="514350"/>
            <a:fld id="{B61D84A2-AEFF-417F-8018-43FE51BB841A}" type="slidenum">
              <a:rPr lang="en-US" smtClean="0">
                <a:solidFill>
                  <a:prstClr val="white">
                    <a:tint val="75000"/>
                  </a:prstClr>
                </a:solidFill>
                <a:latin typeface="Arial" charset="0"/>
              </a:rPr>
              <a:pPr defTabSz="514350"/>
              <a:t>‹#›</a:t>
            </a:fld>
            <a:endParaRPr lang="en-US">
              <a:solidFill>
                <a:prstClr val="white">
                  <a:tint val="75000"/>
                </a:prstClr>
              </a:solidFill>
              <a:latin typeface="Arial" charset="0"/>
            </a:endParaRPr>
          </a:p>
        </p:txBody>
      </p:sp>
    </p:spTree>
    <p:extLst>
      <p:ext uri="{BB962C8B-B14F-4D97-AF65-F5344CB8AC3E}">
        <p14:creationId xmlns:p14="http://schemas.microsoft.com/office/powerpoint/2010/main" val="3325541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56061" y="50277"/>
            <a:ext cx="7429499" cy="1478570"/>
          </a:xfrm>
        </p:spPr>
        <p:txBody>
          <a:bodyPr>
            <a:normAutofit/>
          </a:bodyPr>
          <a:lstStyle>
            <a:lvl1pPr>
              <a:defRPr sz="3000"/>
            </a:lvl1pPr>
          </a:lstStyle>
          <a:p>
            <a:r>
              <a:rPr lang="en-US"/>
              <a:t>Click to edit Master title style</a:t>
            </a:r>
          </a:p>
        </p:txBody>
      </p:sp>
      <p:sp>
        <p:nvSpPr>
          <p:cNvPr id="3" name="Content Placeholder 2"/>
          <p:cNvSpPr>
            <a:spLocks noGrp="1"/>
          </p:cNvSpPr>
          <p:nvPr>
            <p:ph idx="1"/>
          </p:nvPr>
        </p:nvSpPr>
        <p:spPr>
          <a:xfrm>
            <a:off x="856059" y="1600200"/>
            <a:ext cx="7889524" cy="4572000"/>
          </a:xfrm>
        </p:spPr>
        <p:txBody>
          <a:bodyPr>
            <a:normAutofit/>
          </a:bodyPr>
          <a:lstStyle>
            <a:lvl1pPr>
              <a:defRPr sz="2400"/>
            </a:lvl1pPr>
            <a:lvl2pPr>
              <a:defRPr sz="2100"/>
            </a:lvl2pPr>
            <a:lvl3pPr>
              <a:defRPr sz="1800"/>
            </a:lvl3pPr>
            <a:lvl4pPr>
              <a:defRPr sz="1350"/>
            </a:lvl4pPr>
            <a:lvl5pPr>
              <a:defRPr sz="13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592691" y="6373471"/>
            <a:ext cx="2057400" cy="365125"/>
          </a:xfrm>
        </p:spPr>
        <p:txBody>
          <a:bodyPr/>
          <a:lstStyle/>
          <a:p>
            <a:pPr defTabSz="514350"/>
            <a:fld id="{CCDF1E81-7E01-4087-AD99-55862AB43D89}" type="datetimeFigureOut">
              <a:rPr lang="en-US" smtClean="0">
                <a:solidFill>
                  <a:prstClr val="white">
                    <a:tint val="75000"/>
                  </a:prstClr>
                </a:solidFill>
                <a:latin typeface="Arial" charset="0"/>
              </a:rPr>
              <a:pPr defTabSz="514350"/>
              <a:t>8/13/2020</a:t>
            </a:fld>
            <a:endParaRPr lang="en-US">
              <a:solidFill>
                <a:prstClr val="white">
                  <a:tint val="75000"/>
                </a:prstClr>
              </a:solidFill>
              <a:latin typeface="Arial" charset="0"/>
            </a:endParaRPr>
          </a:p>
        </p:txBody>
      </p:sp>
      <p:sp>
        <p:nvSpPr>
          <p:cNvPr id="5" name="Footer Placeholder 4"/>
          <p:cNvSpPr>
            <a:spLocks noGrp="1"/>
          </p:cNvSpPr>
          <p:nvPr>
            <p:ph type="ftr" sz="quarter" idx="11"/>
          </p:nvPr>
        </p:nvSpPr>
        <p:spPr>
          <a:xfrm>
            <a:off x="856059" y="6373470"/>
            <a:ext cx="4679482" cy="365125"/>
          </a:xfrm>
        </p:spPr>
        <p:txBody>
          <a:bodyPr/>
          <a:lstStyle/>
          <a:p>
            <a:pPr defTabSz="514350"/>
            <a:endParaRPr lang="en-US">
              <a:solidFill>
                <a:prstClr val="white">
                  <a:tint val="75000"/>
                </a:prstClr>
              </a:solidFill>
              <a:latin typeface="Arial" charset="0"/>
            </a:endParaRPr>
          </a:p>
        </p:txBody>
      </p:sp>
      <p:sp>
        <p:nvSpPr>
          <p:cNvPr id="6" name="Slide Number Placeholder 5"/>
          <p:cNvSpPr>
            <a:spLocks noGrp="1"/>
          </p:cNvSpPr>
          <p:nvPr>
            <p:ph type="sldNum" sz="quarter" idx="12"/>
          </p:nvPr>
        </p:nvSpPr>
        <p:spPr>
          <a:xfrm>
            <a:off x="7707242" y="6373469"/>
            <a:ext cx="578317" cy="365125"/>
          </a:xfrm>
        </p:spPr>
        <p:txBody>
          <a:bodyPr/>
          <a:lstStyle/>
          <a:p>
            <a:pPr defTabSz="514350">
              <a:defRPr/>
            </a:pPr>
            <a:fld id="{92AF8ABD-3A0F-462A-AAC8-49DF18F6967A}" type="slidenum">
              <a:rPr lang="en-US" smtClean="0">
                <a:solidFill>
                  <a:prstClr val="white">
                    <a:tint val="75000"/>
                  </a:prstClr>
                </a:solidFill>
                <a:latin typeface="Arial" charset="0"/>
              </a:rPr>
              <a:pPr defTabSz="514350">
                <a:defRPr/>
              </a:pPr>
              <a:t>‹#›</a:t>
            </a:fld>
            <a:endParaRPr lang="en-US">
              <a:solidFill>
                <a:prstClr val="white">
                  <a:tint val="75000"/>
                </a:prstClr>
              </a:solidFill>
              <a:latin typeface="Arial" charset="0"/>
            </a:endParaRPr>
          </a:p>
        </p:txBody>
      </p:sp>
    </p:spTree>
    <p:extLst>
      <p:ext uri="{BB962C8B-B14F-4D97-AF65-F5344CB8AC3E}">
        <p14:creationId xmlns:p14="http://schemas.microsoft.com/office/powerpoint/2010/main" val="1751314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9"/>
            <a:ext cx="7429500" cy="2852737"/>
          </a:xfrm>
        </p:spPr>
        <p:txBody>
          <a:bodyPr anchor="b">
            <a:normAutofit/>
          </a:bodyPr>
          <a:lstStyle>
            <a:lvl1pPr>
              <a:defRPr sz="3000"/>
            </a:lvl1pPr>
          </a:lstStyle>
          <a:p>
            <a:r>
              <a:rPr lang="en-US"/>
              <a:t>Click to edit Master title style</a:t>
            </a:r>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2400" cap="all" baseline="0">
                <a:solidFill>
                  <a:schemeClr val="bg1"/>
                </a:solidFill>
              </a:defRPr>
            </a:lvl1pPr>
            <a:lvl2pPr marL="257175" indent="0">
              <a:buNone/>
              <a:defRPr sz="1013">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514350"/>
            <a:fld id="{CCDF1E81-7E01-4087-AD99-55862AB43D89}" type="datetimeFigureOut">
              <a:rPr lang="en-US" smtClean="0">
                <a:solidFill>
                  <a:prstClr val="white">
                    <a:tint val="75000"/>
                  </a:prstClr>
                </a:solidFill>
                <a:latin typeface="Arial" charset="0"/>
              </a:rPr>
              <a:pPr defTabSz="514350"/>
              <a:t>8/13/2020</a:t>
            </a:fld>
            <a:endParaRPr lang="en-US">
              <a:solidFill>
                <a:prstClr val="white">
                  <a:tint val="75000"/>
                </a:prstClr>
              </a:solidFill>
              <a:latin typeface="Arial" charset="0"/>
            </a:endParaRPr>
          </a:p>
        </p:txBody>
      </p:sp>
      <p:sp>
        <p:nvSpPr>
          <p:cNvPr id="5" name="Footer Placeholder 4"/>
          <p:cNvSpPr>
            <a:spLocks noGrp="1"/>
          </p:cNvSpPr>
          <p:nvPr>
            <p:ph type="ftr" sz="quarter" idx="11"/>
          </p:nvPr>
        </p:nvSpPr>
        <p:spPr/>
        <p:txBody>
          <a:bodyPr/>
          <a:lstStyle/>
          <a:p>
            <a:pPr defTabSz="514350"/>
            <a:endParaRPr lang="en-US">
              <a:solidFill>
                <a:prstClr val="white">
                  <a:tint val="75000"/>
                </a:prstClr>
              </a:solidFill>
              <a:latin typeface="Arial" charset="0"/>
            </a:endParaRPr>
          </a:p>
        </p:txBody>
      </p:sp>
      <p:sp>
        <p:nvSpPr>
          <p:cNvPr id="6" name="Slide Number Placeholder 5"/>
          <p:cNvSpPr>
            <a:spLocks noGrp="1"/>
          </p:cNvSpPr>
          <p:nvPr>
            <p:ph type="sldNum" sz="quarter" idx="12"/>
          </p:nvPr>
        </p:nvSpPr>
        <p:spPr/>
        <p:txBody>
          <a:bodyPr/>
          <a:lstStyle/>
          <a:p>
            <a:pPr defTabSz="514350"/>
            <a:fld id="{B61D84A2-AEFF-417F-8018-43FE51BB841A}" type="slidenum">
              <a:rPr lang="en-US" smtClean="0">
                <a:solidFill>
                  <a:prstClr val="white">
                    <a:tint val="75000"/>
                  </a:prstClr>
                </a:solidFill>
                <a:latin typeface="Arial" charset="0"/>
              </a:rPr>
              <a:pPr defTabSz="514350"/>
              <a:t>‹#›</a:t>
            </a:fld>
            <a:endParaRPr lang="en-US">
              <a:solidFill>
                <a:prstClr val="white">
                  <a:tint val="75000"/>
                </a:prstClr>
              </a:solidFill>
              <a:latin typeface="Arial" charset="0"/>
            </a:endParaRPr>
          </a:p>
        </p:txBody>
      </p:sp>
    </p:spTree>
    <p:extLst>
      <p:ext uri="{BB962C8B-B14F-4D97-AF65-F5344CB8AC3E}">
        <p14:creationId xmlns:p14="http://schemas.microsoft.com/office/powerpoint/2010/main" val="1479691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56061" y="0"/>
            <a:ext cx="7429499" cy="1066800"/>
          </a:xfrm>
        </p:spPr>
        <p:txBody>
          <a:bodyPr/>
          <a:lstStyle/>
          <a:p>
            <a:r>
              <a:rPr lang="en-US"/>
              <a:t>Click to edit Master title style</a:t>
            </a:r>
          </a:p>
        </p:txBody>
      </p:sp>
      <p:cxnSp>
        <p:nvCxnSpPr>
          <p:cNvPr id="7" name="Straight Connector 6">
            <a:extLst>
              <a:ext uri="{FF2B5EF4-FFF2-40B4-BE49-F238E27FC236}">
                <a16:creationId xmlns:a16="http://schemas.microsoft.com/office/drawing/2014/main" id="{0325A256-90CF-46B2-9C69-AE2E8CDB9B93}"/>
              </a:ext>
            </a:extLst>
          </p:cNvPr>
          <p:cNvCxnSpPr>
            <a:cxnSpLocks/>
          </p:cNvCxnSpPr>
          <p:nvPr userDrawn="1"/>
        </p:nvCxnSpPr>
        <p:spPr>
          <a:xfrm>
            <a:off x="4572000" y="1295400"/>
            <a:ext cx="0" cy="5486400"/>
          </a:xfrm>
          <a:prstGeom prst="line">
            <a:avLst/>
          </a:prstGeom>
          <a:ln w="15875">
            <a:solidFill>
              <a:srgbClr val="3F99D4"/>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9F0E60F-E926-4B87-B1F2-5765B5553280}"/>
              </a:ext>
            </a:extLst>
          </p:cNvPr>
          <p:cNvCxnSpPr>
            <a:cxnSpLocks/>
          </p:cNvCxnSpPr>
          <p:nvPr userDrawn="1"/>
        </p:nvCxnSpPr>
        <p:spPr>
          <a:xfrm flipH="1">
            <a:off x="381000" y="4038600"/>
            <a:ext cx="8458201" cy="0"/>
          </a:xfrm>
          <a:prstGeom prst="line">
            <a:avLst/>
          </a:prstGeom>
          <a:ln w="15875">
            <a:solidFill>
              <a:srgbClr val="3F99D4"/>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DA5BA9FB-8F31-4F0C-9D91-B912C19B7201}"/>
              </a:ext>
            </a:extLst>
          </p:cNvPr>
          <p:cNvSpPr>
            <a:spLocks noGrp="1"/>
          </p:cNvSpPr>
          <p:nvPr>
            <p:ph type="body" sz="quarter" idx="10" hasCustomPrompt="1"/>
          </p:nvPr>
        </p:nvSpPr>
        <p:spPr>
          <a:xfrm>
            <a:off x="1104309" y="1119394"/>
            <a:ext cx="2590799" cy="340211"/>
          </a:xfrm>
        </p:spPr>
        <p:txBody>
          <a:bodyPr>
            <a:noAutofit/>
          </a:bodyPr>
          <a:lstStyle>
            <a:lvl1pPr marL="0" indent="0" algn="ctr">
              <a:buNone/>
              <a:defRPr sz="2000" b="1"/>
            </a:lvl1pPr>
            <a:lvl2pPr marL="257175" indent="0">
              <a:buNone/>
              <a:defRPr/>
            </a:lvl2pPr>
            <a:lvl3pPr marL="514350" indent="0">
              <a:buNone/>
              <a:defRPr/>
            </a:lvl3pPr>
            <a:lvl4pPr marL="771525" indent="0">
              <a:buNone/>
              <a:defRPr/>
            </a:lvl4pPr>
            <a:lvl5pPr marL="1028700" indent="0">
              <a:buNone/>
              <a:defRPr/>
            </a:lvl5pPr>
          </a:lstStyle>
          <a:p>
            <a:pPr lvl="0"/>
            <a:r>
              <a:rPr lang="en-US"/>
              <a:t>Description</a:t>
            </a:r>
          </a:p>
        </p:txBody>
      </p:sp>
      <p:sp>
        <p:nvSpPr>
          <p:cNvPr id="15" name="Text Placeholder 13">
            <a:extLst>
              <a:ext uri="{FF2B5EF4-FFF2-40B4-BE49-F238E27FC236}">
                <a16:creationId xmlns:a16="http://schemas.microsoft.com/office/drawing/2014/main" id="{A8F72092-2E15-4CFD-8797-30ECD4103023}"/>
              </a:ext>
            </a:extLst>
          </p:cNvPr>
          <p:cNvSpPr>
            <a:spLocks noGrp="1"/>
          </p:cNvSpPr>
          <p:nvPr>
            <p:ph type="body" sz="quarter" idx="11" hasCustomPrompt="1"/>
          </p:nvPr>
        </p:nvSpPr>
        <p:spPr>
          <a:xfrm>
            <a:off x="1104309" y="3952747"/>
            <a:ext cx="2590799" cy="340211"/>
          </a:xfrm>
        </p:spPr>
        <p:txBody>
          <a:bodyPr>
            <a:noAutofit/>
          </a:bodyPr>
          <a:lstStyle>
            <a:lvl1pPr marL="0" indent="0" algn="ctr">
              <a:buNone/>
              <a:defRPr sz="2000" b="1"/>
            </a:lvl1pPr>
            <a:lvl2pPr marL="257175" indent="0">
              <a:buNone/>
              <a:defRPr/>
            </a:lvl2pPr>
            <a:lvl3pPr marL="514350" indent="0">
              <a:buNone/>
              <a:defRPr/>
            </a:lvl3pPr>
            <a:lvl4pPr marL="771525" indent="0">
              <a:buNone/>
              <a:defRPr/>
            </a:lvl4pPr>
            <a:lvl5pPr marL="1028700" indent="0">
              <a:buNone/>
              <a:defRPr/>
            </a:lvl5pPr>
          </a:lstStyle>
          <a:p>
            <a:pPr lvl="0"/>
            <a:r>
              <a:rPr lang="en-US"/>
              <a:t>Features</a:t>
            </a:r>
          </a:p>
        </p:txBody>
      </p:sp>
      <p:sp>
        <p:nvSpPr>
          <p:cNvPr id="16" name="Text Placeholder 13">
            <a:extLst>
              <a:ext uri="{FF2B5EF4-FFF2-40B4-BE49-F238E27FC236}">
                <a16:creationId xmlns:a16="http://schemas.microsoft.com/office/drawing/2014/main" id="{865BA028-FBA3-4021-9C93-77F0420D8448}"/>
              </a:ext>
            </a:extLst>
          </p:cNvPr>
          <p:cNvSpPr>
            <a:spLocks noGrp="1"/>
          </p:cNvSpPr>
          <p:nvPr>
            <p:ph type="body" sz="quarter" idx="12" hasCustomPrompt="1"/>
          </p:nvPr>
        </p:nvSpPr>
        <p:spPr>
          <a:xfrm>
            <a:off x="5448299" y="3952747"/>
            <a:ext cx="2590799" cy="340211"/>
          </a:xfrm>
        </p:spPr>
        <p:txBody>
          <a:bodyPr>
            <a:noAutofit/>
          </a:bodyPr>
          <a:lstStyle>
            <a:lvl1pPr marL="0" indent="0" algn="ctr">
              <a:buNone/>
              <a:defRPr sz="2000" b="1"/>
            </a:lvl1pPr>
            <a:lvl2pPr marL="257175" indent="0">
              <a:buNone/>
              <a:defRPr/>
            </a:lvl2pPr>
            <a:lvl3pPr marL="514350" indent="0">
              <a:buNone/>
              <a:defRPr/>
            </a:lvl3pPr>
            <a:lvl4pPr marL="771525" indent="0">
              <a:buNone/>
              <a:defRPr/>
            </a:lvl4pPr>
            <a:lvl5pPr marL="1028700" indent="0">
              <a:buNone/>
              <a:defRPr/>
            </a:lvl5pPr>
          </a:lstStyle>
          <a:p>
            <a:pPr lvl="0"/>
            <a:r>
              <a:rPr lang="en-US"/>
              <a:t>Outcomes</a:t>
            </a:r>
          </a:p>
        </p:txBody>
      </p:sp>
    </p:spTree>
    <p:extLst>
      <p:ext uri="{BB962C8B-B14F-4D97-AF65-F5344CB8AC3E}">
        <p14:creationId xmlns:p14="http://schemas.microsoft.com/office/powerpoint/2010/main" val="187797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514350">
              <a:defRPr/>
            </a:pPr>
            <a:endParaRPr lang="en-US">
              <a:solidFill>
                <a:prstClr val="white">
                  <a:tint val="75000"/>
                </a:prstClr>
              </a:solidFill>
              <a:latin typeface="Arial" charset="0"/>
            </a:endParaRPr>
          </a:p>
        </p:txBody>
      </p:sp>
      <p:sp>
        <p:nvSpPr>
          <p:cNvPr id="3" name="Footer Placeholder 2"/>
          <p:cNvSpPr>
            <a:spLocks noGrp="1"/>
          </p:cNvSpPr>
          <p:nvPr>
            <p:ph type="ftr" sz="quarter" idx="11"/>
          </p:nvPr>
        </p:nvSpPr>
        <p:spPr/>
        <p:txBody>
          <a:bodyPr/>
          <a:lstStyle/>
          <a:p>
            <a:pPr defTabSz="514350">
              <a:defRPr/>
            </a:pPr>
            <a:endParaRPr lang="en-US">
              <a:solidFill>
                <a:prstClr val="white">
                  <a:tint val="75000"/>
                </a:prstClr>
              </a:solidFill>
              <a:latin typeface="Arial" charset="0"/>
            </a:endParaRPr>
          </a:p>
        </p:txBody>
      </p:sp>
      <p:sp>
        <p:nvSpPr>
          <p:cNvPr id="4" name="Slide Number Placeholder 3"/>
          <p:cNvSpPr>
            <a:spLocks noGrp="1"/>
          </p:cNvSpPr>
          <p:nvPr>
            <p:ph type="sldNum" sz="quarter" idx="12"/>
          </p:nvPr>
        </p:nvSpPr>
        <p:spPr/>
        <p:txBody>
          <a:bodyPr/>
          <a:lstStyle/>
          <a:p>
            <a:pPr defTabSz="514350">
              <a:defRPr/>
            </a:pPr>
            <a:fld id="{EABBD5C2-B5A7-4565-86E0-6BABF0868C75}" type="slidenum">
              <a:rPr lang="en-US" smtClean="0">
                <a:solidFill>
                  <a:prstClr val="white">
                    <a:tint val="75000"/>
                  </a:prstClr>
                </a:solidFill>
                <a:latin typeface="Arial" charset="0"/>
              </a:rPr>
              <a:pPr defTabSz="514350">
                <a:defRPr/>
              </a:pPr>
              <a:t>‹#›</a:t>
            </a:fld>
            <a:endParaRPr lang="en-US">
              <a:solidFill>
                <a:prstClr val="white">
                  <a:tint val="75000"/>
                </a:prstClr>
              </a:solidFill>
              <a:latin typeface="Arial" charset="0"/>
            </a:endParaRPr>
          </a:p>
        </p:txBody>
      </p:sp>
    </p:spTree>
    <p:extLst>
      <p:ext uri="{BB962C8B-B14F-4D97-AF65-F5344CB8AC3E}">
        <p14:creationId xmlns:p14="http://schemas.microsoft.com/office/powerpoint/2010/main" val="2621632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2025"/>
            </a:lvl1pPr>
          </a:lstStyle>
          <a:p>
            <a:r>
              <a:rPr lang="en-US"/>
              <a:t>Click to edit Master title style</a:t>
            </a:r>
          </a:p>
        </p:txBody>
      </p:sp>
      <p:sp>
        <p:nvSpPr>
          <p:cNvPr id="4" name="Text Placeholder 3"/>
          <p:cNvSpPr>
            <a:spLocks noGrp="1"/>
          </p:cNvSpPr>
          <p:nvPr>
            <p:ph type="body" sz="half" idx="2"/>
          </p:nvPr>
        </p:nvSpPr>
        <p:spPr>
          <a:xfrm>
            <a:off x="856059" y="4419602"/>
            <a:ext cx="7428344" cy="1371599"/>
          </a:xfrm>
        </p:spPr>
        <p:txBody>
          <a:bodyPr anchor="ctr">
            <a:normAutofit/>
          </a:bodyPr>
          <a:lstStyle>
            <a:lvl1pPr marL="0" indent="0">
              <a:buNone/>
              <a:defRPr sz="1013"/>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p:cNvSpPr>
            <a:spLocks noGrp="1"/>
          </p:cNvSpPr>
          <p:nvPr>
            <p:ph type="dt" sz="half" idx="10"/>
          </p:nvPr>
        </p:nvSpPr>
        <p:spPr/>
        <p:txBody>
          <a:bodyPr/>
          <a:lstStyle/>
          <a:p>
            <a:pPr defTabSz="514350"/>
            <a:fld id="{CCDF1E81-7E01-4087-AD99-55862AB43D89}" type="datetimeFigureOut">
              <a:rPr lang="en-US" smtClean="0">
                <a:solidFill>
                  <a:prstClr val="white">
                    <a:tint val="75000"/>
                  </a:prstClr>
                </a:solidFill>
                <a:latin typeface="Arial" charset="0"/>
              </a:rPr>
              <a:pPr defTabSz="514350"/>
              <a:t>8/13/2020</a:t>
            </a:fld>
            <a:endParaRPr lang="en-US">
              <a:solidFill>
                <a:prstClr val="white">
                  <a:tint val="75000"/>
                </a:prstClr>
              </a:solidFill>
              <a:latin typeface="Arial" charset="0"/>
            </a:endParaRPr>
          </a:p>
        </p:txBody>
      </p:sp>
      <p:sp>
        <p:nvSpPr>
          <p:cNvPr id="6" name="Footer Placeholder 5"/>
          <p:cNvSpPr>
            <a:spLocks noGrp="1"/>
          </p:cNvSpPr>
          <p:nvPr>
            <p:ph type="ftr" sz="quarter" idx="11"/>
          </p:nvPr>
        </p:nvSpPr>
        <p:spPr/>
        <p:txBody>
          <a:bodyPr/>
          <a:lstStyle/>
          <a:p>
            <a:pPr defTabSz="514350"/>
            <a:endParaRPr lang="en-US">
              <a:solidFill>
                <a:prstClr val="white">
                  <a:tint val="75000"/>
                </a:prstClr>
              </a:solidFill>
              <a:latin typeface="Arial" charset="0"/>
            </a:endParaRPr>
          </a:p>
        </p:txBody>
      </p:sp>
      <p:sp>
        <p:nvSpPr>
          <p:cNvPr id="7" name="Slide Number Placeholder 6"/>
          <p:cNvSpPr>
            <a:spLocks noGrp="1"/>
          </p:cNvSpPr>
          <p:nvPr>
            <p:ph type="sldNum" sz="quarter" idx="12"/>
          </p:nvPr>
        </p:nvSpPr>
        <p:spPr/>
        <p:txBody>
          <a:bodyPr/>
          <a:lstStyle/>
          <a:p>
            <a:pPr defTabSz="514350"/>
            <a:fld id="{B61D84A2-AEFF-417F-8018-43FE51BB841A}" type="slidenum">
              <a:rPr lang="en-US" smtClean="0">
                <a:solidFill>
                  <a:prstClr val="white">
                    <a:tint val="75000"/>
                  </a:prstClr>
                </a:solidFill>
                <a:latin typeface="Arial" charset="0"/>
              </a:rPr>
              <a:pPr defTabSz="514350"/>
              <a:t>‹#›</a:t>
            </a:fld>
            <a:endParaRPr lang="en-US">
              <a:solidFill>
                <a:prstClr val="white">
                  <a:tint val="75000"/>
                </a:prstClr>
              </a:solidFill>
              <a:latin typeface="Arial" charset="0"/>
            </a:endParaRPr>
          </a:p>
        </p:txBody>
      </p:sp>
    </p:spTree>
    <p:extLst>
      <p:ext uri="{BB962C8B-B14F-4D97-AF65-F5344CB8AC3E}">
        <p14:creationId xmlns:p14="http://schemas.microsoft.com/office/powerpoint/2010/main" val="2940931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6.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emf"/><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alphaModFix amt="50000"/>
            <a:lum/>
          </a:blip>
          <a:srcRect/>
          <a:stretch>
            <a:fillRect t="-17000" b="-17000"/>
          </a:stretch>
        </a:blip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9">
            <a:alphaModFix amt="30000"/>
            <a:extLst>
              <a:ext uri="{28A0092B-C50C-407E-A947-70E740481C1C}">
                <a14:useLocalDpi xmlns:a14="http://schemas.microsoft.com/office/drawing/2010/main" val="0"/>
              </a:ext>
            </a:extLst>
          </a:blip>
          <a:srcRect/>
          <a:stretch>
            <a:fillRect/>
          </a:stretch>
        </p:blipFill>
        <p:spPr bwMode="auto">
          <a:xfrm>
            <a:off x="1" y="18852"/>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3"/>
            <a:ext cx="9040416"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765314" y="152400"/>
            <a:ext cx="6520246" cy="941391"/>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856061" y="1248209"/>
            <a:ext cx="7429499" cy="49732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592691" y="6411178"/>
            <a:ext cx="2057400" cy="365125"/>
          </a:xfrm>
          <a:prstGeom prst="rect">
            <a:avLst/>
          </a:prstGeom>
        </p:spPr>
        <p:txBody>
          <a:bodyPr vert="horz" lIns="91440" tIns="45720" rIns="91440" bIns="45720" rtlCol="0" anchor="ctr"/>
          <a:lstStyle>
            <a:lvl1pPr algn="r">
              <a:defRPr sz="591">
                <a:solidFill>
                  <a:schemeClr val="tx1">
                    <a:tint val="75000"/>
                  </a:schemeClr>
                </a:solidFill>
              </a:defRPr>
            </a:lvl1pPr>
          </a:lstStyle>
          <a:p>
            <a:pPr defTabSz="514350">
              <a:defRPr/>
            </a:pPr>
            <a:endParaRPr lang="en-US">
              <a:solidFill>
                <a:srgbClr val="000000"/>
              </a:solidFill>
              <a:latin typeface="Arial" charset="0"/>
            </a:endParaRPr>
          </a:p>
        </p:txBody>
      </p:sp>
      <p:sp>
        <p:nvSpPr>
          <p:cNvPr id="5" name="Footer Placeholder 4"/>
          <p:cNvSpPr>
            <a:spLocks noGrp="1"/>
          </p:cNvSpPr>
          <p:nvPr>
            <p:ph type="ftr" sz="quarter" idx="3"/>
          </p:nvPr>
        </p:nvSpPr>
        <p:spPr>
          <a:xfrm>
            <a:off x="856059" y="6411177"/>
            <a:ext cx="4679482" cy="365125"/>
          </a:xfrm>
          <a:prstGeom prst="rect">
            <a:avLst/>
          </a:prstGeom>
        </p:spPr>
        <p:txBody>
          <a:bodyPr vert="horz" lIns="91440" tIns="45720" rIns="91440" bIns="45720" rtlCol="0" anchor="ctr"/>
          <a:lstStyle>
            <a:lvl1pPr algn="l">
              <a:defRPr sz="591" cap="all" baseline="0">
                <a:solidFill>
                  <a:schemeClr val="tx1">
                    <a:tint val="75000"/>
                  </a:schemeClr>
                </a:solidFill>
              </a:defRPr>
            </a:lvl1pPr>
          </a:lstStyle>
          <a:p>
            <a:pPr defTabSz="514350">
              <a:defRPr/>
            </a:pPr>
            <a:endParaRPr lang="en-US">
              <a:solidFill>
                <a:srgbClr val="000000"/>
              </a:solidFill>
              <a:latin typeface="Arial" charset="0"/>
            </a:endParaRPr>
          </a:p>
        </p:txBody>
      </p:sp>
      <p:sp>
        <p:nvSpPr>
          <p:cNvPr id="6" name="Slide Number Placeholder 5"/>
          <p:cNvSpPr>
            <a:spLocks noGrp="1"/>
          </p:cNvSpPr>
          <p:nvPr>
            <p:ph type="sldNum" sz="quarter" idx="4"/>
          </p:nvPr>
        </p:nvSpPr>
        <p:spPr>
          <a:xfrm>
            <a:off x="7707242" y="6401750"/>
            <a:ext cx="578317" cy="365125"/>
          </a:xfrm>
          <a:prstGeom prst="rect">
            <a:avLst/>
          </a:prstGeom>
        </p:spPr>
        <p:txBody>
          <a:bodyPr vert="horz" lIns="91440" tIns="45720" rIns="91440" bIns="45720" rtlCol="0" anchor="ctr"/>
          <a:lstStyle>
            <a:lvl1pPr algn="r">
              <a:defRPr sz="591">
                <a:solidFill>
                  <a:schemeClr val="tx1">
                    <a:tint val="75000"/>
                  </a:schemeClr>
                </a:solidFill>
              </a:defRPr>
            </a:lvl1pPr>
          </a:lstStyle>
          <a:p>
            <a:pPr defTabSz="514350">
              <a:defRPr/>
            </a:pPr>
            <a:fld id="{989E5C5E-5703-4938-A44D-263ADBF25F46}" type="slidenum">
              <a:rPr lang="en-US" smtClean="0">
                <a:solidFill>
                  <a:srgbClr val="000000"/>
                </a:solidFill>
                <a:latin typeface="Arial" charset="0"/>
              </a:rPr>
              <a:pPr defTabSz="514350">
                <a:defRPr/>
              </a:pPr>
              <a:t>‹#›</a:t>
            </a:fld>
            <a:endParaRPr lang="en-US">
              <a:solidFill>
                <a:srgbClr val="000000"/>
              </a:solidFill>
              <a:latin typeface="Arial" charset="0"/>
            </a:endParaRPr>
          </a:p>
        </p:txBody>
      </p:sp>
      <p:pic>
        <p:nvPicPr>
          <p:cNvPr id="50" name="Picture 49">
            <a:extLst>
              <a:ext uri="{FF2B5EF4-FFF2-40B4-BE49-F238E27FC236}">
                <a16:creationId xmlns:a16="http://schemas.microsoft.com/office/drawing/2014/main" id="{D3072E96-08AC-4C40-B5B2-3F700B588168}"/>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7509655" y="173270"/>
            <a:ext cx="1566098" cy="553707"/>
          </a:xfrm>
          <a:prstGeom prst="rect">
            <a:avLst/>
          </a:prstGeom>
        </p:spPr>
      </p:pic>
      <p:cxnSp>
        <p:nvCxnSpPr>
          <p:cNvPr id="52" name="Straight Connector 51">
            <a:extLst>
              <a:ext uri="{FF2B5EF4-FFF2-40B4-BE49-F238E27FC236}">
                <a16:creationId xmlns:a16="http://schemas.microsoft.com/office/drawing/2014/main" id="{CB2D6914-09A0-4674-A0B1-B4358B77C3D2}"/>
              </a:ext>
            </a:extLst>
          </p:cNvPr>
          <p:cNvCxnSpPr>
            <a:cxnSpLocks/>
          </p:cNvCxnSpPr>
          <p:nvPr userDrawn="1"/>
        </p:nvCxnSpPr>
        <p:spPr>
          <a:xfrm>
            <a:off x="765572" y="1155879"/>
            <a:ext cx="7758112" cy="0"/>
          </a:xfrm>
          <a:prstGeom prst="line">
            <a:avLst/>
          </a:prstGeom>
          <a:ln w="38100">
            <a:gradFill flip="none" rotWithShape="1">
              <a:gsLst>
                <a:gs pos="0">
                  <a:srgbClr val="3F99D4"/>
                </a:gs>
                <a:gs pos="55000">
                  <a:srgbClr val="EE1E3E"/>
                </a:gs>
                <a:gs pos="100000">
                  <a:srgbClr val="FFC60D"/>
                </a:gs>
              </a:gsLst>
              <a:lin ang="10800000" scaled="1"/>
              <a:tileRect/>
            </a:gradFill>
          </a:ln>
        </p:spPr>
        <p:style>
          <a:lnRef idx="1">
            <a:schemeClr val="accent6"/>
          </a:lnRef>
          <a:fillRef idx="0">
            <a:schemeClr val="accent6"/>
          </a:fillRef>
          <a:effectRef idx="0">
            <a:schemeClr val="accent6"/>
          </a:effectRef>
          <a:fontRef idx="minor">
            <a:schemeClr val="tx1"/>
          </a:fontRef>
        </p:style>
      </p:cxnSp>
      <p:pic>
        <p:nvPicPr>
          <p:cNvPr id="49" name="Graphic 48">
            <a:extLst>
              <a:ext uri="{FF2B5EF4-FFF2-40B4-BE49-F238E27FC236}">
                <a16:creationId xmlns:a16="http://schemas.microsoft.com/office/drawing/2014/main" id="{3AC1AE13-CBA6-43FA-9D5C-8418E37BEBB6}"/>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8247" y="55567"/>
            <a:ext cx="1714500" cy="1028700"/>
          </a:xfrm>
          <a:prstGeom prst="rect">
            <a:avLst/>
          </a:prstGeom>
        </p:spPr>
      </p:pic>
    </p:spTree>
    <p:extLst>
      <p:ext uri="{BB962C8B-B14F-4D97-AF65-F5344CB8AC3E}">
        <p14:creationId xmlns:p14="http://schemas.microsoft.com/office/powerpoint/2010/main" val="24247836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67" r:id="rId5"/>
    <p:sldLayoutId id="2147483671" r:id="rId6"/>
  </p:sldLayoutIdLst>
  <p:txStyles>
    <p:titleStyle>
      <a:lvl1pPr algn="l" defTabSz="514350" rtl="0" eaLnBrk="1" latinLnBrk="0" hangingPunct="1">
        <a:lnSpc>
          <a:spcPct val="90000"/>
        </a:lnSpc>
        <a:spcBef>
          <a:spcPct val="0"/>
        </a:spcBef>
        <a:buNone/>
        <a:defRPr sz="3600" kern="1200" cap="all" baseline="0">
          <a:solidFill>
            <a:schemeClr val="bg1"/>
          </a:solidFill>
          <a:latin typeface="+mj-lt"/>
          <a:ea typeface="+mj-ea"/>
          <a:cs typeface="+mj-cs"/>
        </a:defRPr>
      </a:lvl1pPr>
    </p:titleStyle>
    <p:bodyStyle>
      <a:lvl1pPr marL="128588" indent="-128588" algn="l" defTabSz="514350" rtl="0" eaLnBrk="1" latinLnBrk="0" hangingPunct="1">
        <a:lnSpc>
          <a:spcPct val="120000"/>
        </a:lnSpc>
        <a:spcBef>
          <a:spcPts val="563"/>
        </a:spcBef>
        <a:buSzPct val="125000"/>
        <a:buFont typeface="Arial" panose="020B0604020202020204" pitchFamily="34" charset="0"/>
        <a:buChar char="•"/>
        <a:defRPr sz="3200" kern="1200">
          <a:solidFill>
            <a:schemeClr val="bg1"/>
          </a:solidFill>
          <a:latin typeface="+mn-lt"/>
          <a:ea typeface="+mn-ea"/>
          <a:cs typeface="+mn-cs"/>
        </a:defRPr>
      </a:lvl1pPr>
      <a:lvl2pPr marL="385763" indent="-128588" algn="l" defTabSz="514350" rtl="0" eaLnBrk="1" latinLnBrk="0" hangingPunct="1">
        <a:lnSpc>
          <a:spcPct val="120000"/>
        </a:lnSpc>
        <a:spcBef>
          <a:spcPts val="281"/>
        </a:spcBef>
        <a:buSzPct val="125000"/>
        <a:buFont typeface="Arial" panose="020B0604020202020204" pitchFamily="34" charset="0"/>
        <a:buChar char="•"/>
        <a:defRPr sz="2400" kern="1200">
          <a:solidFill>
            <a:schemeClr val="bg1"/>
          </a:solidFill>
          <a:latin typeface="+mn-lt"/>
          <a:ea typeface="+mn-ea"/>
          <a:cs typeface="+mn-cs"/>
        </a:defRPr>
      </a:lvl2pPr>
      <a:lvl3pPr marL="642938" indent="-128588" algn="l" defTabSz="514350" rtl="0" eaLnBrk="1" latinLnBrk="0" hangingPunct="1">
        <a:lnSpc>
          <a:spcPct val="120000"/>
        </a:lnSpc>
        <a:spcBef>
          <a:spcPts val="281"/>
        </a:spcBef>
        <a:buSzPct val="125000"/>
        <a:buFont typeface="Arial" panose="020B0604020202020204" pitchFamily="34" charset="0"/>
        <a:buChar char="•"/>
        <a:defRPr sz="1800" kern="1200">
          <a:solidFill>
            <a:schemeClr val="bg1"/>
          </a:solidFill>
          <a:latin typeface="+mn-lt"/>
          <a:ea typeface="+mn-ea"/>
          <a:cs typeface="+mn-cs"/>
        </a:defRPr>
      </a:lvl3pPr>
      <a:lvl4pPr marL="900113" indent="-128588" algn="l" defTabSz="514350" rtl="0" eaLnBrk="1" latinLnBrk="0" hangingPunct="1">
        <a:lnSpc>
          <a:spcPct val="120000"/>
        </a:lnSpc>
        <a:spcBef>
          <a:spcPts val="281"/>
        </a:spcBef>
        <a:buSzPct val="125000"/>
        <a:buFont typeface="Arial" panose="020B0604020202020204" pitchFamily="34" charset="0"/>
        <a:buChar char="•"/>
        <a:defRPr sz="1800" kern="1200">
          <a:solidFill>
            <a:schemeClr val="bg1"/>
          </a:solidFill>
          <a:latin typeface="+mn-lt"/>
          <a:ea typeface="+mn-ea"/>
          <a:cs typeface="+mn-cs"/>
        </a:defRPr>
      </a:lvl4pPr>
      <a:lvl5pPr marL="1157288" indent="-128588" algn="l" defTabSz="514350" rtl="0" eaLnBrk="1" latinLnBrk="0" hangingPunct="1">
        <a:lnSpc>
          <a:spcPct val="120000"/>
        </a:lnSpc>
        <a:spcBef>
          <a:spcPts val="281"/>
        </a:spcBef>
        <a:buSzPct val="125000"/>
        <a:buFont typeface="Arial" panose="020B0604020202020204" pitchFamily="34" charset="0"/>
        <a:buChar char="•"/>
        <a:defRPr sz="1800" kern="1200">
          <a:solidFill>
            <a:schemeClr val="bg1"/>
          </a:solidFill>
          <a:latin typeface="+mn-lt"/>
          <a:ea typeface="+mn-ea"/>
          <a:cs typeface="+mn-cs"/>
        </a:defRPr>
      </a:lvl5pPr>
      <a:lvl6pPr marL="1414463" indent="-128588" algn="l" defTabSz="514350" rtl="0" eaLnBrk="1" latinLnBrk="0" hangingPunct="1">
        <a:lnSpc>
          <a:spcPct val="120000"/>
        </a:lnSpc>
        <a:spcBef>
          <a:spcPts val="281"/>
        </a:spcBef>
        <a:buSzPct val="125000"/>
        <a:buFont typeface="Arial" panose="020B0604020202020204" pitchFamily="34" charset="0"/>
        <a:buChar char="•"/>
        <a:defRPr sz="788" kern="1200">
          <a:solidFill>
            <a:schemeClr val="tx1"/>
          </a:solidFill>
          <a:latin typeface="+mn-lt"/>
          <a:ea typeface="+mn-ea"/>
          <a:cs typeface="+mn-cs"/>
        </a:defRPr>
      </a:lvl6pPr>
      <a:lvl7pPr marL="1671638" indent="-128588" algn="l" defTabSz="514350" rtl="0" eaLnBrk="1" latinLnBrk="0" hangingPunct="1">
        <a:lnSpc>
          <a:spcPct val="120000"/>
        </a:lnSpc>
        <a:spcBef>
          <a:spcPts val="281"/>
        </a:spcBef>
        <a:buSzPct val="125000"/>
        <a:buFont typeface="Arial" panose="020B0604020202020204" pitchFamily="34" charset="0"/>
        <a:buChar char="•"/>
        <a:defRPr sz="788" kern="1200">
          <a:solidFill>
            <a:schemeClr val="tx1"/>
          </a:solidFill>
          <a:latin typeface="+mn-lt"/>
          <a:ea typeface="+mn-ea"/>
          <a:cs typeface="+mn-cs"/>
        </a:defRPr>
      </a:lvl7pPr>
      <a:lvl8pPr marL="1928813" indent="-128588" algn="l" defTabSz="514350" rtl="0" eaLnBrk="1" latinLnBrk="0" hangingPunct="1">
        <a:lnSpc>
          <a:spcPct val="120000"/>
        </a:lnSpc>
        <a:spcBef>
          <a:spcPts val="281"/>
        </a:spcBef>
        <a:buSzPct val="125000"/>
        <a:buFont typeface="Arial" panose="020B0604020202020204" pitchFamily="34" charset="0"/>
        <a:buChar char="•"/>
        <a:defRPr sz="788" kern="1200">
          <a:solidFill>
            <a:schemeClr val="tx1"/>
          </a:solidFill>
          <a:latin typeface="+mn-lt"/>
          <a:ea typeface="+mn-ea"/>
          <a:cs typeface="+mn-cs"/>
        </a:defRPr>
      </a:lvl8pPr>
      <a:lvl9pPr marL="2185988" indent="-128588" algn="l" defTabSz="514350" rtl="0" eaLnBrk="1" latinLnBrk="0" hangingPunct="1">
        <a:lnSpc>
          <a:spcPct val="120000"/>
        </a:lnSpc>
        <a:spcBef>
          <a:spcPts val="281"/>
        </a:spcBef>
        <a:buSzPct val="125000"/>
        <a:buFont typeface="Arial" panose="020B0604020202020204" pitchFamily="34" charset="0"/>
        <a:buChar char="•"/>
        <a:defRPr sz="788"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hOBHJfO1Xb0"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yrECE6wnYI"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5"/>
          <p:cNvSpPr txBox="1">
            <a:spLocks noChangeArrowheads="1"/>
          </p:cNvSpPr>
          <p:nvPr/>
        </p:nvSpPr>
        <p:spPr bwMode="auto">
          <a:xfrm>
            <a:off x="-88900" y="1219200"/>
            <a:ext cx="4687888" cy="276999"/>
          </a:xfrm>
          <a:prstGeom prst="rect">
            <a:avLst/>
          </a:prstGeom>
          <a:noFill/>
          <a:ln w="12700">
            <a:noFill/>
            <a:miter lim="800000"/>
            <a:headEnd/>
            <a:tailEnd/>
          </a:ln>
        </p:spPr>
        <p:txBody>
          <a:bodyPr>
            <a:spAutoFit/>
          </a:bodyPr>
          <a:lstStyle/>
          <a:p>
            <a:pPr marL="173038" indent="-173038" eaLnBrk="0" fontAlgn="base" hangingPunct="0">
              <a:spcBef>
                <a:spcPct val="10000"/>
              </a:spcBef>
              <a:spcAft>
                <a:spcPct val="0"/>
              </a:spcAft>
              <a:buFont typeface="Times" pitchFamily="18" charset="0"/>
              <a:buNone/>
            </a:pPr>
            <a:r>
              <a:rPr lang="en-US" sz="1200">
                <a:solidFill>
                  <a:srgbClr val="000000"/>
                </a:solidFill>
                <a:latin typeface="Arial" panose="020B0604020202020204" pitchFamily="34" charset="0"/>
                <a:cs typeface="Arial" panose="020B0604020202020204" pitchFamily="34" charset="0"/>
              </a:rPr>
              <a:t> </a:t>
            </a:r>
            <a:endParaRPr lang="en-US" sz="1400">
              <a:solidFill>
                <a:srgbClr val="000000"/>
              </a:solidFill>
            </a:endParaRPr>
          </a:p>
        </p:txBody>
      </p:sp>
      <p:sp>
        <p:nvSpPr>
          <p:cNvPr id="2056" name="Text Box 9"/>
          <p:cNvSpPr txBox="1">
            <a:spLocks noChangeArrowheads="1"/>
          </p:cNvSpPr>
          <p:nvPr/>
        </p:nvSpPr>
        <p:spPr bwMode="auto">
          <a:xfrm>
            <a:off x="0" y="4267457"/>
            <a:ext cx="4629150" cy="2797689"/>
          </a:xfrm>
          <a:prstGeom prst="rect">
            <a:avLst/>
          </a:prstGeom>
          <a:noFill/>
          <a:ln w="12700">
            <a:noFill/>
            <a:miter lim="800000"/>
            <a:headEnd/>
            <a:tailEnd/>
          </a:ln>
        </p:spPr>
        <p:txBody>
          <a:bodyPr>
            <a:spAutoFit/>
          </a:bodyPr>
          <a:lstStyle/>
          <a:p>
            <a:pPr marL="173038" indent="-173038" eaLnBrk="0" fontAlgn="base" hangingPunct="0">
              <a:spcBef>
                <a:spcPct val="10000"/>
              </a:spcBef>
              <a:spcAft>
                <a:spcPct val="0"/>
              </a:spcAft>
              <a:buFont typeface="Times" pitchFamily="18" charset="0"/>
              <a:buChar char="•"/>
            </a:pPr>
            <a:r>
              <a:rPr lang="en-US" sz="1400" b="1" dirty="0">
                <a:solidFill>
                  <a:srgbClr val="000000"/>
                </a:solidFill>
                <a:latin typeface="Arial" panose="020B0604020202020204" pitchFamily="34" charset="0"/>
                <a:cs typeface="Arial" panose="020B0604020202020204" pitchFamily="34" charset="0"/>
              </a:rPr>
              <a:t>Column Control Button:</a:t>
            </a:r>
            <a:r>
              <a:rPr lang="en-US" sz="1400" dirty="0">
                <a:solidFill>
                  <a:srgbClr val="000000"/>
                </a:solidFill>
                <a:latin typeface="Arial" panose="020B0604020202020204" pitchFamily="34" charset="0"/>
                <a:cs typeface="Arial" panose="020B0604020202020204" pitchFamily="34" charset="0"/>
              </a:rPr>
              <a:t> Pushes the LED on the matrix to the right by shifting a ring counter on the column control.</a:t>
            </a:r>
            <a:endParaRPr lang="en-US" sz="1400" b="1" dirty="0">
              <a:solidFill>
                <a:srgbClr val="000000"/>
              </a:solidFill>
              <a:latin typeface="Arial" panose="020B0604020202020204" pitchFamily="34" charset="0"/>
              <a:cs typeface="Arial" panose="020B0604020202020204" pitchFamily="34" charset="0"/>
            </a:endParaRPr>
          </a:p>
          <a:p>
            <a:pPr marL="173038" indent="-173038" eaLnBrk="0" fontAlgn="base" hangingPunct="0">
              <a:spcBef>
                <a:spcPct val="10000"/>
              </a:spcBef>
              <a:spcAft>
                <a:spcPct val="0"/>
              </a:spcAft>
              <a:buFont typeface="Times" pitchFamily="18" charset="0"/>
              <a:buChar char="•"/>
            </a:pPr>
            <a:r>
              <a:rPr lang="en-US" sz="1400" b="1" dirty="0">
                <a:solidFill>
                  <a:srgbClr val="000000"/>
                </a:solidFill>
                <a:latin typeface="Arial" panose="020B0604020202020204" pitchFamily="34" charset="0"/>
                <a:cs typeface="Arial" panose="020B0604020202020204" pitchFamily="34" charset="0"/>
              </a:rPr>
              <a:t>Reset Button:</a:t>
            </a:r>
            <a:r>
              <a:rPr lang="en-US" sz="1400" dirty="0">
                <a:solidFill>
                  <a:srgbClr val="000000"/>
                </a:solidFill>
                <a:latin typeface="Arial" panose="020B0604020202020204" pitchFamily="34" charset="0"/>
                <a:cs typeface="Arial" panose="020B0604020202020204" pitchFamily="34" charset="0"/>
              </a:rPr>
              <a:t> Resets the game at its start position. Row control is set to the first row and the target row is randomized again. The game over LED is off.</a:t>
            </a:r>
          </a:p>
          <a:p>
            <a:pPr marL="173038" indent="-173038" eaLnBrk="0" fontAlgn="base" hangingPunct="0">
              <a:spcBef>
                <a:spcPct val="10000"/>
              </a:spcBef>
              <a:spcAft>
                <a:spcPct val="0"/>
              </a:spcAft>
              <a:buFont typeface="Times" pitchFamily="18" charset="0"/>
              <a:buChar char="•"/>
            </a:pPr>
            <a:r>
              <a:rPr lang="en-US" sz="1400" b="1" dirty="0">
                <a:solidFill>
                  <a:srgbClr val="000000"/>
                </a:solidFill>
                <a:latin typeface="Arial" panose="020B0604020202020204" pitchFamily="34" charset="0"/>
                <a:cs typeface="Arial" panose="020B0604020202020204" pitchFamily="34" charset="0"/>
              </a:rPr>
              <a:t>Target Row</a:t>
            </a:r>
            <a:r>
              <a:rPr lang="en-US" sz="1400" dirty="0">
                <a:solidFill>
                  <a:srgbClr val="000000"/>
                </a:solidFill>
                <a:latin typeface="Arial" panose="020B0604020202020204" pitchFamily="34" charset="0"/>
                <a:cs typeface="Arial" panose="020B0604020202020204" pitchFamily="34" charset="0"/>
              </a:rPr>
              <a:t>: When the LED Matrix is at the first row, a fast clock is used to randomize the Target Row.</a:t>
            </a:r>
            <a:endParaRPr lang="en-US" sz="1400" b="1" dirty="0">
              <a:solidFill>
                <a:srgbClr val="000000"/>
              </a:solidFill>
              <a:latin typeface="Arial" panose="020B0604020202020204" pitchFamily="34" charset="0"/>
              <a:cs typeface="Arial" panose="020B0604020202020204" pitchFamily="34" charset="0"/>
            </a:endParaRPr>
          </a:p>
          <a:p>
            <a:pPr marL="173038" indent="-173038" eaLnBrk="0" fontAlgn="base" hangingPunct="0">
              <a:spcBef>
                <a:spcPct val="10000"/>
              </a:spcBef>
              <a:spcAft>
                <a:spcPct val="0"/>
              </a:spcAft>
              <a:buFont typeface="Times" pitchFamily="18" charset="0"/>
              <a:buChar char="•"/>
            </a:pPr>
            <a:r>
              <a:rPr lang="en-US" sz="1400" b="1" dirty="0">
                <a:solidFill>
                  <a:srgbClr val="000000"/>
                </a:solidFill>
                <a:latin typeface="Arial" panose="020B0604020202020204" pitchFamily="34" charset="0"/>
                <a:cs typeface="Arial" panose="020B0604020202020204" pitchFamily="34" charset="0"/>
              </a:rPr>
              <a:t>Collision Detection: </a:t>
            </a:r>
            <a:r>
              <a:rPr lang="en-US" sz="1400" dirty="0">
                <a:solidFill>
                  <a:srgbClr val="000000"/>
                </a:solidFill>
                <a:latin typeface="Arial" panose="020B0604020202020204" pitchFamily="34" charset="0"/>
                <a:cs typeface="Arial" panose="020B0604020202020204" pitchFamily="34" charset="0"/>
              </a:rPr>
              <a:t>When an LED on the matrix falls onto a lit LED on the target row, collision detection kicks in and signifies a game over with the blue LED.</a:t>
            </a:r>
          </a:p>
          <a:p>
            <a:pPr marL="173038" indent="-173038" eaLnBrk="0" fontAlgn="base" hangingPunct="0">
              <a:spcBef>
                <a:spcPct val="10000"/>
              </a:spcBef>
              <a:spcAft>
                <a:spcPct val="0"/>
              </a:spcAft>
              <a:buFont typeface="Times" pitchFamily="18" charset="0"/>
              <a:buChar char="•"/>
            </a:pPr>
            <a:endParaRPr lang="en-US" sz="1600" b="1" dirty="0">
              <a:solidFill>
                <a:srgbClr val="000000"/>
              </a:solidFill>
            </a:endParaRPr>
          </a:p>
        </p:txBody>
      </p:sp>
      <p:sp>
        <p:nvSpPr>
          <p:cNvPr id="2057" name="Text Box 10"/>
          <p:cNvSpPr txBox="1">
            <a:spLocks noChangeArrowheads="1"/>
          </p:cNvSpPr>
          <p:nvPr/>
        </p:nvSpPr>
        <p:spPr bwMode="auto">
          <a:xfrm>
            <a:off x="4669488" y="4305358"/>
            <a:ext cx="4425950" cy="2462213"/>
          </a:xfrm>
          <a:prstGeom prst="rect">
            <a:avLst/>
          </a:prstGeom>
          <a:noFill/>
          <a:ln w="12700">
            <a:noFill/>
            <a:miter lim="800000"/>
            <a:headEnd/>
            <a:tailEnd/>
          </a:ln>
        </p:spPr>
        <p:txBody>
          <a:bodyPr>
            <a:spAutoFit/>
          </a:bodyPr>
          <a:lstStyle/>
          <a:p>
            <a:pPr marL="173038" indent="-173038" fontAlgn="base">
              <a:spcBef>
                <a:spcPct val="0"/>
              </a:spcBef>
              <a:spcAft>
                <a:spcPct val="0"/>
              </a:spcAft>
              <a:buFontTx/>
              <a:buChar char="•"/>
            </a:pPr>
            <a:r>
              <a:rPr lang="en-US" sz="1400" dirty="0">
                <a:solidFill>
                  <a:srgbClr val="000000"/>
                </a:solidFill>
                <a:latin typeface="Arial" panose="020B0604020202020204" pitchFamily="34" charset="0"/>
                <a:cs typeface="Arial" panose="020B0604020202020204" pitchFamily="34" charset="0"/>
              </a:rPr>
              <a:t>The only issue that persists is a finicky button for column control. Debouncing has aided the issue a bit, but the columns do still occasionally skip at times.</a:t>
            </a:r>
          </a:p>
          <a:p>
            <a:pPr marL="173038" indent="-173038" fontAlgn="base">
              <a:spcBef>
                <a:spcPct val="0"/>
              </a:spcBef>
              <a:spcAft>
                <a:spcPct val="0"/>
              </a:spcAft>
              <a:buFontTx/>
              <a:buChar char="•"/>
            </a:pPr>
            <a:r>
              <a:rPr lang="en-US" sz="1400" dirty="0">
                <a:solidFill>
                  <a:srgbClr val="000000"/>
                </a:solidFill>
                <a:latin typeface="Arial" panose="020B0604020202020204" pitchFamily="34" charset="0"/>
                <a:cs typeface="Arial" panose="020B0604020202020204" pitchFamily="34" charset="0"/>
              </a:rPr>
              <a:t>The LED Matrix, clocked row control, target LEDs, game over LED, and reset button all work properly.</a:t>
            </a:r>
          </a:p>
          <a:p>
            <a:pPr marL="173038" indent="-173038" fontAlgn="base">
              <a:spcBef>
                <a:spcPct val="0"/>
              </a:spcBef>
              <a:spcAft>
                <a:spcPct val="0"/>
              </a:spcAft>
              <a:buFontTx/>
              <a:buChar char="•"/>
            </a:pPr>
            <a:r>
              <a:rPr lang="en-US" sz="1400" dirty="0">
                <a:solidFill>
                  <a:srgbClr val="000000"/>
                </a:solidFill>
                <a:latin typeface="Arial" panose="020B0604020202020204" pitchFamily="34" charset="0"/>
                <a:cs typeface="Arial" panose="020B0604020202020204" pitchFamily="34" charset="0"/>
              </a:rPr>
              <a:t>Collision detection is seamless and does not have any apparent bugs.</a:t>
            </a:r>
          </a:p>
          <a:p>
            <a:pPr marL="173038" indent="-173038" fontAlgn="base">
              <a:spcBef>
                <a:spcPct val="0"/>
              </a:spcBef>
              <a:spcAft>
                <a:spcPct val="0"/>
              </a:spcAft>
              <a:buFontTx/>
              <a:buChar char="•"/>
            </a:pPr>
            <a:r>
              <a:rPr lang="en-US" sz="1400" dirty="0">
                <a:solidFill>
                  <a:srgbClr val="000000"/>
                </a:solidFill>
                <a:latin typeface="Arial" panose="020B0604020202020204" pitchFamily="34" charset="0"/>
                <a:cs typeface="Arial" panose="020B0604020202020204" pitchFamily="34" charset="0"/>
              </a:rPr>
              <a:t>Game correctly restarts when no collision is detected</a:t>
            </a:r>
          </a:p>
          <a:p>
            <a:pPr marL="173038" indent="-173038" fontAlgn="base">
              <a:spcBef>
                <a:spcPct val="0"/>
              </a:spcBef>
              <a:spcAft>
                <a:spcPct val="0"/>
              </a:spcAft>
              <a:buFontTx/>
              <a:buChar char="•"/>
            </a:pPr>
            <a:r>
              <a:rPr lang="en-US" sz="1400" dirty="0">
                <a:hlinkClick r:id="rId3"/>
              </a:rPr>
              <a:t>https://www.youtube.com/watch?v=hOBHJfO1Xb0</a:t>
            </a:r>
            <a:endParaRPr lang="en-US" sz="1400" dirty="0">
              <a:solidFill>
                <a:srgbClr val="000000"/>
              </a:solidFill>
              <a:latin typeface="Arial" panose="020B0604020202020204" pitchFamily="34" charset="0"/>
              <a:cs typeface="Arial" panose="020B0604020202020204" pitchFamily="34" charset="0"/>
            </a:endParaRPr>
          </a:p>
        </p:txBody>
      </p:sp>
      <p:sp>
        <p:nvSpPr>
          <p:cNvPr id="18" name="Text Box 9">
            <a:extLst>
              <a:ext uri="{FF2B5EF4-FFF2-40B4-BE49-F238E27FC236}">
                <a16:creationId xmlns:a16="http://schemas.microsoft.com/office/drawing/2014/main" id="{F8C0A59B-287B-4AD0-8FC8-0BF213B6312B}"/>
              </a:ext>
            </a:extLst>
          </p:cNvPr>
          <p:cNvSpPr txBox="1">
            <a:spLocks noChangeArrowheads="1"/>
          </p:cNvSpPr>
          <p:nvPr/>
        </p:nvSpPr>
        <p:spPr bwMode="auto">
          <a:xfrm>
            <a:off x="75904" y="1596005"/>
            <a:ext cx="4495800" cy="2517612"/>
          </a:xfrm>
          <a:prstGeom prst="rect">
            <a:avLst/>
          </a:prstGeom>
          <a:noFill/>
          <a:ln w="12700">
            <a:noFill/>
            <a:miter lim="800000"/>
            <a:headEnd/>
            <a:tailEnd/>
          </a:ln>
        </p:spPr>
        <p:txBody>
          <a:bodyPr wrap="square">
            <a:spAutoFit/>
          </a:bodyPr>
          <a:lstStyle/>
          <a:p>
            <a:pPr marL="173038" indent="-173038" eaLnBrk="0" fontAlgn="base" hangingPunct="0">
              <a:spcBef>
                <a:spcPct val="10000"/>
              </a:spcBef>
              <a:spcAft>
                <a:spcPct val="0"/>
              </a:spcAft>
              <a:buFont typeface="Times" pitchFamily="18" charset="0"/>
              <a:buChar char="•"/>
            </a:pPr>
            <a:r>
              <a:rPr lang="en-US" sz="1400" b="1" dirty="0">
                <a:solidFill>
                  <a:srgbClr val="000000"/>
                </a:solidFill>
                <a:latin typeface="Arial" panose="020B0604020202020204" pitchFamily="34" charset="0"/>
                <a:cs typeface="Arial" panose="020B0604020202020204" pitchFamily="34" charset="0"/>
              </a:rPr>
              <a:t>LED Invaders is a minigame in which the user must not let a falling LED Matrix reach any lit LED in the Target Row. Using a button that pushes the LED Matrix to the right, the player can push an LED away from the Target Row. If done successfully, the game restarts and the Target Row is randomized again. However, if a collision between the matrix and target row is detected, the game is over, and a blue LED is lit. There is a reset button to start over. </a:t>
            </a:r>
            <a:endParaRPr lang="en-US" sz="1400" dirty="0">
              <a:solidFill>
                <a:srgbClr val="000000"/>
              </a:solidFill>
              <a:latin typeface="Arial" panose="020B0604020202020204" pitchFamily="34" charset="0"/>
              <a:cs typeface="Arial" panose="020B0604020202020204" pitchFamily="34" charset="0"/>
            </a:endParaRPr>
          </a:p>
          <a:p>
            <a:pPr marL="173038" indent="-173038" eaLnBrk="0" fontAlgn="base" hangingPunct="0">
              <a:spcBef>
                <a:spcPct val="10000"/>
              </a:spcBef>
              <a:spcAft>
                <a:spcPct val="0"/>
              </a:spcAft>
              <a:buFont typeface="Times" pitchFamily="18" charset="0"/>
              <a:buChar char="•"/>
            </a:pPr>
            <a:endParaRPr lang="en-US" sz="1600" b="1" dirty="0">
              <a:solidFill>
                <a:srgbClr val="000000"/>
              </a:solidFill>
            </a:endParaRPr>
          </a:p>
        </p:txBody>
      </p:sp>
      <p:sp>
        <p:nvSpPr>
          <p:cNvPr id="10" name="Title 9">
            <a:extLst>
              <a:ext uri="{FF2B5EF4-FFF2-40B4-BE49-F238E27FC236}">
                <a16:creationId xmlns:a16="http://schemas.microsoft.com/office/drawing/2014/main" id="{48C7B3CD-74FB-4A5A-89F7-37261379A90E}"/>
              </a:ext>
            </a:extLst>
          </p:cNvPr>
          <p:cNvSpPr>
            <a:spLocks noGrp="1"/>
          </p:cNvSpPr>
          <p:nvPr>
            <p:ph type="title"/>
          </p:nvPr>
        </p:nvSpPr>
        <p:spPr/>
        <p:txBody>
          <a:bodyPr>
            <a:normAutofit/>
          </a:bodyPr>
          <a:lstStyle/>
          <a:p>
            <a:pPr algn="ctr"/>
            <a:r>
              <a:rPr lang="en-US" dirty="0"/>
              <a:t>LED Invaders</a:t>
            </a:r>
            <a:br>
              <a:rPr lang="en-US" dirty="0"/>
            </a:br>
            <a:r>
              <a:rPr lang="en-US" sz="2400" dirty="0"/>
              <a:t>Laurence Lai</a:t>
            </a:r>
            <a:endParaRPr lang="en-US" dirty="0"/>
          </a:p>
        </p:txBody>
      </p:sp>
      <p:sp>
        <p:nvSpPr>
          <p:cNvPr id="11" name="Text Placeholder 10">
            <a:extLst>
              <a:ext uri="{FF2B5EF4-FFF2-40B4-BE49-F238E27FC236}">
                <a16:creationId xmlns:a16="http://schemas.microsoft.com/office/drawing/2014/main" id="{1173D9E3-829E-4DC8-8743-5D915AA746DB}"/>
              </a:ext>
            </a:extLst>
          </p:cNvPr>
          <p:cNvSpPr>
            <a:spLocks noGrp="1"/>
          </p:cNvSpPr>
          <p:nvPr>
            <p:ph type="body" sz="quarter" idx="10"/>
          </p:nvPr>
        </p:nvSpPr>
        <p:spPr/>
        <p:txBody>
          <a:bodyPr/>
          <a:lstStyle/>
          <a:p>
            <a:endParaRPr lang="en-US"/>
          </a:p>
        </p:txBody>
      </p:sp>
      <p:sp>
        <p:nvSpPr>
          <p:cNvPr id="12" name="Text Placeholder 11">
            <a:extLst>
              <a:ext uri="{FF2B5EF4-FFF2-40B4-BE49-F238E27FC236}">
                <a16:creationId xmlns:a16="http://schemas.microsoft.com/office/drawing/2014/main" id="{79D332E3-E316-4ACB-B0C7-4F3734AF659A}"/>
              </a:ext>
            </a:extLst>
          </p:cNvPr>
          <p:cNvSpPr>
            <a:spLocks noGrp="1"/>
          </p:cNvSpPr>
          <p:nvPr>
            <p:ph type="body" sz="quarter" idx="11"/>
          </p:nvPr>
        </p:nvSpPr>
        <p:spPr/>
        <p:txBody>
          <a:bodyPr/>
          <a:lstStyle/>
          <a:p>
            <a:endParaRPr lang="en-US"/>
          </a:p>
        </p:txBody>
      </p:sp>
      <p:sp>
        <p:nvSpPr>
          <p:cNvPr id="13" name="Text Placeholder 12">
            <a:extLst>
              <a:ext uri="{FF2B5EF4-FFF2-40B4-BE49-F238E27FC236}">
                <a16:creationId xmlns:a16="http://schemas.microsoft.com/office/drawing/2014/main" id="{A78073D6-74C8-4117-9160-673B325C4816}"/>
              </a:ext>
            </a:extLst>
          </p:cNvPr>
          <p:cNvSpPr>
            <a:spLocks noGrp="1"/>
          </p:cNvSpPr>
          <p:nvPr>
            <p:ph type="body" sz="quarter" idx="12"/>
          </p:nvPr>
        </p:nvSpPr>
        <p:spPr/>
        <p:txBody>
          <a:bodyPr/>
          <a:lstStyle/>
          <a:p>
            <a:endParaRPr lang="en-US" dirty="0"/>
          </a:p>
        </p:txBody>
      </p:sp>
      <p:sp>
        <p:nvSpPr>
          <p:cNvPr id="2" name="Rectangle 1">
            <a:extLst>
              <a:ext uri="{FF2B5EF4-FFF2-40B4-BE49-F238E27FC236}">
                <a16:creationId xmlns:a16="http://schemas.microsoft.com/office/drawing/2014/main" id="{66AB9242-669E-4FB4-A6CC-3257FA67F81A}"/>
              </a:ext>
            </a:extLst>
          </p:cNvPr>
          <p:cNvSpPr/>
          <p:nvPr/>
        </p:nvSpPr>
        <p:spPr>
          <a:xfrm>
            <a:off x="5448299" y="1905000"/>
            <a:ext cx="2590799"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Picture goes here</a:t>
            </a:r>
          </a:p>
        </p:txBody>
      </p:sp>
      <p:pic>
        <p:nvPicPr>
          <p:cNvPr id="4" name="Picture 3" descr="A circuit board&#10;&#10;Description automatically generated">
            <a:extLst>
              <a:ext uri="{FF2B5EF4-FFF2-40B4-BE49-F238E27FC236}">
                <a16:creationId xmlns:a16="http://schemas.microsoft.com/office/drawing/2014/main" id="{F471ABEE-C2BC-4413-81BE-B86255897C5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4894" b="5168"/>
          <a:stretch/>
        </p:blipFill>
        <p:spPr>
          <a:xfrm>
            <a:off x="4836353" y="1369605"/>
            <a:ext cx="3739242" cy="252201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5"/>
          <p:cNvSpPr txBox="1">
            <a:spLocks noChangeArrowheads="1"/>
          </p:cNvSpPr>
          <p:nvPr/>
        </p:nvSpPr>
        <p:spPr bwMode="auto">
          <a:xfrm>
            <a:off x="-88900" y="1219200"/>
            <a:ext cx="4687888" cy="276999"/>
          </a:xfrm>
          <a:prstGeom prst="rect">
            <a:avLst/>
          </a:prstGeom>
          <a:noFill/>
          <a:ln w="12700">
            <a:noFill/>
            <a:miter lim="800000"/>
            <a:headEnd/>
            <a:tailEnd/>
          </a:ln>
        </p:spPr>
        <p:txBody>
          <a:bodyPr>
            <a:spAutoFit/>
          </a:bodyPr>
          <a:lstStyle/>
          <a:p>
            <a:pPr marL="173038" indent="-173038" eaLnBrk="0" fontAlgn="base" hangingPunct="0">
              <a:spcBef>
                <a:spcPct val="10000"/>
              </a:spcBef>
              <a:spcAft>
                <a:spcPct val="0"/>
              </a:spcAft>
              <a:buFont typeface="Times" pitchFamily="18" charset="0"/>
              <a:buNone/>
            </a:pPr>
            <a:r>
              <a:rPr lang="en-US" sz="1200">
                <a:solidFill>
                  <a:srgbClr val="000000"/>
                </a:solidFill>
                <a:latin typeface="Arial" panose="020B0604020202020204" pitchFamily="34" charset="0"/>
                <a:cs typeface="Arial" panose="020B0604020202020204" pitchFamily="34" charset="0"/>
              </a:rPr>
              <a:t> </a:t>
            </a:r>
            <a:endParaRPr lang="en-US" sz="1400">
              <a:solidFill>
                <a:srgbClr val="000000"/>
              </a:solidFill>
            </a:endParaRPr>
          </a:p>
        </p:txBody>
      </p:sp>
      <p:sp>
        <p:nvSpPr>
          <p:cNvPr id="2056" name="Text Box 9"/>
          <p:cNvSpPr txBox="1">
            <a:spLocks noChangeArrowheads="1"/>
          </p:cNvSpPr>
          <p:nvPr/>
        </p:nvSpPr>
        <p:spPr bwMode="auto">
          <a:xfrm>
            <a:off x="0" y="4292958"/>
            <a:ext cx="4629150" cy="2505301"/>
          </a:xfrm>
          <a:prstGeom prst="rect">
            <a:avLst/>
          </a:prstGeom>
          <a:noFill/>
          <a:ln w="12700">
            <a:noFill/>
            <a:miter lim="800000"/>
            <a:headEnd/>
            <a:tailEnd/>
          </a:ln>
        </p:spPr>
        <p:txBody>
          <a:bodyPr>
            <a:spAutoFit/>
          </a:bodyPr>
          <a:lstStyle/>
          <a:p>
            <a:pPr marL="173038" indent="-173038" eaLnBrk="0" fontAlgn="base" hangingPunct="0">
              <a:spcBef>
                <a:spcPct val="10000"/>
              </a:spcBef>
              <a:spcAft>
                <a:spcPct val="0"/>
              </a:spcAft>
              <a:buFont typeface="Times" pitchFamily="18" charset="0"/>
              <a:buChar char="•"/>
            </a:pPr>
            <a:r>
              <a:rPr lang="en-US" sz="1400" b="1" dirty="0">
                <a:solidFill>
                  <a:srgbClr val="000000"/>
                </a:solidFill>
                <a:latin typeface="Arial" panose="020B0604020202020204" pitchFamily="34" charset="0"/>
                <a:cs typeface="Arial" panose="020B0604020202020204" pitchFamily="34" charset="0"/>
              </a:rPr>
              <a:t> START/STOP Switch: </a:t>
            </a:r>
            <a:r>
              <a:rPr lang="en-US" sz="1400" dirty="0">
                <a:solidFill>
                  <a:srgbClr val="000000"/>
                </a:solidFill>
                <a:latin typeface="Arial" panose="020B0604020202020204" pitchFamily="34" charset="0"/>
                <a:cs typeface="Arial" panose="020B0604020202020204" pitchFamily="34" charset="0"/>
              </a:rPr>
              <a:t>Switch 1 of the DIP Switch is utilized to start and stop the timer. It is connected to the CARRY-IN on the ones place counter (most left counter).</a:t>
            </a:r>
          </a:p>
          <a:p>
            <a:pPr marL="173038" indent="-173038" eaLnBrk="0" fontAlgn="base" hangingPunct="0">
              <a:spcBef>
                <a:spcPct val="10000"/>
              </a:spcBef>
              <a:spcAft>
                <a:spcPct val="0"/>
              </a:spcAft>
              <a:buFont typeface="Times" pitchFamily="18" charset="0"/>
              <a:buChar char="•"/>
            </a:pPr>
            <a:r>
              <a:rPr lang="en-US" sz="1400" b="1" dirty="0">
                <a:solidFill>
                  <a:srgbClr val="000000"/>
                </a:solidFill>
                <a:latin typeface="Arial" panose="020B0604020202020204" pitchFamily="34" charset="0"/>
                <a:cs typeface="Arial" panose="020B0604020202020204" pitchFamily="34" charset="0"/>
              </a:rPr>
              <a:t>Reset Button: </a:t>
            </a:r>
            <a:r>
              <a:rPr lang="en-US" sz="1400" dirty="0">
                <a:solidFill>
                  <a:srgbClr val="000000"/>
                </a:solidFill>
                <a:latin typeface="Arial" panose="020B0604020202020204" pitchFamily="34" charset="0"/>
                <a:cs typeface="Arial" panose="020B0604020202020204" pitchFamily="34" charset="0"/>
              </a:rPr>
              <a:t>The reset button sets the timer back to 0:00 when pressed. It is connected to the PRESET ENABLE of all three counters, activating their jam inputs when pressed. The jam inputs are each set to 0000 to represent 0:00 on the timer.</a:t>
            </a:r>
          </a:p>
          <a:p>
            <a:pPr marL="173038" indent="-173038" eaLnBrk="0" fontAlgn="base" hangingPunct="0">
              <a:spcBef>
                <a:spcPct val="10000"/>
              </a:spcBef>
              <a:spcAft>
                <a:spcPct val="0"/>
              </a:spcAft>
              <a:buFont typeface="Times" pitchFamily="18" charset="0"/>
              <a:buChar char="•"/>
            </a:pPr>
            <a:r>
              <a:rPr lang="en-US" sz="1400" b="1" dirty="0">
                <a:solidFill>
                  <a:srgbClr val="000000"/>
                </a:solidFill>
                <a:latin typeface="Arial" panose="020B0604020202020204" pitchFamily="34" charset="0"/>
                <a:cs typeface="Arial" panose="020B0604020202020204" pitchFamily="34" charset="0"/>
              </a:rPr>
              <a:t>Counting:</a:t>
            </a:r>
            <a:r>
              <a:rPr lang="en-US" sz="1400" dirty="0">
                <a:solidFill>
                  <a:srgbClr val="000000"/>
                </a:solidFill>
                <a:latin typeface="Arial" panose="020B0604020202020204" pitchFamily="34" charset="0"/>
                <a:cs typeface="Arial" panose="020B0604020202020204" pitchFamily="34" charset="0"/>
              </a:rPr>
              <a:t> This timer knows how to properly display time transitions such at 0:59 -&gt; 1</a:t>
            </a:r>
            <a:r>
              <a:rPr lang="en-US" sz="1400" dirty="0">
                <a:solidFill>
                  <a:srgbClr val="000000"/>
                </a:solidFill>
                <a:latin typeface="Arial" panose="020B0604020202020204" pitchFamily="34" charset="0"/>
                <a:cs typeface="Arial" panose="020B0604020202020204" pitchFamily="34" charset="0"/>
                <a:sym typeface="Wingdings" panose="05000000000000000000" pitchFamily="2" charset="2"/>
              </a:rPr>
              <a:t>:00.</a:t>
            </a:r>
            <a:endParaRPr lang="en-US" sz="1400" b="1" dirty="0">
              <a:solidFill>
                <a:srgbClr val="000000"/>
              </a:solidFill>
              <a:latin typeface="Arial" panose="020B0604020202020204" pitchFamily="34" charset="0"/>
              <a:cs typeface="Arial" panose="020B0604020202020204" pitchFamily="34" charset="0"/>
            </a:endParaRPr>
          </a:p>
        </p:txBody>
      </p:sp>
      <p:sp>
        <p:nvSpPr>
          <p:cNvPr id="2057" name="Text Box 10"/>
          <p:cNvSpPr txBox="1">
            <a:spLocks noChangeArrowheads="1"/>
          </p:cNvSpPr>
          <p:nvPr/>
        </p:nvSpPr>
        <p:spPr bwMode="auto">
          <a:xfrm>
            <a:off x="4676775" y="4292958"/>
            <a:ext cx="4425950" cy="2708434"/>
          </a:xfrm>
          <a:prstGeom prst="rect">
            <a:avLst/>
          </a:prstGeom>
          <a:noFill/>
          <a:ln w="12700">
            <a:noFill/>
            <a:miter lim="800000"/>
            <a:headEnd/>
            <a:tailEnd/>
          </a:ln>
        </p:spPr>
        <p:txBody>
          <a:bodyPr>
            <a:spAutoFit/>
          </a:bodyPr>
          <a:lstStyle/>
          <a:p>
            <a:pPr marL="173038" indent="-173038" fontAlgn="base">
              <a:spcBef>
                <a:spcPct val="0"/>
              </a:spcBef>
              <a:spcAft>
                <a:spcPct val="0"/>
              </a:spcAft>
              <a:buFontTx/>
              <a:buChar char="•"/>
            </a:pPr>
            <a:r>
              <a:rPr lang="en-US" sz="1400" dirty="0">
                <a:solidFill>
                  <a:srgbClr val="000000"/>
                </a:solidFill>
                <a:latin typeface="Arial" panose="020B0604020202020204" pitchFamily="34" charset="0"/>
                <a:cs typeface="Arial" panose="020B0604020202020204" pitchFamily="34" charset="0"/>
              </a:rPr>
              <a:t>This stopwatch runs a little bit faster than a normal stopwatch because of our 555 timer. Given the resistors in the kit, the closest to a 1 second count on the 555 timer is a combination of 470ohms and 10kohms.</a:t>
            </a:r>
          </a:p>
          <a:p>
            <a:pPr marL="173038" indent="-173038" fontAlgn="base">
              <a:spcBef>
                <a:spcPct val="0"/>
              </a:spcBef>
              <a:spcAft>
                <a:spcPct val="0"/>
              </a:spcAft>
              <a:buFontTx/>
              <a:buChar char="•"/>
            </a:pPr>
            <a:r>
              <a:rPr lang="en-US" sz="1400" dirty="0">
                <a:solidFill>
                  <a:srgbClr val="000000"/>
                </a:solidFill>
                <a:latin typeface="Arial" panose="020B0604020202020204" pitchFamily="34" charset="0"/>
                <a:cs typeface="Arial" panose="020B0604020202020204" pitchFamily="34" charset="0"/>
              </a:rPr>
              <a:t>The 7 segment displays, counters, display drivers, reset button, and on/off switch</a:t>
            </a:r>
            <a:r>
              <a:rPr lang="en-US" sz="1400" b="1" dirty="0">
                <a:solidFill>
                  <a:srgbClr val="000000"/>
                </a:solidFill>
                <a:latin typeface="Arial" panose="020B0604020202020204" pitchFamily="34" charset="0"/>
                <a:cs typeface="Arial" panose="020B0604020202020204" pitchFamily="34" charset="0"/>
              </a:rPr>
              <a:t> </a:t>
            </a:r>
            <a:r>
              <a:rPr lang="en-US" sz="1400" dirty="0">
                <a:solidFill>
                  <a:srgbClr val="000000"/>
                </a:solidFill>
                <a:latin typeface="Arial" panose="020B0604020202020204" pitchFamily="34" charset="0"/>
                <a:cs typeface="Arial" panose="020B0604020202020204" pitchFamily="34" charset="0"/>
              </a:rPr>
              <a:t>all work perfectly. </a:t>
            </a:r>
          </a:p>
          <a:p>
            <a:pPr marL="173038" indent="-173038" fontAlgn="base">
              <a:spcBef>
                <a:spcPct val="0"/>
              </a:spcBef>
              <a:spcAft>
                <a:spcPct val="0"/>
              </a:spcAft>
              <a:buFontTx/>
              <a:buChar char="•"/>
            </a:pPr>
            <a:r>
              <a:rPr lang="en-US" sz="1400" dirty="0">
                <a:solidFill>
                  <a:srgbClr val="000000"/>
                </a:solidFill>
                <a:latin typeface="Arial" panose="020B0604020202020204" pitchFamily="34" charset="0"/>
                <a:cs typeface="Arial" panose="020B0604020202020204" pitchFamily="34" charset="0"/>
              </a:rPr>
              <a:t>The timer sometimes displays a random number when it is first powered but clicking the reset button quickly resolves the issue.</a:t>
            </a:r>
          </a:p>
          <a:p>
            <a:pPr marL="173038" indent="-173038" fontAlgn="base">
              <a:spcBef>
                <a:spcPct val="0"/>
              </a:spcBef>
              <a:spcAft>
                <a:spcPct val="0"/>
              </a:spcAft>
              <a:buFontTx/>
              <a:buChar char="•"/>
            </a:pPr>
            <a:r>
              <a:rPr lang="en-US" sz="1400" dirty="0">
                <a:hlinkClick r:id="rId3"/>
              </a:rPr>
              <a:t>https://www.youtube.com/watch?v=-yrECE6wnYI</a:t>
            </a:r>
            <a:endParaRPr lang="en-US" sz="1600" dirty="0">
              <a:solidFill>
                <a:srgbClr val="000000"/>
              </a:solidFill>
            </a:endParaRPr>
          </a:p>
          <a:p>
            <a:pPr marL="173038" indent="-173038" fontAlgn="base">
              <a:spcBef>
                <a:spcPct val="0"/>
              </a:spcBef>
              <a:spcAft>
                <a:spcPct val="0"/>
              </a:spcAft>
              <a:buFontTx/>
              <a:buChar char="•"/>
            </a:pPr>
            <a:endParaRPr lang="en-US" sz="1600" b="1" dirty="0">
              <a:solidFill>
                <a:srgbClr val="000000"/>
              </a:solidFill>
            </a:endParaRPr>
          </a:p>
        </p:txBody>
      </p:sp>
      <p:sp>
        <p:nvSpPr>
          <p:cNvPr id="18" name="Text Box 9">
            <a:extLst>
              <a:ext uri="{FF2B5EF4-FFF2-40B4-BE49-F238E27FC236}">
                <a16:creationId xmlns:a16="http://schemas.microsoft.com/office/drawing/2014/main" id="{F8C0A59B-287B-4AD0-8FC8-0BF213B6312B}"/>
              </a:ext>
            </a:extLst>
          </p:cNvPr>
          <p:cNvSpPr txBox="1">
            <a:spLocks noChangeArrowheads="1"/>
          </p:cNvSpPr>
          <p:nvPr/>
        </p:nvSpPr>
        <p:spPr bwMode="auto">
          <a:xfrm>
            <a:off x="76200" y="1644140"/>
            <a:ext cx="4495800" cy="2302169"/>
          </a:xfrm>
          <a:prstGeom prst="rect">
            <a:avLst/>
          </a:prstGeom>
          <a:noFill/>
          <a:ln w="12700">
            <a:noFill/>
            <a:miter lim="800000"/>
            <a:headEnd/>
            <a:tailEnd/>
          </a:ln>
        </p:spPr>
        <p:txBody>
          <a:bodyPr wrap="square">
            <a:spAutoFit/>
          </a:bodyPr>
          <a:lstStyle/>
          <a:p>
            <a:pPr marL="173038" indent="-173038" eaLnBrk="0" fontAlgn="base" hangingPunct="0">
              <a:spcBef>
                <a:spcPct val="10000"/>
              </a:spcBef>
              <a:spcAft>
                <a:spcPct val="0"/>
              </a:spcAft>
              <a:buFont typeface="Times" pitchFamily="18" charset="0"/>
              <a:buChar char="•"/>
            </a:pPr>
            <a:r>
              <a:rPr lang="en-US" sz="1400" b="1" dirty="0">
                <a:solidFill>
                  <a:srgbClr val="000000"/>
                </a:solidFill>
                <a:latin typeface="Arial" panose="020B0604020202020204" pitchFamily="34" charset="0"/>
                <a:cs typeface="Arial" panose="020B0604020202020204" pitchFamily="34" charset="0"/>
              </a:rPr>
              <a:t>This stopwatch circuit allows the user to measure an amount of time from 0:00 to 9:59 at a frequency of 1Hz. This time is displayed in minutes and seconds using the three 7-segment displays. When the on/off switch is low, the timer is able to count. When the on/off switch is high, the timer pauses all counting. A reset button is also used to set the timer to 0:00 at any given moment. </a:t>
            </a:r>
            <a:endParaRPr lang="en-US" sz="1400" dirty="0">
              <a:solidFill>
                <a:srgbClr val="000000"/>
              </a:solidFill>
              <a:latin typeface="Arial" panose="020B0604020202020204" pitchFamily="34" charset="0"/>
              <a:cs typeface="Arial" panose="020B0604020202020204" pitchFamily="34" charset="0"/>
            </a:endParaRPr>
          </a:p>
          <a:p>
            <a:pPr marL="173038" indent="-173038" eaLnBrk="0" fontAlgn="base" hangingPunct="0">
              <a:spcBef>
                <a:spcPct val="10000"/>
              </a:spcBef>
              <a:spcAft>
                <a:spcPct val="0"/>
              </a:spcAft>
              <a:buFont typeface="Times" pitchFamily="18" charset="0"/>
              <a:buChar char="•"/>
            </a:pPr>
            <a:endParaRPr lang="en-US" sz="1600" b="1" dirty="0">
              <a:solidFill>
                <a:srgbClr val="000000"/>
              </a:solidFill>
            </a:endParaRPr>
          </a:p>
        </p:txBody>
      </p:sp>
      <p:sp>
        <p:nvSpPr>
          <p:cNvPr id="10" name="Title 9">
            <a:extLst>
              <a:ext uri="{FF2B5EF4-FFF2-40B4-BE49-F238E27FC236}">
                <a16:creationId xmlns:a16="http://schemas.microsoft.com/office/drawing/2014/main" id="{48C7B3CD-74FB-4A5A-89F7-37261379A90E}"/>
              </a:ext>
            </a:extLst>
          </p:cNvPr>
          <p:cNvSpPr>
            <a:spLocks noGrp="1"/>
          </p:cNvSpPr>
          <p:nvPr>
            <p:ph type="title"/>
          </p:nvPr>
        </p:nvSpPr>
        <p:spPr/>
        <p:txBody>
          <a:bodyPr>
            <a:normAutofit/>
          </a:bodyPr>
          <a:lstStyle/>
          <a:p>
            <a:pPr algn="ctr"/>
            <a:r>
              <a:rPr lang="en-US" dirty="0"/>
              <a:t>Simple Stopwatch</a:t>
            </a:r>
            <a:br>
              <a:rPr lang="en-US" dirty="0"/>
            </a:br>
            <a:r>
              <a:rPr lang="en-US" sz="2400" dirty="0"/>
              <a:t>Laurence </a:t>
            </a:r>
            <a:r>
              <a:rPr lang="en-US" sz="2400" dirty="0" err="1"/>
              <a:t>LAi</a:t>
            </a:r>
            <a:endParaRPr lang="en-US" dirty="0"/>
          </a:p>
        </p:txBody>
      </p:sp>
      <p:sp>
        <p:nvSpPr>
          <p:cNvPr id="11" name="Text Placeholder 10">
            <a:extLst>
              <a:ext uri="{FF2B5EF4-FFF2-40B4-BE49-F238E27FC236}">
                <a16:creationId xmlns:a16="http://schemas.microsoft.com/office/drawing/2014/main" id="{1173D9E3-829E-4DC8-8743-5D915AA746DB}"/>
              </a:ext>
            </a:extLst>
          </p:cNvPr>
          <p:cNvSpPr>
            <a:spLocks noGrp="1"/>
          </p:cNvSpPr>
          <p:nvPr>
            <p:ph type="body" sz="quarter" idx="10"/>
          </p:nvPr>
        </p:nvSpPr>
        <p:spPr/>
        <p:txBody>
          <a:bodyPr/>
          <a:lstStyle/>
          <a:p>
            <a:endParaRPr lang="en-US"/>
          </a:p>
        </p:txBody>
      </p:sp>
      <p:sp>
        <p:nvSpPr>
          <p:cNvPr id="12" name="Text Placeholder 11">
            <a:extLst>
              <a:ext uri="{FF2B5EF4-FFF2-40B4-BE49-F238E27FC236}">
                <a16:creationId xmlns:a16="http://schemas.microsoft.com/office/drawing/2014/main" id="{79D332E3-E316-4ACB-B0C7-4F3734AF659A}"/>
              </a:ext>
            </a:extLst>
          </p:cNvPr>
          <p:cNvSpPr>
            <a:spLocks noGrp="1"/>
          </p:cNvSpPr>
          <p:nvPr>
            <p:ph type="body" sz="quarter" idx="11"/>
          </p:nvPr>
        </p:nvSpPr>
        <p:spPr/>
        <p:txBody>
          <a:bodyPr/>
          <a:lstStyle/>
          <a:p>
            <a:endParaRPr lang="en-US"/>
          </a:p>
        </p:txBody>
      </p:sp>
      <p:sp>
        <p:nvSpPr>
          <p:cNvPr id="13" name="Text Placeholder 12">
            <a:extLst>
              <a:ext uri="{FF2B5EF4-FFF2-40B4-BE49-F238E27FC236}">
                <a16:creationId xmlns:a16="http://schemas.microsoft.com/office/drawing/2014/main" id="{A78073D6-74C8-4117-9160-673B325C4816}"/>
              </a:ext>
            </a:extLst>
          </p:cNvPr>
          <p:cNvSpPr>
            <a:spLocks noGrp="1"/>
          </p:cNvSpPr>
          <p:nvPr>
            <p:ph type="body" sz="quarter" idx="12"/>
          </p:nvPr>
        </p:nvSpPr>
        <p:spPr/>
        <p:txBody>
          <a:bodyPr/>
          <a:lstStyle/>
          <a:p>
            <a:endParaRPr lang="en-US"/>
          </a:p>
        </p:txBody>
      </p:sp>
      <p:sp>
        <p:nvSpPr>
          <p:cNvPr id="2" name="Rectangle 1">
            <a:extLst>
              <a:ext uri="{FF2B5EF4-FFF2-40B4-BE49-F238E27FC236}">
                <a16:creationId xmlns:a16="http://schemas.microsoft.com/office/drawing/2014/main" id="{66AB9242-669E-4FB4-A6CC-3257FA67F81A}"/>
              </a:ext>
            </a:extLst>
          </p:cNvPr>
          <p:cNvSpPr/>
          <p:nvPr/>
        </p:nvSpPr>
        <p:spPr>
          <a:xfrm>
            <a:off x="5448299" y="1905000"/>
            <a:ext cx="2590799"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Picture goes here</a:t>
            </a:r>
          </a:p>
        </p:txBody>
      </p:sp>
      <p:pic>
        <p:nvPicPr>
          <p:cNvPr id="4" name="Picture 3">
            <a:extLst>
              <a:ext uri="{FF2B5EF4-FFF2-40B4-BE49-F238E27FC236}">
                <a16:creationId xmlns:a16="http://schemas.microsoft.com/office/drawing/2014/main" id="{89FCE272-37CB-46D8-9217-C92BDDACC79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614" b="4886"/>
          <a:stretch/>
        </p:blipFill>
        <p:spPr>
          <a:xfrm>
            <a:off x="4888317" y="1357699"/>
            <a:ext cx="3670562" cy="2543852"/>
          </a:xfrm>
          <a:prstGeom prst="rect">
            <a:avLst/>
          </a:prstGeom>
        </p:spPr>
      </p:pic>
    </p:spTree>
    <p:extLst>
      <p:ext uri="{BB962C8B-B14F-4D97-AF65-F5344CB8AC3E}">
        <p14:creationId xmlns:p14="http://schemas.microsoft.com/office/powerpoint/2010/main" val="41749363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operUnionTheme-EE">
  <a:themeElements>
    <a:clrScheme name="Cooper">
      <a:dk1>
        <a:sysClr val="windowText" lastClr="000000"/>
      </a:dk1>
      <a:lt1>
        <a:srgbClr val="000000"/>
      </a:lt1>
      <a:dk2>
        <a:srgbClr val="0000FF"/>
      </a:dk2>
      <a:lt2>
        <a:srgbClr val="82FFFF"/>
      </a:lt2>
      <a:accent1>
        <a:srgbClr val="9ACD4C"/>
      </a:accent1>
      <a:accent2>
        <a:srgbClr val="FAA93A"/>
      </a:accent2>
      <a:accent3>
        <a:srgbClr val="D35940"/>
      </a:accent3>
      <a:accent4>
        <a:srgbClr val="B258D3"/>
      </a:accent4>
      <a:accent5>
        <a:srgbClr val="63A0CC"/>
      </a:accent5>
      <a:accent6>
        <a:srgbClr val="8AC4A7"/>
      </a:accent6>
      <a:hlink>
        <a:srgbClr val="0000FF"/>
      </a:hlink>
      <a:folHlink>
        <a:srgbClr val="3C96DE"/>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ooperUnionTheme-EE" id="{7A5090FB-C39E-4BB1-B628-95CD124E01F7}" vid="{B0F4666B-407F-4931-8F8A-B051659707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F72368BE58B44429D6B46D1A42D2F30" ma:contentTypeVersion="8" ma:contentTypeDescription="Create a new document." ma:contentTypeScope="" ma:versionID="3be4835b910b068aa850aec79290d9b3">
  <xsd:schema xmlns:xsd="http://www.w3.org/2001/XMLSchema" xmlns:xs="http://www.w3.org/2001/XMLSchema" xmlns:p="http://schemas.microsoft.com/office/2006/metadata/properties" xmlns:ns2="678805b2-c094-4aa9-8ef2-8f364c7e25e1" targetNamespace="http://schemas.microsoft.com/office/2006/metadata/properties" ma:root="true" ma:fieldsID="47808fccbbb92fa8359d22135162e889" ns2:_="">
    <xsd:import namespace="678805b2-c094-4aa9-8ef2-8f364c7e25e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8805b2-c094-4aa9-8ef2-8f364c7e25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E4CE8C3-7559-4A50-B504-E398EA57484B}">
  <ds:schemaRefs>
    <ds:schemaRef ds:uri="http://schemas.microsoft.com/sharepoint/v3/contenttype/forms"/>
  </ds:schemaRefs>
</ds:datastoreItem>
</file>

<file path=customXml/itemProps2.xml><?xml version="1.0" encoding="utf-8"?>
<ds:datastoreItem xmlns:ds="http://schemas.openxmlformats.org/officeDocument/2006/customXml" ds:itemID="{D012C3F9-52C4-4075-9E39-6999DA841949}">
  <ds:schemaRefs>
    <ds:schemaRef ds:uri="678805b2-c094-4aa9-8ef2-8f364c7e25e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3384D21-7891-44B3-BC80-0D52671D6B36}">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114</TotalTime>
  <Words>606</Words>
  <Application>Microsoft Office PowerPoint</Application>
  <PresentationFormat>On-screen Show (4:3)</PresentationFormat>
  <Paragraphs>26</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Times</vt:lpstr>
      <vt:lpstr>Tw Cen MT</vt:lpstr>
      <vt:lpstr>CooperUnionTheme-EE</vt:lpstr>
      <vt:lpstr>LED Invaders Laurence Lai</vt:lpstr>
      <vt:lpstr>Simple Stopwatch Laurence LAi</vt:lpstr>
    </vt:vector>
  </TitlesOfParts>
  <Company>United States Army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Damian.Shepard</dc:creator>
  <cp:lastModifiedBy>Laurence Morgan Lai</cp:lastModifiedBy>
  <cp:revision>7</cp:revision>
  <cp:lastPrinted>2018-04-04T16:42:40Z</cp:lastPrinted>
  <dcterms:created xsi:type="dcterms:W3CDTF">2012-06-25T16:22:02Z</dcterms:created>
  <dcterms:modified xsi:type="dcterms:W3CDTF">2020-08-13T15:19:12Z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0x010100EF72368BE58B44429D6B46D1A42D2F30</vt:lpwstr>
  </property>
  <property fmtid="{D5CDD505-2E9C-101B-9397-08002B2CF9AE}" pid="3" name="_dlc_DocIdItemGuid">
    <vt:lpwstr>868a54d3-239e-40e1-8fd7-af541ab823ab</vt:lpwstr>
  </property>
</Properties>
</file>