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8" r:id="rId3"/>
    <p:sldId id="257" r:id="rId4"/>
    <p:sldId id="267" r:id="rId5"/>
    <p:sldId id="258" r:id="rId6"/>
    <p:sldId id="266" r:id="rId7"/>
    <p:sldId id="261" r:id="rId8"/>
    <p:sldId id="260" r:id="rId9"/>
    <p:sldId id="259" r:id="rId10"/>
    <p:sldId id="262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A8117-6FE3-42C7-AF31-5840DECD43C8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397EB-375D-497F-B010-348C2EDCFB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64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77DF-7478-40C7-A990-2185A896DA8B}" type="datetime1">
              <a:rPr lang="pt-BR" smtClean="0"/>
              <a:t>13/12/2023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3C4-8BC0-4F61-BC5C-ABA366A79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7436-D5F5-476D-B9A2-8BD847108CC5}" type="datetime1">
              <a:rPr lang="pt-BR" smtClean="0"/>
              <a:t>13/12/2023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3C4-8BC0-4F61-BC5C-ABA366A79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92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4DA1-F4B0-4716-9BFD-41CBEBB25602}" type="datetime1">
              <a:rPr lang="pt-BR" smtClean="0"/>
              <a:t>13/12/2023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3C4-8BC0-4F61-BC5C-ABA366A79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40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CCEB-E6F0-408F-9C9A-62BE224DC05E}" type="datetime1">
              <a:rPr lang="pt-BR" smtClean="0"/>
              <a:t>13/12/2023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3C4-8BC0-4F61-BC5C-ABA366A79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36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70E66-ACBB-47FD-B290-5D752AEDF845}" type="datetime1">
              <a:rPr lang="pt-BR" smtClean="0"/>
              <a:t>13/12/2023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3C4-8BC0-4F61-BC5C-ABA366A79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88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ABC4-4958-4C21-91A4-32128974CC55}" type="datetime1">
              <a:rPr lang="pt-BR" smtClean="0"/>
              <a:t>13/12/2023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3C4-8BC0-4F61-BC5C-ABA366A79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32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CAE-2573-476A-8DCE-F987D466AFAB}" type="datetime1">
              <a:rPr lang="pt-BR" smtClean="0"/>
              <a:t>13/12/2023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3C4-8BC0-4F61-BC5C-ABA366A79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16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504A-ED4A-4569-A1DA-F46E4B33C418}" type="datetime1">
              <a:rPr lang="pt-BR" smtClean="0"/>
              <a:t>13/12/2023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3C4-8BC0-4F61-BC5C-ABA366A79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9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EC7-1F67-438D-82AF-612F4E3CF618}" type="datetime1">
              <a:rPr lang="pt-BR" smtClean="0"/>
              <a:t>13/12/2023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3C4-8BC0-4F61-BC5C-ABA366A79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66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2DE4-F290-474B-A252-E28F55C8A410}" type="datetime1">
              <a:rPr lang="pt-BR" smtClean="0"/>
              <a:t>13/12/2023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3C4-8BC0-4F61-BC5C-ABA366A79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71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C952-117A-4D3F-BF0F-5A46FBD88580}" type="datetime1">
              <a:rPr lang="pt-BR" smtClean="0"/>
              <a:t>13/12/2023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3C4-8BC0-4F61-BC5C-ABA366A79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12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A234C-C716-4A3A-BDC9-D04BFC9F26D7}" type="datetime1">
              <a:rPr lang="pt-BR" smtClean="0"/>
              <a:t>13/12/2023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53C4-8BC0-4F61-BC5C-ABA366A79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072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luno - Fale Conosco Unisanta">
            <a:extLst>
              <a:ext uri="{FF2B5EF4-FFF2-40B4-BE49-F238E27FC236}">
                <a16:creationId xmlns:a16="http://schemas.microsoft.com/office/drawing/2014/main" id="{84485E0F-621A-9964-CC43-75FB7B042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66" y="2849519"/>
            <a:ext cx="5653467" cy="11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0547673-FCD3-50FE-A62D-A132AAE81C6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Santos</a:t>
            </a:r>
            <a:r>
              <a:rPr lang="pt-BR" dirty="0">
                <a:solidFill>
                  <a:schemeClr val="bg1"/>
                </a:solidFill>
              </a:rPr>
              <a:t> / SP</a:t>
            </a:r>
          </a:p>
        </p:txBody>
      </p:sp>
    </p:spTree>
    <p:extLst>
      <p:ext uri="{BB962C8B-B14F-4D97-AF65-F5344CB8AC3E}">
        <p14:creationId xmlns:p14="http://schemas.microsoft.com/office/powerpoint/2010/main" val="297257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A6349C2-0E70-C8A3-56A1-30D01974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574" y="257000"/>
            <a:ext cx="3000849" cy="5667549"/>
          </a:xfrm>
          <a:prstGeom prst="roundRect">
            <a:avLst/>
          </a:prstGeom>
        </p:spPr>
      </p:pic>
      <p:pic>
        <p:nvPicPr>
          <p:cNvPr id="10" name="Imagem 9" descr="Uma imagem contendo Forma&#10;&#10;Descrição gerada automaticamente">
            <a:extLst>
              <a:ext uri="{FF2B5EF4-FFF2-40B4-BE49-F238E27FC236}">
                <a16:creationId xmlns:a16="http://schemas.microsoft.com/office/drawing/2014/main" id="{71255579-916C-FF2E-C474-7B741C10F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07" y="109229"/>
            <a:ext cx="3148584" cy="5903698"/>
          </a:xfrm>
          <a:prstGeom prst="rect">
            <a:avLst/>
          </a:prstGeom>
        </p:spPr>
      </p:pic>
      <p:pic>
        <p:nvPicPr>
          <p:cNvPr id="1026" name="Picture 2" descr="Aluno - Fale Conosco Unisanta">
            <a:extLst>
              <a:ext uri="{FF2B5EF4-FFF2-40B4-BE49-F238E27FC236}">
                <a16:creationId xmlns:a16="http://schemas.microsoft.com/office/drawing/2014/main" id="{E39AF212-5092-79EB-0C6F-87BE3B8F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0" y="0"/>
            <a:ext cx="1560443" cy="15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19BC9C6-2C53-3DC6-BE7A-9751E73C8032}"/>
              </a:ext>
            </a:extLst>
          </p:cNvPr>
          <p:cNvSpPr txBox="1"/>
          <p:nvPr/>
        </p:nvSpPr>
        <p:spPr>
          <a:xfrm>
            <a:off x="11007967" y="257001"/>
            <a:ext cx="9715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SIMI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8187B8-7C8E-7906-BE00-505F5A6E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350" y="6012927"/>
            <a:ext cx="2743200" cy="365125"/>
          </a:xfrm>
        </p:spPr>
        <p:txBody>
          <a:bodyPr/>
          <a:lstStyle/>
          <a:p>
            <a:fld id="{69DF53C4-8BC0-4F61-BC5C-ABA366A796B4}" type="slidenum">
              <a:rPr lang="pt-BR" smtClean="0"/>
              <a:t>10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0497F4-40EA-0052-7151-4986DF7E2589}"/>
              </a:ext>
            </a:extLst>
          </p:cNvPr>
          <p:cNvSpPr txBox="1"/>
          <p:nvPr/>
        </p:nvSpPr>
        <p:spPr>
          <a:xfrm>
            <a:off x="3" y="6488668"/>
            <a:ext cx="1219199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Universidade Santa Cecilia - Santos / SP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D6EB027-8626-6DD9-E3EB-306CE049C3B9}"/>
              </a:ext>
            </a:extLst>
          </p:cNvPr>
          <p:cNvSpPr txBox="1">
            <a:spLocks/>
          </p:cNvSpPr>
          <p:nvPr/>
        </p:nvSpPr>
        <p:spPr>
          <a:xfrm>
            <a:off x="0" y="5532707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Rota traçada com base na sua localização </a:t>
            </a:r>
          </a:p>
        </p:txBody>
      </p:sp>
    </p:spTree>
    <p:extLst>
      <p:ext uri="{BB962C8B-B14F-4D97-AF65-F5344CB8AC3E}">
        <p14:creationId xmlns:p14="http://schemas.microsoft.com/office/powerpoint/2010/main" val="141464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E5820E2-8FFD-4E62-DA18-6206BF35F6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4585694" y="208139"/>
            <a:ext cx="2930661" cy="5667194"/>
          </a:xfrm>
          <a:prstGeom prst="roundRect">
            <a:avLst/>
          </a:prstGeom>
        </p:spPr>
      </p:pic>
      <p:pic>
        <p:nvPicPr>
          <p:cNvPr id="10" name="Imagem 9" descr="Uma imagem contendo Forma&#10;&#10;Descrição gerada automaticamente">
            <a:extLst>
              <a:ext uri="{FF2B5EF4-FFF2-40B4-BE49-F238E27FC236}">
                <a16:creationId xmlns:a16="http://schemas.microsoft.com/office/drawing/2014/main" id="{615DA5A6-5142-F757-1314-1976229CB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65" y="90448"/>
            <a:ext cx="3107920" cy="5902576"/>
          </a:xfrm>
          <a:prstGeom prst="rect">
            <a:avLst/>
          </a:prstGeom>
        </p:spPr>
      </p:pic>
      <p:pic>
        <p:nvPicPr>
          <p:cNvPr id="1026" name="Picture 2" descr="Aluno - Fale Conosco Unisanta">
            <a:extLst>
              <a:ext uri="{FF2B5EF4-FFF2-40B4-BE49-F238E27FC236}">
                <a16:creationId xmlns:a16="http://schemas.microsoft.com/office/drawing/2014/main" id="{E39AF212-5092-79EB-0C6F-87BE3B8F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0" y="0"/>
            <a:ext cx="1560443" cy="15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19BC9C6-2C53-3DC6-BE7A-9751E73C8032}"/>
              </a:ext>
            </a:extLst>
          </p:cNvPr>
          <p:cNvSpPr txBox="1"/>
          <p:nvPr/>
        </p:nvSpPr>
        <p:spPr>
          <a:xfrm>
            <a:off x="11007967" y="257001"/>
            <a:ext cx="9715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SIMI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8187B8-7C8E-7906-BE00-505F5A6E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350" y="6012927"/>
            <a:ext cx="2743200" cy="365125"/>
          </a:xfrm>
        </p:spPr>
        <p:txBody>
          <a:bodyPr/>
          <a:lstStyle/>
          <a:p>
            <a:fld id="{69DF53C4-8BC0-4F61-BC5C-ABA366A796B4}" type="slidenum">
              <a:rPr lang="pt-BR" smtClean="0"/>
              <a:t>11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2AE8799-6DF0-8021-C6D2-3038A4EF8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778024">
            <a:off x="4436017" y="6147225"/>
            <a:ext cx="226283" cy="349126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DB7CE2-352B-C2E2-269C-CFDD8E5F9BF5}"/>
              </a:ext>
            </a:extLst>
          </p:cNvPr>
          <p:cNvSpPr txBox="1"/>
          <p:nvPr/>
        </p:nvSpPr>
        <p:spPr>
          <a:xfrm>
            <a:off x="3" y="6488668"/>
            <a:ext cx="1219199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Universidade Santa Cecilia - Santos / SP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36C00BA5-A9D3-9F5D-C78A-49DFB99C6FD2}"/>
              </a:ext>
            </a:extLst>
          </p:cNvPr>
          <p:cNvSpPr txBox="1">
            <a:spLocks/>
          </p:cNvSpPr>
          <p:nvPr/>
        </p:nvSpPr>
        <p:spPr>
          <a:xfrm>
            <a:off x="0" y="5532707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Notificação informando a nova rota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8EEE8F95-8E0F-DBDD-7F15-9DF597871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250" y="2628900"/>
            <a:ext cx="2095500" cy="8001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9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E5820E2-8FFD-4E62-DA18-6206BF35F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94" y="208139"/>
            <a:ext cx="2930661" cy="5667194"/>
          </a:xfrm>
          <a:prstGeom prst="roundRect">
            <a:avLst/>
          </a:prstGeom>
        </p:spPr>
      </p:pic>
      <p:pic>
        <p:nvPicPr>
          <p:cNvPr id="10" name="Imagem 9" descr="Uma imagem contendo Forma&#10;&#10;Descrição gerada automaticamente">
            <a:extLst>
              <a:ext uri="{FF2B5EF4-FFF2-40B4-BE49-F238E27FC236}">
                <a16:creationId xmlns:a16="http://schemas.microsoft.com/office/drawing/2014/main" id="{615DA5A6-5142-F757-1314-1976229CB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65" y="90448"/>
            <a:ext cx="3107920" cy="5902576"/>
          </a:xfrm>
          <a:prstGeom prst="rect">
            <a:avLst/>
          </a:prstGeom>
        </p:spPr>
      </p:pic>
      <p:pic>
        <p:nvPicPr>
          <p:cNvPr id="1026" name="Picture 2" descr="Aluno - Fale Conosco Unisanta">
            <a:extLst>
              <a:ext uri="{FF2B5EF4-FFF2-40B4-BE49-F238E27FC236}">
                <a16:creationId xmlns:a16="http://schemas.microsoft.com/office/drawing/2014/main" id="{E39AF212-5092-79EB-0C6F-87BE3B8F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0" y="0"/>
            <a:ext cx="1560443" cy="15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19BC9C6-2C53-3DC6-BE7A-9751E73C8032}"/>
              </a:ext>
            </a:extLst>
          </p:cNvPr>
          <p:cNvSpPr txBox="1"/>
          <p:nvPr/>
        </p:nvSpPr>
        <p:spPr>
          <a:xfrm>
            <a:off x="11007967" y="257001"/>
            <a:ext cx="9715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SIMI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8187B8-7C8E-7906-BE00-505F5A6E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350" y="6012927"/>
            <a:ext cx="2743200" cy="365125"/>
          </a:xfrm>
        </p:spPr>
        <p:txBody>
          <a:bodyPr/>
          <a:lstStyle/>
          <a:p>
            <a:fld id="{69DF53C4-8BC0-4F61-BC5C-ABA366A796B4}" type="slidenum">
              <a:rPr lang="pt-BR" smtClean="0"/>
              <a:t>12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2AE8799-6DF0-8021-C6D2-3038A4EF8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778024">
            <a:off x="4436017" y="6147225"/>
            <a:ext cx="226283" cy="349126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DB7CE2-352B-C2E2-269C-CFDD8E5F9BF5}"/>
              </a:ext>
            </a:extLst>
          </p:cNvPr>
          <p:cNvSpPr txBox="1"/>
          <p:nvPr/>
        </p:nvSpPr>
        <p:spPr>
          <a:xfrm>
            <a:off x="3" y="6488668"/>
            <a:ext cx="1219199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Universidade Santa Cecilia - Santos / SP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36C00BA5-A9D3-9F5D-C78A-49DFB99C6FD2}"/>
              </a:ext>
            </a:extLst>
          </p:cNvPr>
          <p:cNvSpPr txBox="1">
            <a:spLocks/>
          </p:cNvSpPr>
          <p:nvPr/>
        </p:nvSpPr>
        <p:spPr>
          <a:xfrm>
            <a:off x="0" y="5532707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Rota atualizada e segura em tempo real</a:t>
            </a:r>
          </a:p>
        </p:txBody>
      </p:sp>
    </p:spTree>
    <p:extLst>
      <p:ext uri="{BB962C8B-B14F-4D97-AF65-F5344CB8AC3E}">
        <p14:creationId xmlns:p14="http://schemas.microsoft.com/office/powerpoint/2010/main" val="379763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uno - Fale Conosco Unisanta">
            <a:extLst>
              <a:ext uri="{FF2B5EF4-FFF2-40B4-BE49-F238E27FC236}">
                <a16:creationId xmlns:a16="http://schemas.microsoft.com/office/drawing/2014/main" id="{E39AF212-5092-79EB-0C6F-87BE3B8F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0" y="0"/>
            <a:ext cx="1560443" cy="15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0547673-FCD3-50FE-A62D-A132AAE81C64}"/>
              </a:ext>
            </a:extLst>
          </p:cNvPr>
          <p:cNvSpPr txBox="1"/>
          <p:nvPr/>
        </p:nvSpPr>
        <p:spPr>
          <a:xfrm>
            <a:off x="-3" y="6488668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Universidade Santa Cecilia - Santos / SP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9BC9C6-2C53-3DC6-BE7A-9751E73C8032}"/>
              </a:ext>
            </a:extLst>
          </p:cNvPr>
          <p:cNvSpPr txBox="1"/>
          <p:nvPr/>
        </p:nvSpPr>
        <p:spPr>
          <a:xfrm>
            <a:off x="8126862" y="0"/>
            <a:ext cx="3977371" cy="221599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13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SIMI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0FE3E82-A45D-6ACC-BB24-DCC6D025259A}"/>
              </a:ext>
            </a:extLst>
          </p:cNvPr>
          <p:cNvSpPr txBox="1">
            <a:spLocks/>
          </p:cNvSpPr>
          <p:nvPr/>
        </p:nvSpPr>
        <p:spPr>
          <a:xfrm>
            <a:off x="-3" y="48699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Sistema Inteligente de Monitoramento de Incêndios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80BFD2-B33F-F93B-B4B4-4D4A35FE261B}"/>
              </a:ext>
            </a:extLst>
          </p:cNvPr>
          <p:cNvSpPr txBox="1"/>
          <p:nvPr/>
        </p:nvSpPr>
        <p:spPr>
          <a:xfrm>
            <a:off x="992671" y="1853620"/>
            <a:ext cx="715131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effectLst/>
                <a:latin typeface="Consolas" panose="020B0609020204030204" pitchFamily="49" charset="0"/>
              </a:rPr>
              <a:t>Daniel Santos Costa RA 159713</a:t>
            </a:r>
          </a:p>
          <a:p>
            <a:r>
              <a:rPr lang="pt-BR" sz="2400" b="0" dirty="0">
                <a:effectLst/>
                <a:latin typeface="Consolas" panose="020B0609020204030204" pitchFamily="49" charset="0"/>
              </a:rPr>
              <a:t>Uriel Andrade Cosme da Silva RA 170295</a:t>
            </a:r>
          </a:p>
          <a:p>
            <a:r>
              <a:rPr lang="pt-BR" sz="2400" dirty="0"/>
              <a:t>Luis Eduardo Rodrigues Dos Santos 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RA 166625</a:t>
            </a:r>
          </a:p>
          <a:p>
            <a:r>
              <a:rPr lang="pt-BR" sz="2400" b="0" dirty="0">
                <a:effectLst/>
                <a:latin typeface="Consolas" panose="020B0609020204030204" pitchFamily="49" charset="0"/>
              </a:rPr>
              <a:t>Carlos Eduardo de Souza Ribeiro RA 174040</a:t>
            </a:r>
          </a:p>
          <a:p>
            <a:endParaRPr lang="pt-BR" b="0" dirty="0">
              <a:effectLst/>
              <a:latin typeface="Consolas" panose="020B0609020204030204" pitchFamily="49" charset="0"/>
            </a:endParaRPr>
          </a:p>
          <a:p>
            <a:endParaRPr lang="pt-BR" b="0" dirty="0">
              <a:effectLst/>
              <a:latin typeface="Consolas" panose="020B0609020204030204" pitchFamily="49" charset="0"/>
            </a:endParaRPr>
          </a:p>
          <a:p>
            <a:endParaRPr lang="pt-BR" b="0" dirty="0">
              <a:effectLst/>
              <a:latin typeface="Consolas" panose="020B0609020204030204" pitchFamily="49" charset="0"/>
            </a:endParaRPr>
          </a:p>
          <a:p>
            <a:endParaRPr lang="pt-BR" b="0" dirty="0"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37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uno - Fale Conosco Unisanta">
            <a:extLst>
              <a:ext uri="{FF2B5EF4-FFF2-40B4-BE49-F238E27FC236}">
                <a16:creationId xmlns:a16="http://schemas.microsoft.com/office/drawing/2014/main" id="{E39AF212-5092-79EB-0C6F-87BE3B8F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0" y="0"/>
            <a:ext cx="1560443" cy="15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0547673-FCD3-50FE-A62D-A132AAE81C64}"/>
              </a:ext>
            </a:extLst>
          </p:cNvPr>
          <p:cNvSpPr txBox="1"/>
          <p:nvPr/>
        </p:nvSpPr>
        <p:spPr>
          <a:xfrm>
            <a:off x="3" y="6488668"/>
            <a:ext cx="1219199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Universidade Santa Cecilia - Santos / SP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9BC9C6-2C53-3DC6-BE7A-9751E73C8032}"/>
              </a:ext>
            </a:extLst>
          </p:cNvPr>
          <p:cNvSpPr txBox="1"/>
          <p:nvPr/>
        </p:nvSpPr>
        <p:spPr>
          <a:xfrm>
            <a:off x="11007967" y="257001"/>
            <a:ext cx="9715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SIMI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8187B8-7C8E-7906-BE00-505F5A6E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350" y="6012927"/>
            <a:ext cx="2743200" cy="365125"/>
          </a:xfrm>
        </p:spPr>
        <p:txBody>
          <a:bodyPr/>
          <a:lstStyle/>
          <a:p>
            <a:fld id="{69DF53C4-8BC0-4F61-BC5C-ABA366A796B4}" type="slidenum">
              <a:rPr lang="pt-BR" smtClean="0"/>
              <a:t>2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8A7355D-6C69-86D9-DDBB-0D2F3BD1FC97}"/>
              </a:ext>
            </a:extLst>
          </p:cNvPr>
          <p:cNvSpPr txBox="1">
            <a:spLocks/>
          </p:cNvSpPr>
          <p:nvPr/>
        </p:nvSpPr>
        <p:spPr>
          <a:xfrm>
            <a:off x="0" y="5532707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Internet das Coisas (</a:t>
            </a:r>
            <a:r>
              <a:rPr lang="pt-BR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IoT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3AC5B-227B-0E5E-AAC7-EF4C4F978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1232694"/>
            <a:ext cx="9001125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4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uno - Fale Conosco Unisanta">
            <a:extLst>
              <a:ext uri="{FF2B5EF4-FFF2-40B4-BE49-F238E27FC236}">
                <a16:creationId xmlns:a16="http://schemas.microsoft.com/office/drawing/2014/main" id="{E39AF212-5092-79EB-0C6F-87BE3B8F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0" y="0"/>
            <a:ext cx="1560443" cy="15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0547673-FCD3-50FE-A62D-A132AAE81C64}"/>
              </a:ext>
            </a:extLst>
          </p:cNvPr>
          <p:cNvSpPr txBox="1"/>
          <p:nvPr/>
        </p:nvSpPr>
        <p:spPr>
          <a:xfrm>
            <a:off x="-3" y="6488668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Universidade Santa Cecilia - Santos / SP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9BC9C6-2C53-3DC6-BE7A-9751E73C8032}"/>
              </a:ext>
            </a:extLst>
          </p:cNvPr>
          <p:cNvSpPr txBox="1"/>
          <p:nvPr/>
        </p:nvSpPr>
        <p:spPr>
          <a:xfrm>
            <a:off x="4107312" y="780221"/>
            <a:ext cx="3977371" cy="221599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pt-BR" sz="13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SIMI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0FE3E82-A45D-6ACC-BB24-DCC6D025259A}"/>
              </a:ext>
            </a:extLst>
          </p:cNvPr>
          <p:cNvSpPr txBox="1">
            <a:spLocks/>
          </p:cNvSpPr>
          <p:nvPr/>
        </p:nvSpPr>
        <p:spPr>
          <a:xfrm>
            <a:off x="-3" y="48699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Sistema Inteligente de Monitoramento de Incêndios</a:t>
            </a:r>
          </a:p>
        </p:txBody>
      </p:sp>
    </p:spTree>
    <p:extLst>
      <p:ext uri="{BB962C8B-B14F-4D97-AF65-F5344CB8AC3E}">
        <p14:creationId xmlns:p14="http://schemas.microsoft.com/office/powerpoint/2010/main" val="128013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uno - Fale Conosco Unisanta">
            <a:extLst>
              <a:ext uri="{FF2B5EF4-FFF2-40B4-BE49-F238E27FC236}">
                <a16:creationId xmlns:a16="http://schemas.microsoft.com/office/drawing/2014/main" id="{E39AF212-5092-79EB-0C6F-87BE3B8F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0" y="0"/>
            <a:ext cx="1560443" cy="15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0547673-FCD3-50FE-A62D-A132AAE81C64}"/>
              </a:ext>
            </a:extLst>
          </p:cNvPr>
          <p:cNvSpPr txBox="1"/>
          <p:nvPr/>
        </p:nvSpPr>
        <p:spPr>
          <a:xfrm>
            <a:off x="3" y="6488668"/>
            <a:ext cx="1219199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Universidade Santa Cecilia - Santos / SP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9BC9C6-2C53-3DC6-BE7A-9751E73C8032}"/>
              </a:ext>
            </a:extLst>
          </p:cNvPr>
          <p:cNvSpPr txBox="1"/>
          <p:nvPr/>
        </p:nvSpPr>
        <p:spPr>
          <a:xfrm>
            <a:off x="11007967" y="257001"/>
            <a:ext cx="9715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SIMI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8187B8-7C8E-7906-BE00-505F5A6E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350" y="6012927"/>
            <a:ext cx="2743200" cy="365125"/>
          </a:xfrm>
        </p:spPr>
        <p:txBody>
          <a:bodyPr/>
          <a:lstStyle/>
          <a:p>
            <a:fld id="{69DF53C4-8BC0-4F61-BC5C-ABA366A796B4}" type="slidenum">
              <a:rPr lang="pt-BR" smtClean="0"/>
              <a:t>4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8A7355D-6C69-86D9-DDBB-0D2F3BD1FC97}"/>
              </a:ext>
            </a:extLst>
          </p:cNvPr>
          <p:cNvSpPr txBox="1">
            <a:spLocks/>
          </p:cNvSpPr>
          <p:nvPr/>
        </p:nvSpPr>
        <p:spPr>
          <a:xfrm>
            <a:off x="0" y="5532707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Hardware SIMI Indoor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3FAC4B-55F7-11DC-2C1C-32D7200357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7" t="18053" r="12743" b="21770"/>
          <a:stretch/>
        </p:blipFill>
        <p:spPr bwMode="auto">
          <a:xfrm>
            <a:off x="4305300" y="2042160"/>
            <a:ext cx="3581400" cy="2773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818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uno - Fale Conosco Unisanta">
            <a:extLst>
              <a:ext uri="{FF2B5EF4-FFF2-40B4-BE49-F238E27FC236}">
                <a16:creationId xmlns:a16="http://schemas.microsoft.com/office/drawing/2014/main" id="{E39AF212-5092-79EB-0C6F-87BE3B8F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0" y="0"/>
            <a:ext cx="1560443" cy="15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0547673-FCD3-50FE-A62D-A132AAE81C64}"/>
              </a:ext>
            </a:extLst>
          </p:cNvPr>
          <p:cNvSpPr txBox="1"/>
          <p:nvPr/>
        </p:nvSpPr>
        <p:spPr>
          <a:xfrm>
            <a:off x="3" y="6488668"/>
            <a:ext cx="1219199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Universidade Santa Cecilia - Santos / SP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9BC9C6-2C53-3DC6-BE7A-9751E73C8032}"/>
              </a:ext>
            </a:extLst>
          </p:cNvPr>
          <p:cNvSpPr txBox="1"/>
          <p:nvPr/>
        </p:nvSpPr>
        <p:spPr>
          <a:xfrm>
            <a:off x="11007967" y="257001"/>
            <a:ext cx="9715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SIMI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8187B8-7C8E-7906-BE00-505F5A6E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350" y="6012927"/>
            <a:ext cx="2743200" cy="365125"/>
          </a:xfrm>
        </p:spPr>
        <p:txBody>
          <a:bodyPr/>
          <a:lstStyle/>
          <a:p>
            <a:fld id="{69DF53C4-8BC0-4F61-BC5C-ABA366A796B4}" type="slidenum">
              <a:rPr lang="pt-BR" smtClean="0"/>
              <a:t>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814D3B-B9FC-938D-A4AA-0026487AE1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980" y="2085975"/>
            <a:ext cx="540004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8A7355D-6C69-86D9-DDBB-0D2F3BD1FC97}"/>
              </a:ext>
            </a:extLst>
          </p:cNvPr>
          <p:cNvSpPr txBox="1">
            <a:spLocks/>
          </p:cNvSpPr>
          <p:nvPr/>
        </p:nvSpPr>
        <p:spPr>
          <a:xfrm>
            <a:off x="0" y="5532707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Diagrama da Infraestrutura SIMI </a:t>
            </a:r>
          </a:p>
        </p:txBody>
      </p:sp>
    </p:spTree>
    <p:extLst>
      <p:ext uri="{BB962C8B-B14F-4D97-AF65-F5344CB8AC3E}">
        <p14:creationId xmlns:p14="http://schemas.microsoft.com/office/powerpoint/2010/main" val="215101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635E5C2C-C565-A9B3-3935-498789FCD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73" y="205505"/>
            <a:ext cx="1285080" cy="285750"/>
          </a:xfrm>
          <a:prstGeom prst="rect">
            <a:avLst/>
          </a:prstGeom>
        </p:spPr>
      </p:pic>
      <p:pic>
        <p:nvPicPr>
          <p:cNvPr id="9" name="Imagem 8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324576C1-96B8-9F66-9210-319DD604A1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4512000" y="424641"/>
            <a:ext cx="3168000" cy="587138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36013AF-DE3E-66FA-491A-6C3625A5C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774" y="205505"/>
            <a:ext cx="1023126" cy="352365"/>
          </a:xfrm>
          <a:prstGeom prst="rect">
            <a:avLst/>
          </a:prstGeom>
        </p:spPr>
      </p:pic>
      <p:pic>
        <p:nvPicPr>
          <p:cNvPr id="10" name="Imagem 9" descr="Uma imagem contendo Forma&#10;&#10;Descrição gerada automaticamente">
            <a:extLst>
              <a:ext uri="{FF2B5EF4-FFF2-40B4-BE49-F238E27FC236}">
                <a16:creationId xmlns:a16="http://schemas.microsoft.com/office/drawing/2014/main" id="{6F70D30C-2904-1E28-099B-914A1FAEE4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7"/>
          <a:stretch/>
        </p:blipFill>
        <p:spPr>
          <a:xfrm>
            <a:off x="4395216" y="0"/>
            <a:ext cx="3401568" cy="643336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44758D1-7DB0-9500-AA7F-EFEC814FE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076" y="462801"/>
            <a:ext cx="1357313" cy="361950"/>
          </a:xfrm>
          <a:prstGeom prst="rect">
            <a:avLst/>
          </a:prstGeom>
        </p:spPr>
      </p:pic>
      <p:pic>
        <p:nvPicPr>
          <p:cNvPr id="1026" name="Picture 2" descr="Aluno - Fale Conosco Unisanta">
            <a:extLst>
              <a:ext uri="{FF2B5EF4-FFF2-40B4-BE49-F238E27FC236}">
                <a16:creationId xmlns:a16="http://schemas.microsoft.com/office/drawing/2014/main" id="{E39AF212-5092-79EB-0C6F-87BE3B8F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0" y="0"/>
            <a:ext cx="1560443" cy="15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0547673-FCD3-50FE-A62D-A132AAE81C64}"/>
              </a:ext>
            </a:extLst>
          </p:cNvPr>
          <p:cNvSpPr txBox="1"/>
          <p:nvPr/>
        </p:nvSpPr>
        <p:spPr>
          <a:xfrm>
            <a:off x="3" y="6488668"/>
            <a:ext cx="1219199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Universidade Santa Cecilia - Santos / SP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9BC9C6-2C53-3DC6-BE7A-9751E73C8032}"/>
              </a:ext>
            </a:extLst>
          </p:cNvPr>
          <p:cNvSpPr txBox="1"/>
          <p:nvPr/>
        </p:nvSpPr>
        <p:spPr>
          <a:xfrm>
            <a:off x="11007967" y="257001"/>
            <a:ext cx="9715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SIMI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8187B8-7C8E-7906-BE00-505F5A6E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350" y="6012927"/>
            <a:ext cx="2743200" cy="365125"/>
          </a:xfrm>
        </p:spPr>
        <p:txBody>
          <a:bodyPr/>
          <a:lstStyle/>
          <a:p>
            <a:fld id="{69DF53C4-8BC0-4F61-BC5C-ABA366A796B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83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26877621-1500-C246-3930-D0C9E3E9A1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6"/>
          <a:stretch/>
        </p:blipFill>
        <p:spPr>
          <a:xfrm>
            <a:off x="4512230" y="452582"/>
            <a:ext cx="3167539" cy="582814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C352B60-6D82-AEFF-62AB-F58672A09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618183" y="224589"/>
            <a:ext cx="1080024" cy="23821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84FA862-DA96-34F6-546E-B794AD141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794" y="224589"/>
            <a:ext cx="1080024" cy="365787"/>
          </a:xfrm>
          <a:prstGeom prst="rect">
            <a:avLst/>
          </a:prstGeom>
        </p:spPr>
      </p:pic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FAC28DD6-D26A-08A1-C57E-29B367B5FB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7"/>
          <a:stretch/>
        </p:blipFill>
        <p:spPr>
          <a:xfrm>
            <a:off x="4395216" y="0"/>
            <a:ext cx="3401568" cy="6433360"/>
          </a:xfrm>
          <a:prstGeom prst="rect">
            <a:avLst/>
          </a:prstGeom>
        </p:spPr>
      </p:pic>
      <p:pic>
        <p:nvPicPr>
          <p:cNvPr id="1026" name="Picture 2" descr="Aluno - Fale Conosco Unisanta">
            <a:extLst>
              <a:ext uri="{FF2B5EF4-FFF2-40B4-BE49-F238E27FC236}">
                <a16:creationId xmlns:a16="http://schemas.microsoft.com/office/drawing/2014/main" id="{E39AF212-5092-79EB-0C6F-87BE3B8F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0" y="0"/>
            <a:ext cx="1560443" cy="15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0547673-FCD3-50FE-A62D-A132AAE81C64}"/>
              </a:ext>
            </a:extLst>
          </p:cNvPr>
          <p:cNvSpPr txBox="1"/>
          <p:nvPr/>
        </p:nvSpPr>
        <p:spPr>
          <a:xfrm>
            <a:off x="3" y="6488668"/>
            <a:ext cx="1219199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Universidade Santa Cecilia - Santos / SP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9BC9C6-2C53-3DC6-BE7A-9751E73C8032}"/>
              </a:ext>
            </a:extLst>
          </p:cNvPr>
          <p:cNvSpPr txBox="1"/>
          <p:nvPr/>
        </p:nvSpPr>
        <p:spPr>
          <a:xfrm>
            <a:off x="11007967" y="257001"/>
            <a:ext cx="9715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SIMI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8187B8-7C8E-7906-BE00-505F5A6E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350" y="6012927"/>
            <a:ext cx="2743200" cy="365125"/>
          </a:xfrm>
        </p:spPr>
        <p:txBody>
          <a:bodyPr/>
          <a:lstStyle/>
          <a:p>
            <a:fld id="{69DF53C4-8BC0-4F61-BC5C-ABA366A796B4}" type="slidenum">
              <a:rPr lang="pt-BR" smtClean="0"/>
              <a:t>7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ADB63CC-4DA2-1E81-29CD-744F6D29D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076" y="462801"/>
            <a:ext cx="1357313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1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0D2EE1C2-E8E5-B681-BFA7-F2F9E1386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29" y="169533"/>
            <a:ext cx="3167539" cy="6094293"/>
          </a:xfrm>
          <a:prstGeom prst="roundRect">
            <a:avLst/>
          </a:prstGeom>
        </p:spPr>
      </p:pic>
      <p:pic>
        <p:nvPicPr>
          <p:cNvPr id="10" name="Imagem 9" descr="Uma imagem contendo Forma&#10;&#10;Descrição gerada automaticamente">
            <a:extLst>
              <a:ext uri="{FF2B5EF4-FFF2-40B4-BE49-F238E27FC236}">
                <a16:creationId xmlns:a16="http://schemas.microsoft.com/office/drawing/2014/main" id="{7A23F492-A280-EC0C-2CAB-D2FDCEBBE2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7"/>
          <a:stretch/>
        </p:blipFill>
        <p:spPr>
          <a:xfrm>
            <a:off x="4395215" y="0"/>
            <a:ext cx="3401568" cy="6433360"/>
          </a:xfrm>
          <a:prstGeom prst="rect">
            <a:avLst/>
          </a:prstGeom>
        </p:spPr>
      </p:pic>
      <p:pic>
        <p:nvPicPr>
          <p:cNvPr id="1026" name="Picture 2" descr="Aluno - Fale Conosco Unisanta">
            <a:extLst>
              <a:ext uri="{FF2B5EF4-FFF2-40B4-BE49-F238E27FC236}">
                <a16:creationId xmlns:a16="http://schemas.microsoft.com/office/drawing/2014/main" id="{E39AF212-5092-79EB-0C6F-87BE3B8F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0" y="0"/>
            <a:ext cx="1560443" cy="15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0547673-FCD3-50FE-A62D-A132AAE81C64}"/>
              </a:ext>
            </a:extLst>
          </p:cNvPr>
          <p:cNvSpPr txBox="1"/>
          <p:nvPr/>
        </p:nvSpPr>
        <p:spPr>
          <a:xfrm>
            <a:off x="3" y="6488668"/>
            <a:ext cx="1219199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Universidade Santa Cecilia - Santos / SP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9BC9C6-2C53-3DC6-BE7A-9751E73C8032}"/>
              </a:ext>
            </a:extLst>
          </p:cNvPr>
          <p:cNvSpPr txBox="1"/>
          <p:nvPr/>
        </p:nvSpPr>
        <p:spPr>
          <a:xfrm>
            <a:off x="11007967" y="257001"/>
            <a:ext cx="9715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SIMI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8187B8-7C8E-7906-BE00-505F5A6E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350" y="6012927"/>
            <a:ext cx="2743200" cy="365125"/>
          </a:xfrm>
        </p:spPr>
        <p:txBody>
          <a:bodyPr/>
          <a:lstStyle/>
          <a:p>
            <a:fld id="{69DF53C4-8BC0-4F61-BC5C-ABA366A796B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40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3352C3C-BA67-091D-3963-BCE1C7189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"/>
          <a:stretch/>
        </p:blipFill>
        <p:spPr>
          <a:xfrm>
            <a:off x="4512230" y="424640"/>
            <a:ext cx="3167539" cy="59158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6F2826D-C95F-FDBE-CE3A-7FA60A50D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03" y="234779"/>
            <a:ext cx="1088685" cy="26910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E85079F-4148-DC10-E80E-E6275E82F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388" y="213137"/>
            <a:ext cx="1322689" cy="211503"/>
          </a:xfrm>
          <a:prstGeom prst="rect">
            <a:avLst/>
          </a:prstGeom>
        </p:spPr>
      </p:pic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227A0ADF-41F2-EE3D-E388-6AE1BF249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15" y="55309"/>
            <a:ext cx="3401568" cy="6378051"/>
          </a:xfrm>
          <a:prstGeom prst="rect">
            <a:avLst/>
          </a:prstGeom>
        </p:spPr>
      </p:pic>
      <p:pic>
        <p:nvPicPr>
          <p:cNvPr id="1026" name="Picture 2" descr="Aluno - Fale Conosco Unisanta">
            <a:extLst>
              <a:ext uri="{FF2B5EF4-FFF2-40B4-BE49-F238E27FC236}">
                <a16:creationId xmlns:a16="http://schemas.microsoft.com/office/drawing/2014/main" id="{E39AF212-5092-79EB-0C6F-87BE3B8F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0" y="0"/>
            <a:ext cx="1560443" cy="15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0547673-FCD3-50FE-A62D-A132AAE81C64}"/>
              </a:ext>
            </a:extLst>
          </p:cNvPr>
          <p:cNvSpPr txBox="1"/>
          <p:nvPr/>
        </p:nvSpPr>
        <p:spPr>
          <a:xfrm>
            <a:off x="3" y="6488668"/>
            <a:ext cx="1219199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Universidade Santa Cecilia - Santos / SP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9BC9C6-2C53-3DC6-BE7A-9751E73C8032}"/>
              </a:ext>
            </a:extLst>
          </p:cNvPr>
          <p:cNvSpPr txBox="1"/>
          <p:nvPr/>
        </p:nvSpPr>
        <p:spPr>
          <a:xfrm>
            <a:off x="11007967" y="257001"/>
            <a:ext cx="9715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SIMI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8187B8-7C8E-7906-BE00-505F5A6E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350" y="6012927"/>
            <a:ext cx="2743200" cy="365125"/>
          </a:xfrm>
        </p:spPr>
        <p:txBody>
          <a:bodyPr/>
          <a:lstStyle/>
          <a:p>
            <a:fld id="{69DF53C4-8BC0-4F61-BC5C-ABA366A796B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117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269</TotalTime>
  <Words>179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Microsoft YaHei UI</vt:lpstr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SANTOS COSTA</dc:creator>
  <cp:lastModifiedBy>LUIS EDUARDO RODRIGUES DOS SANTOS</cp:lastModifiedBy>
  <cp:revision>4</cp:revision>
  <dcterms:created xsi:type="dcterms:W3CDTF">2023-12-05T03:18:28Z</dcterms:created>
  <dcterms:modified xsi:type="dcterms:W3CDTF">2023-12-13T18:32:19Z</dcterms:modified>
</cp:coreProperties>
</file>