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CE5"/>
    <a:srgbClr val="333F50"/>
    <a:srgbClr val="D4DBE4"/>
    <a:srgbClr val="F8F8F8"/>
    <a:srgbClr val="B8C3D2"/>
    <a:srgbClr val="172C51"/>
    <a:srgbClr val="CC99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DD88A5-86FA-823D-90BC-4A06EFDE5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55EE139-393C-0FB5-5ACB-F3979B15F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66AD92-5C8B-02FE-4D37-B478C4FC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C7F6-1E1E-4502-B66F-617247AB661B}" type="datetimeFigureOut">
              <a:rPr lang="zh-TW" altLang="en-US" smtClean="0"/>
              <a:t>2023/7/24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9FD897-7320-5976-C519-AB71DBDD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0D40ED-8840-539A-EE8F-E734CDF7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45FD-BC54-4820-BB50-72A6F8F3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9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DE8EB9-837D-0A09-FBE2-26A167A7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B5D7CEB-50AE-B62D-C64C-EB406DAB8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380E67-BA00-ACB0-65E0-BA3F51DB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C7F6-1E1E-4502-B66F-617247AB661B}" type="datetimeFigureOut">
              <a:rPr lang="zh-TW" altLang="en-US" smtClean="0"/>
              <a:t>2023/7/24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B23EF8-DB08-759F-A7CF-AF4A1B10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8F5417-9133-44AD-0F76-3E5B320B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45FD-BC54-4820-BB50-72A6F8F3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85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6F45961-C3F5-C9D0-EB2D-5A1F36C69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914436-EC70-F29F-1FC7-552A22CC2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B7CD5C-349E-8E56-1E8E-3B7E05DB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C7F6-1E1E-4502-B66F-617247AB661B}" type="datetimeFigureOut">
              <a:rPr lang="zh-TW" altLang="en-US" smtClean="0"/>
              <a:t>2023/7/24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B4BF1F-1E7C-78F2-AFD6-A0FE540E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A39170-1DD0-4302-3459-55A4C373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45FD-BC54-4820-BB50-72A6F8F3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97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44501A-E0E0-680F-A09A-AA078C069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89ABE7-FBEE-E257-E3B7-46D40FD74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F68231-E03A-2593-C3AC-76F07D0F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C7F6-1E1E-4502-B66F-617247AB661B}" type="datetimeFigureOut">
              <a:rPr lang="zh-TW" altLang="en-US" smtClean="0"/>
              <a:t>2023/7/24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93FE19-B403-A860-7F89-5CF7438C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5195EA-D348-B7E7-FB74-5BC10E4A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45FD-BC54-4820-BB50-72A6F8F3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68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FDD0B3-5AA3-99F3-625D-37F72F8B6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33BFDD-56B3-E7A2-0AB3-B8465C8C9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FBBF2A-0B80-DEB7-3845-A8DC4670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C7F6-1E1E-4502-B66F-617247AB661B}" type="datetimeFigureOut">
              <a:rPr lang="zh-TW" altLang="en-US" smtClean="0"/>
              <a:t>2023/7/24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A1A1D5-CA49-170E-7A2C-79A640E9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855971-5B3B-6C22-1AD6-C9F5E444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45FD-BC54-4820-BB50-72A6F8F3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90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5A7ABC-9947-5D85-B948-4D5FAFBF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838FF3-21E1-CB4E-C771-8E56F7A4D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D29C62-0790-E90B-84AB-75FF98154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BDEA88-E5C5-094B-3772-EF54E881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C7F6-1E1E-4502-B66F-617247AB661B}" type="datetimeFigureOut">
              <a:rPr lang="zh-TW" altLang="en-US" smtClean="0"/>
              <a:t>2023/7/24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DC6F7B-A3A8-0457-0727-19126C5E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5CB74C-6963-121F-CA57-7B469DD54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45FD-BC54-4820-BB50-72A6F8F3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05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D7B1E6-3464-6868-6650-737D1D03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57A2A0-4548-35AF-A6C6-901EDF6E6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BD3D885-9CAF-C9AF-46E7-95385F83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C30FA4-0E73-D2A8-5CCF-FFE28907A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242F77F-67BD-A5E0-462D-E9127D714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5B023AF-3943-9CD4-2852-81F6A209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C7F6-1E1E-4502-B66F-617247AB661B}" type="datetimeFigureOut">
              <a:rPr lang="zh-TW" altLang="en-US" smtClean="0"/>
              <a:t>2023/7/24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ACEF547-3065-9983-54F5-AC6B5D284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C829E4-3D7A-1200-E054-7B2ABA0B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45FD-BC54-4820-BB50-72A6F8F3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91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F17FD-0D08-10E2-C0E9-88087455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0D25E32-A303-1568-B639-B331D8589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C7F6-1E1E-4502-B66F-617247AB661B}" type="datetimeFigureOut">
              <a:rPr lang="zh-TW" altLang="en-US" smtClean="0"/>
              <a:t>2023/7/24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5FA3E39-90F2-CCD3-21D7-2C8E4CDA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6C5ACF2-92F6-E0E5-081B-7EDF3005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45FD-BC54-4820-BB50-72A6F8F3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08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B5335E7-7368-C9AB-DB48-899A3741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C7F6-1E1E-4502-B66F-617247AB661B}" type="datetimeFigureOut">
              <a:rPr lang="zh-TW" altLang="en-US" smtClean="0"/>
              <a:t>2023/7/24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B824783-C894-A889-106F-82D2C77C0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C58E12-F080-C214-30D3-8F935228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45FD-BC54-4820-BB50-72A6F8F3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53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3AADF3-CA98-458C-5EEE-CEE179B28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5F24AD-F908-B227-8177-4DA1ED0F8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EFBCA49-A816-83E1-44AC-0D72A48CD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5440F4-C787-6943-3FDC-E17A0ABA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C7F6-1E1E-4502-B66F-617247AB661B}" type="datetimeFigureOut">
              <a:rPr lang="zh-TW" altLang="en-US" smtClean="0"/>
              <a:t>2023/7/24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CBD95E-8985-EAAC-B291-A94BAC20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F5486D-CAA8-1414-019E-A53F06EE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45FD-BC54-4820-BB50-72A6F8F3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40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0B2DE-1F2C-34E0-A298-BB0EB7268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1347225-9A4D-DD1B-B4EF-03B848DDD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F357A-D843-A75B-107F-08A948D32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228F1D-C00D-7C7F-A343-B8DE7F572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C7F6-1E1E-4502-B66F-617247AB661B}" type="datetimeFigureOut">
              <a:rPr lang="zh-TW" altLang="en-US" smtClean="0"/>
              <a:t>2023/7/24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451454-B3F6-E013-2019-3BB65934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5C084B-116F-7965-A293-29E9725D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45FD-BC54-4820-BB50-72A6F8F3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62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3270435-E1A5-DE16-3EB0-334E70E5B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5885F7-687C-F6A6-05C6-8E8DBC6CD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8EBD0D-63F8-9CE5-0784-5B4F26836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3C7F6-1E1E-4502-B66F-617247AB661B}" type="datetimeFigureOut">
              <a:rPr lang="zh-TW" altLang="en-US" smtClean="0"/>
              <a:t>2023/7/24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F6FC17-5869-E544-816F-ED8FE4270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E508E4-79C0-161E-1356-D40EED98F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445FD-BC54-4820-BB50-72A6F8F3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CF372E7E-C4BC-1977-210C-E043EFA201E2}"/>
              </a:ext>
            </a:extLst>
          </p:cNvPr>
          <p:cNvSpPr/>
          <p:nvPr/>
        </p:nvSpPr>
        <p:spPr>
          <a:xfrm>
            <a:off x="4022784" y="1308079"/>
            <a:ext cx="1606871" cy="4258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409CF80-7EEA-FED6-404D-C112BDF9BE26}"/>
              </a:ext>
            </a:extLst>
          </p:cNvPr>
          <p:cNvSpPr/>
          <p:nvPr/>
        </p:nvSpPr>
        <p:spPr>
          <a:xfrm>
            <a:off x="2398142" y="1733910"/>
            <a:ext cx="7272069" cy="2786332"/>
          </a:xfrm>
          <a:prstGeom prst="roundRect">
            <a:avLst>
              <a:gd name="adj" fmla="val 2735"/>
            </a:avLst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54D0A4E-B1F6-4EE4-6DB1-62E3626244D8}"/>
              </a:ext>
            </a:extLst>
          </p:cNvPr>
          <p:cNvSpPr/>
          <p:nvPr/>
        </p:nvSpPr>
        <p:spPr>
          <a:xfrm>
            <a:off x="2734574" y="2047076"/>
            <a:ext cx="2160000" cy="21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6394A8-AC7B-FD39-7F0D-D30D8A501562}"/>
              </a:ext>
            </a:extLst>
          </p:cNvPr>
          <p:cNvSpPr/>
          <p:nvPr/>
        </p:nvSpPr>
        <p:spPr>
          <a:xfrm>
            <a:off x="5538157" y="2559431"/>
            <a:ext cx="3761117" cy="164764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ED9E98-FF8F-1A08-B5CD-4FEA554177E3}"/>
              </a:ext>
            </a:extLst>
          </p:cNvPr>
          <p:cNvSpPr/>
          <p:nvPr/>
        </p:nvSpPr>
        <p:spPr>
          <a:xfrm>
            <a:off x="5538157" y="2033349"/>
            <a:ext cx="1606871" cy="4258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6FA41E-6E64-B16B-562C-727D35808FBC}"/>
              </a:ext>
            </a:extLst>
          </p:cNvPr>
          <p:cNvSpPr/>
          <p:nvPr/>
        </p:nvSpPr>
        <p:spPr>
          <a:xfrm>
            <a:off x="2521789" y="1308079"/>
            <a:ext cx="1606871" cy="42583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5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97F1506F-808C-E519-BB62-8BFCB6D9B1D5}"/>
              </a:ext>
            </a:extLst>
          </p:cNvPr>
          <p:cNvGrpSpPr/>
          <p:nvPr/>
        </p:nvGrpSpPr>
        <p:grpSpPr>
          <a:xfrm>
            <a:off x="904553" y="799120"/>
            <a:ext cx="10619117" cy="5719313"/>
            <a:chOff x="904553" y="799120"/>
            <a:chExt cx="10619117" cy="5719313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DE8C622E-1F53-6353-28D8-737633F5DA08}"/>
                </a:ext>
              </a:extLst>
            </p:cNvPr>
            <p:cNvGrpSpPr/>
            <p:nvPr/>
          </p:nvGrpSpPr>
          <p:grpSpPr>
            <a:xfrm>
              <a:off x="1177702" y="6023051"/>
              <a:ext cx="552274" cy="307872"/>
              <a:chOff x="1177702" y="6037027"/>
              <a:chExt cx="552274" cy="307872"/>
            </a:xfrm>
          </p:grpSpPr>
          <p:grpSp>
            <p:nvGrpSpPr>
              <p:cNvPr id="3" name="群組 2">
                <a:extLst>
                  <a:ext uri="{FF2B5EF4-FFF2-40B4-BE49-F238E27FC236}">
                    <a16:creationId xmlns:a16="http://schemas.microsoft.com/office/drawing/2014/main" id="{50FE110A-08CE-EBF0-B11C-8AB1DFF47844}"/>
                  </a:ext>
                </a:extLst>
              </p:cNvPr>
              <p:cNvGrpSpPr/>
              <p:nvPr/>
            </p:nvGrpSpPr>
            <p:grpSpPr>
              <a:xfrm rot="20567895">
                <a:off x="1177702" y="6100364"/>
                <a:ext cx="307872" cy="183728"/>
                <a:chOff x="5216255" y="3259259"/>
                <a:chExt cx="307872" cy="183728"/>
              </a:xfrm>
            </p:grpSpPr>
            <p:sp>
              <p:nvSpPr>
                <p:cNvPr id="4" name="手繪多邊形: 圖案 3">
                  <a:extLst>
                    <a:ext uri="{FF2B5EF4-FFF2-40B4-BE49-F238E27FC236}">
                      <a16:creationId xmlns:a16="http://schemas.microsoft.com/office/drawing/2014/main" id="{810CCF03-A46A-51BF-EF1C-6F4B60E18BF7}"/>
                    </a:ext>
                  </a:extLst>
                </p:cNvPr>
                <p:cNvSpPr/>
                <p:nvPr/>
              </p:nvSpPr>
              <p:spPr>
                <a:xfrm rot="20058057">
                  <a:off x="5216255" y="3329302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" name="手繪多邊形: 圖案 4">
                  <a:extLst>
                    <a:ext uri="{FF2B5EF4-FFF2-40B4-BE49-F238E27FC236}">
                      <a16:creationId xmlns:a16="http://schemas.microsoft.com/office/drawing/2014/main" id="{ED6CC2E7-7BDB-2C68-582D-8A47012528E7}"/>
                    </a:ext>
                  </a:extLst>
                </p:cNvPr>
                <p:cNvSpPr/>
                <p:nvPr/>
              </p:nvSpPr>
              <p:spPr>
                <a:xfrm rot="9258057">
                  <a:off x="5361799" y="3259259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6" name="群組 5">
                <a:extLst>
                  <a:ext uri="{FF2B5EF4-FFF2-40B4-BE49-F238E27FC236}">
                    <a16:creationId xmlns:a16="http://schemas.microsoft.com/office/drawing/2014/main" id="{AEC97C46-4628-520B-6288-DDA5F2ADD86A}"/>
                  </a:ext>
                </a:extLst>
              </p:cNvPr>
              <p:cNvGrpSpPr/>
              <p:nvPr/>
            </p:nvGrpSpPr>
            <p:grpSpPr>
              <a:xfrm rot="14973652">
                <a:off x="1484176" y="6099099"/>
                <a:ext cx="307872" cy="183728"/>
                <a:chOff x="5216255" y="3259259"/>
                <a:chExt cx="307872" cy="183728"/>
              </a:xfrm>
            </p:grpSpPr>
            <p:sp>
              <p:nvSpPr>
                <p:cNvPr id="7" name="手繪多邊形: 圖案 6">
                  <a:extLst>
                    <a:ext uri="{FF2B5EF4-FFF2-40B4-BE49-F238E27FC236}">
                      <a16:creationId xmlns:a16="http://schemas.microsoft.com/office/drawing/2014/main" id="{0696F15D-A3BC-3C78-2F4C-FC0004AF9240}"/>
                    </a:ext>
                  </a:extLst>
                </p:cNvPr>
                <p:cNvSpPr/>
                <p:nvPr/>
              </p:nvSpPr>
              <p:spPr>
                <a:xfrm rot="20058057">
                  <a:off x="5216255" y="3329302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" name="手繪多邊形: 圖案 7">
                  <a:extLst>
                    <a:ext uri="{FF2B5EF4-FFF2-40B4-BE49-F238E27FC236}">
                      <a16:creationId xmlns:a16="http://schemas.microsoft.com/office/drawing/2014/main" id="{DA0928A4-0A7C-91C3-CF22-23CDA786582D}"/>
                    </a:ext>
                  </a:extLst>
                </p:cNvPr>
                <p:cNvSpPr/>
                <p:nvPr/>
              </p:nvSpPr>
              <p:spPr>
                <a:xfrm rot="9258057">
                  <a:off x="5361799" y="3259259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89C03AC-4E08-F98B-4295-0AD78E8A7419}"/>
                </a:ext>
              </a:extLst>
            </p:cNvPr>
            <p:cNvGrpSpPr/>
            <p:nvPr/>
          </p:nvGrpSpPr>
          <p:grpSpPr>
            <a:xfrm>
              <a:off x="1816382" y="6023051"/>
              <a:ext cx="552274" cy="307872"/>
              <a:chOff x="1177702" y="6037027"/>
              <a:chExt cx="552274" cy="307872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406BE33F-BBC4-5BD7-3B46-3A193A64758E}"/>
                  </a:ext>
                </a:extLst>
              </p:cNvPr>
              <p:cNvGrpSpPr/>
              <p:nvPr/>
            </p:nvGrpSpPr>
            <p:grpSpPr>
              <a:xfrm rot="20567895">
                <a:off x="1177702" y="6100364"/>
                <a:ext cx="307872" cy="183728"/>
                <a:chOff x="5216255" y="3259259"/>
                <a:chExt cx="307872" cy="183728"/>
              </a:xfrm>
            </p:grpSpPr>
            <p:sp>
              <p:nvSpPr>
                <p:cNvPr id="15" name="手繪多邊形: 圖案 14">
                  <a:extLst>
                    <a:ext uri="{FF2B5EF4-FFF2-40B4-BE49-F238E27FC236}">
                      <a16:creationId xmlns:a16="http://schemas.microsoft.com/office/drawing/2014/main" id="{5BEA69AF-248E-54CD-F3CB-3D359672529C}"/>
                    </a:ext>
                  </a:extLst>
                </p:cNvPr>
                <p:cNvSpPr/>
                <p:nvPr/>
              </p:nvSpPr>
              <p:spPr>
                <a:xfrm rot="20058057">
                  <a:off x="5216255" y="3329302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" name="手繪多邊形: 圖案 15">
                  <a:extLst>
                    <a:ext uri="{FF2B5EF4-FFF2-40B4-BE49-F238E27FC236}">
                      <a16:creationId xmlns:a16="http://schemas.microsoft.com/office/drawing/2014/main" id="{01E8F96B-AC1C-99D4-F053-450FAE378272}"/>
                    </a:ext>
                  </a:extLst>
                </p:cNvPr>
                <p:cNvSpPr/>
                <p:nvPr/>
              </p:nvSpPr>
              <p:spPr>
                <a:xfrm rot="9258057">
                  <a:off x="5361799" y="3259259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2" name="群組 11">
                <a:extLst>
                  <a:ext uri="{FF2B5EF4-FFF2-40B4-BE49-F238E27FC236}">
                    <a16:creationId xmlns:a16="http://schemas.microsoft.com/office/drawing/2014/main" id="{CE16E641-C7EA-89BA-2A6F-C5A3B4DC1C9F}"/>
                  </a:ext>
                </a:extLst>
              </p:cNvPr>
              <p:cNvGrpSpPr/>
              <p:nvPr/>
            </p:nvGrpSpPr>
            <p:grpSpPr>
              <a:xfrm rot="14973652">
                <a:off x="1484176" y="6099099"/>
                <a:ext cx="307872" cy="183728"/>
                <a:chOff x="5216255" y="3259259"/>
                <a:chExt cx="307872" cy="183728"/>
              </a:xfrm>
            </p:grpSpPr>
            <p:sp>
              <p:nvSpPr>
                <p:cNvPr id="13" name="手繪多邊形: 圖案 12">
                  <a:extLst>
                    <a:ext uri="{FF2B5EF4-FFF2-40B4-BE49-F238E27FC236}">
                      <a16:creationId xmlns:a16="http://schemas.microsoft.com/office/drawing/2014/main" id="{EDEA03FC-FCF1-89C9-6BF8-D1E807232988}"/>
                    </a:ext>
                  </a:extLst>
                </p:cNvPr>
                <p:cNvSpPr/>
                <p:nvPr/>
              </p:nvSpPr>
              <p:spPr>
                <a:xfrm rot="20058057">
                  <a:off x="5216255" y="3329302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手繪多邊形: 圖案 13">
                  <a:extLst>
                    <a:ext uri="{FF2B5EF4-FFF2-40B4-BE49-F238E27FC236}">
                      <a16:creationId xmlns:a16="http://schemas.microsoft.com/office/drawing/2014/main" id="{D5E79D64-77E0-6505-3F67-3F3308BF009F}"/>
                    </a:ext>
                  </a:extLst>
                </p:cNvPr>
                <p:cNvSpPr/>
                <p:nvPr/>
              </p:nvSpPr>
              <p:spPr>
                <a:xfrm rot="9258057">
                  <a:off x="5361799" y="3259259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61718F04-B60D-5E38-6F33-432E07ABF367}"/>
                </a:ext>
              </a:extLst>
            </p:cNvPr>
            <p:cNvGrpSpPr/>
            <p:nvPr/>
          </p:nvGrpSpPr>
          <p:grpSpPr>
            <a:xfrm>
              <a:off x="2455062" y="6023051"/>
              <a:ext cx="552274" cy="307872"/>
              <a:chOff x="1177702" y="6037027"/>
              <a:chExt cx="552274" cy="307872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E89CC6F0-79A8-FCBC-02E8-536E8B4DC29E}"/>
                  </a:ext>
                </a:extLst>
              </p:cNvPr>
              <p:cNvGrpSpPr/>
              <p:nvPr/>
            </p:nvGrpSpPr>
            <p:grpSpPr>
              <a:xfrm rot="20567895">
                <a:off x="1177702" y="6100364"/>
                <a:ext cx="307872" cy="183728"/>
                <a:chOff x="5216255" y="3259259"/>
                <a:chExt cx="307872" cy="183728"/>
              </a:xfrm>
            </p:grpSpPr>
            <p:sp>
              <p:nvSpPr>
                <p:cNvPr id="22" name="手繪多邊形: 圖案 21">
                  <a:extLst>
                    <a:ext uri="{FF2B5EF4-FFF2-40B4-BE49-F238E27FC236}">
                      <a16:creationId xmlns:a16="http://schemas.microsoft.com/office/drawing/2014/main" id="{0D4C95B6-EA5C-C775-9639-28555FC7338E}"/>
                    </a:ext>
                  </a:extLst>
                </p:cNvPr>
                <p:cNvSpPr/>
                <p:nvPr/>
              </p:nvSpPr>
              <p:spPr>
                <a:xfrm rot="20058057">
                  <a:off x="5216255" y="3329302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手繪多邊形: 圖案 22">
                  <a:extLst>
                    <a:ext uri="{FF2B5EF4-FFF2-40B4-BE49-F238E27FC236}">
                      <a16:creationId xmlns:a16="http://schemas.microsoft.com/office/drawing/2014/main" id="{A528001D-97B7-E269-C9C7-AA9418048963}"/>
                    </a:ext>
                  </a:extLst>
                </p:cNvPr>
                <p:cNvSpPr/>
                <p:nvPr/>
              </p:nvSpPr>
              <p:spPr>
                <a:xfrm rot="9258057">
                  <a:off x="5361799" y="3259259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9" name="群組 18">
                <a:extLst>
                  <a:ext uri="{FF2B5EF4-FFF2-40B4-BE49-F238E27FC236}">
                    <a16:creationId xmlns:a16="http://schemas.microsoft.com/office/drawing/2014/main" id="{7F4BFD2E-6291-8CB6-D2AA-078C11B258E6}"/>
                  </a:ext>
                </a:extLst>
              </p:cNvPr>
              <p:cNvGrpSpPr/>
              <p:nvPr/>
            </p:nvGrpSpPr>
            <p:grpSpPr>
              <a:xfrm rot="14973652">
                <a:off x="1484176" y="6099099"/>
                <a:ext cx="307872" cy="183728"/>
                <a:chOff x="5216255" y="3259259"/>
                <a:chExt cx="307872" cy="183728"/>
              </a:xfrm>
            </p:grpSpPr>
            <p:sp>
              <p:nvSpPr>
                <p:cNvPr id="20" name="手繪多邊形: 圖案 19">
                  <a:extLst>
                    <a:ext uri="{FF2B5EF4-FFF2-40B4-BE49-F238E27FC236}">
                      <a16:creationId xmlns:a16="http://schemas.microsoft.com/office/drawing/2014/main" id="{EB91D103-6057-70D1-3EF8-3AAE3A294D17}"/>
                    </a:ext>
                  </a:extLst>
                </p:cNvPr>
                <p:cNvSpPr/>
                <p:nvPr/>
              </p:nvSpPr>
              <p:spPr>
                <a:xfrm rot="20058057">
                  <a:off x="5216255" y="3329302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" name="手繪多邊形: 圖案 20">
                  <a:extLst>
                    <a:ext uri="{FF2B5EF4-FFF2-40B4-BE49-F238E27FC236}">
                      <a16:creationId xmlns:a16="http://schemas.microsoft.com/office/drawing/2014/main" id="{FA0E32DC-ADBA-CF02-C3D4-973B44288E7D}"/>
                    </a:ext>
                  </a:extLst>
                </p:cNvPr>
                <p:cNvSpPr/>
                <p:nvPr/>
              </p:nvSpPr>
              <p:spPr>
                <a:xfrm rot="9258057">
                  <a:off x="5361799" y="3259259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64639172-AC7F-C151-F5AA-01285C22210B}"/>
                </a:ext>
              </a:extLst>
            </p:cNvPr>
            <p:cNvGrpSpPr/>
            <p:nvPr/>
          </p:nvGrpSpPr>
          <p:grpSpPr>
            <a:xfrm>
              <a:off x="3093742" y="6023051"/>
              <a:ext cx="552274" cy="307872"/>
              <a:chOff x="1177702" y="6037027"/>
              <a:chExt cx="552274" cy="307872"/>
            </a:xfrm>
          </p:grpSpPr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06A97F4E-5B47-3485-B68F-3A32C4223417}"/>
                  </a:ext>
                </a:extLst>
              </p:cNvPr>
              <p:cNvGrpSpPr/>
              <p:nvPr/>
            </p:nvGrpSpPr>
            <p:grpSpPr>
              <a:xfrm rot="20567895">
                <a:off x="1177702" y="6100364"/>
                <a:ext cx="307872" cy="183728"/>
                <a:chOff x="5216255" y="3259259"/>
                <a:chExt cx="307872" cy="183728"/>
              </a:xfrm>
            </p:grpSpPr>
            <p:sp>
              <p:nvSpPr>
                <p:cNvPr id="29" name="手繪多邊形: 圖案 28">
                  <a:extLst>
                    <a:ext uri="{FF2B5EF4-FFF2-40B4-BE49-F238E27FC236}">
                      <a16:creationId xmlns:a16="http://schemas.microsoft.com/office/drawing/2014/main" id="{C19499B9-D532-84AD-D2CC-3C29AA6D244E}"/>
                    </a:ext>
                  </a:extLst>
                </p:cNvPr>
                <p:cNvSpPr/>
                <p:nvPr/>
              </p:nvSpPr>
              <p:spPr>
                <a:xfrm rot="20058057">
                  <a:off x="5216255" y="3329302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" name="手繪多邊形: 圖案 29">
                  <a:extLst>
                    <a:ext uri="{FF2B5EF4-FFF2-40B4-BE49-F238E27FC236}">
                      <a16:creationId xmlns:a16="http://schemas.microsoft.com/office/drawing/2014/main" id="{A543B603-3DD2-DF1A-5256-A67246225CA6}"/>
                    </a:ext>
                  </a:extLst>
                </p:cNvPr>
                <p:cNvSpPr/>
                <p:nvPr/>
              </p:nvSpPr>
              <p:spPr>
                <a:xfrm rot="9258057">
                  <a:off x="5361799" y="3259259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4DA3ADA3-2EF6-F363-7D8C-AD8A685F97A7}"/>
                  </a:ext>
                </a:extLst>
              </p:cNvPr>
              <p:cNvGrpSpPr/>
              <p:nvPr/>
            </p:nvGrpSpPr>
            <p:grpSpPr>
              <a:xfrm rot="14973652">
                <a:off x="1484176" y="6099099"/>
                <a:ext cx="307872" cy="183728"/>
                <a:chOff x="5216255" y="3259259"/>
                <a:chExt cx="307872" cy="183728"/>
              </a:xfrm>
            </p:grpSpPr>
            <p:sp>
              <p:nvSpPr>
                <p:cNvPr id="27" name="手繪多邊形: 圖案 26">
                  <a:extLst>
                    <a:ext uri="{FF2B5EF4-FFF2-40B4-BE49-F238E27FC236}">
                      <a16:creationId xmlns:a16="http://schemas.microsoft.com/office/drawing/2014/main" id="{AC83BC97-3D5B-58D5-A228-5302767A0C7B}"/>
                    </a:ext>
                  </a:extLst>
                </p:cNvPr>
                <p:cNvSpPr/>
                <p:nvPr/>
              </p:nvSpPr>
              <p:spPr>
                <a:xfrm rot="20058057">
                  <a:off x="5216255" y="3329302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" name="手繪多邊形: 圖案 27">
                  <a:extLst>
                    <a:ext uri="{FF2B5EF4-FFF2-40B4-BE49-F238E27FC236}">
                      <a16:creationId xmlns:a16="http://schemas.microsoft.com/office/drawing/2014/main" id="{D1388C4C-0A59-4886-29BA-6FF8CEF4EBAC}"/>
                    </a:ext>
                  </a:extLst>
                </p:cNvPr>
                <p:cNvSpPr/>
                <p:nvPr/>
              </p:nvSpPr>
              <p:spPr>
                <a:xfrm rot="9258057">
                  <a:off x="5361799" y="3259259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6BF2E79C-8B62-9699-6EDF-08C60B74FBF1}"/>
                </a:ext>
              </a:extLst>
            </p:cNvPr>
            <p:cNvGrpSpPr/>
            <p:nvPr/>
          </p:nvGrpSpPr>
          <p:grpSpPr>
            <a:xfrm>
              <a:off x="3732422" y="6023051"/>
              <a:ext cx="552274" cy="307872"/>
              <a:chOff x="1177702" y="6037027"/>
              <a:chExt cx="552274" cy="307872"/>
            </a:xfrm>
          </p:grpSpPr>
          <p:grpSp>
            <p:nvGrpSpPr>
              <p:cNvPr id="32" name="群組 31">
                <a:extLst>
                  <a:ext uri="{FF2B5EF4-FFF2-40B4-BE49-F238E27FC236}">
                    <a16:creationId xmlns:a16="http://schemas.microsoft.com/office/drawing/2014/main" id="{09CA449A-BA1D-20DA-8712-D555BA6F6B71}"/>
                  </a:ext>
                </a:extLst>
              </p:cNvPr>
              <p:cNvGrpSpPr/>
              <p:nvPr/>
            </p:nvGrpSpPr>
            <p:grpSpPr>
              <a:xfrm rot="20567895">
                <a:off x="1177702" y="6100364"/>
                <a:ext cx="307872" cy="183728"/>
                <a:chOff x="5216255" y="3259259"/>
                <a:chExt cx="307872" cy="183728"/>
              </a:xfrm>
            </p:grpSpPr>
            <p:sp>
              <p:nvSpPr>
                <p:cNvPr id="36" name="手繪多邊形: 圖案 35">
                  <a:extLst>
                    <a:ext uri="{FF2B5EF4-FFF2-40B4-BE49-F238E27FC236}">
                      <a16:creationId xmlns:a16="http://schemas.microsoft.com/office/drawing/2014/main" id="{2CB8F2FB-8B7F-83DF-2B38-9307DBD4575B}"/>
                    </a:ext>
                  </a:extLst>
                </p:cNvPr>
                <p:cNvSpPr/>
                <p:nvPr/>
              </p:nvSpPr>
              <p:spPr>
                <a:xfrm rot="20058057">
                  <a:off x="5216255" y="3329302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7" name="手繪多邊形: 圖案 36">
                  <a:extLst>
                    <a:ext uri="{FF2B5EF4-FFF2-40B4-BE49-F238E27FC236}">
                      <a16:creationId xmlns:a16="http://schemas.microsoft.com/office/drawing/2014/main" id="{C3D9B1A1-04D3-30E2-3529-2C9A4C4A7FDE}"/>
                    </a:ext>
                  </a:extLst>
                </p:cNvPr>
                <p:cNvSpPr/>
                <p:nvPr/>
              </p:nvSpPr>
              <p:spPr>
                <a:xfrm rot="9258057">
                  <a:off x="5361799" y="3259259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33" name="群組 32">
                <a:extLst>
                  <a:ext uri="{FF2B5EF4-FFF2-40B4-BE49-F238E27FC236}">
                    <a16:creationId xmlns:a16="http://schemas.microsoft.com/office/drawing/2014/main" id="{66B4D6ED-04F3-D041-7865-C8A051594B4C}"/>
                  </a:ext>
                </a:extLst>
              </p:cNvPr>
              <p:cNvGrpSpPr/>
              <p:nvPr/>
            </p:nvGrpSpPr>
            <p:grpSpPr>
              <a:xfrm rot="14973652">
                <a:off x="1484176" y="6099099"/>
                <a:ext cx="307872" cy="183728"/>
                <a:chOff x="5216255" y="3259259"/>
                <a:chExt cx="307872" cy="183728"/>
              </a:xfrm>
            </p:grpSpPr>
            <p:sp>
              <p:nvSpPr>
                <p:cNvPr id="34" name="手繪多邊形: 圖案 33">
                  <a:extLst>
                    <a:ext uri="{FF2B5EF4-FFF2-40B4-BE49-F238E27FC236}">
                      <a16:creationId xmlns:a16="http://schemas.microsoft.com/office/drawing/2014/main" id="{73491469-AA33-FC58-D01C-A600945B7315}"/>
                    </a:ext>
                  </a:extLst>
                </p:cNvPr>
                <p:cNvSpPr/>
                <p:nvPr/>
              </p:nvSpPr>
              <p:spPr>
                <a:xfrm rot="20058057">
                  <a:off x="5216255" y="3329302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5" name="手繪多邊形: 圖案 34">
                  <a:extLst>
                    <a:ext uri="{FF2B5EF4-FFF2-40B4-BE49-F238E27FC236}">
                      <a16:creationId xmlns:a16="http://schemas.microsoft.com/office/drawing/2014/main" id="{594034CC-EFF6-2BD9-798B-C663B87F6AB1}"/>
                    </a:ext>
                  </a:extLst>
                </p:cNvPr>
                <p:cNvSpPr/>
                <p:nvPr/>
              </p:nvSpPr>
              <p:spPr>
                <a:xfrm rot="9258057">
                  <a:off x="5361799" y="3259259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E88FBF46-2179-10C8-CD15-FFD1106734D5}"/>
                </a:ext>
              </a:extLst>
            </p:cNvPr>
            <p:cNvGrpSpPr/>
            <p:nvPr/>
          </p:nvGrpSpPr>
          <p:grpSpPr>
            <a:xfrm>
              <a:off x="4371102" y="6023051"/>
              <a:ext cx="552274" cy="307872"/>
              <a:chOff x="1177702" y="6037027"/>
              <a:chExt cx="552274" cy="307872"/>
            </a:xfrm>
          </p:grpSpPr>
          <p:grpSp>
            <p:nvGrpSpPr>
              <p:cNvPr id="39" name="群組 38">
                <a:extLst>
                  <a:ext uri="{FF2B5EF4-FFF2-40B4-BE49-F238E27FC236}">
                    <a16:creationId xmlns:a16="http://schemas.microsoft.com/office/drawing/2014/main" id="{4759B937-B5F3-B0CA-29B4-76BEA271D6C2}"/>
                  </a:ext>
                </a:extLst>
              </p:cNvPr>
              <p:cNvGrpSpPr/>
              <p:nvPr/>
            </p:nvGrpSpPr>
            <p:grpSpPr>
              <a:xfrm rot="20567895">
                <a:off x="1177702" y="6100364"/>
                <a:ext cx="307872" cy="183728"/>
                <a:chOff x="5216255" y="3259259"/>
                <a:chExt cx="307872" cy="183728"/>
              </a:xfrm>
            </p:grpSpPr>
            <p:sp>
              <p:nvSpPr>
                <p:cNvPr id="43" name="手繪多邊形: 圖案 42">
                  <a:extLst>
                    <a:ext uri="{FF2B5EF4-FFF2-40B4-BE49-F238E27FC236}">
                      <a16:creationId xmlns:a16="http://schemas.microsoft.com/office/drawing/2014/main" id="{87D7BF8D-25AE-6017-C3F1-B63B4928DDD1}"/>
                    </a:ext>
                  </a:extLst>
                </p:cNvPr>
                <p:cNvSpPr/>
                <p:nvPr/>
              </p:nvSpPr>
              <p:spPr>
                <a:xfrm rot="20058057">
                  <a:off x="5216255" y="3329302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4" name="手繪多邊形: 圖案 43">
                  <a:extLst>
                    <a:ext uri="{FF2B5EF4-FFF2-40B4-BE49-F238E27FC236}">
                      <a16:creationId xmlns:a16="http://schemas.microsoft.com/office/drawing/2014/main" id="{B4CA72B3-F3A7-53FD-844A-63825D265A28}"/>
                    </a:ext>
                  </a:extLst>
                </p:cNvPr>
                <p:cNvSpPr/>
                <p:nvPr/>
              </p:nvSpPr>
              <p:spPr>
                <a:xfrm rot="9258057">
                  <a:off x="5361799" y="3259259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40" name="群組 39">
                <a:extLst>
                  <a:ext uri="{FF2B5EF4-FFF2-40B4-BE49-F238E27FC236}">
                    <a16:creationId xmlns:a16="http://schemas.microsoft.com/office/drawing/2014/main" id="{34B14EE4-4A2A-59BF-3405-B146AF018EB0}"/>
                  </a:ext>
                </a:extLst>
              </p:cNvPr>
              <p:cNvGrpSpPr/>
              <p:nvPr/>
            </p:nvGrpSpPr>
            <p:grpSpPr>
              <a:xfrm rot="14973652">
                <a:off x="1484176" y="6099099"/>
                <a:ext cx="307872" cy="183728"/>
                <a:chOff x="5216255" y="3259259"/>
                <a:chExt cx="307872" cy="183728"/>
              </a:xfrm>
            </p:grpSpPr>
            <p:sp>
              <p:nvSpPr>
                <p:cNvPr id="41" name="手繪多邊形: 圖案 40">
                  <a:extLst>
                    <a:ext uri="{FF2B5EF4-FFF2-40B4-BE49-F238E27FC236}">
                      <a16:creationId xmlns:a16="http://schemas.microsoft.com/office/drawing/2014/main" id="{60BE22FD-1910-9641-2F44-6410381C334B}"/>
                    </a:ext>
                  </a:extLst>
                </p:cNvPr>
                <p:cNvSpPr/>
                <p:nvPr/>
              </p:nvSpPr>
              <p:spPr>
                <a:xfrm rot="20058057">
                  <a:off x="5216255" y="3329302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手繪多邊形: 圖案 41">
                  <a:extLst>
                    <a:ext uri="{FF2B5EF4-FFF2-40B4-BE49-F238E27FC236}">
                      <a16:creationId xmlns:a16="http://schemas.microsoft.com/office/drawing/2014/main" id="{15E71F69-FE8C-1F55-098E-3776D12CCC33}"/>
                    </a:ext>
                  </a:extLst>
                </p:cNvPr>
                <p:cNvSpPr/>
                <p:nvPr/>
              </p:nvSpPr>
              <p:spPr>
                <a:xfrm rot="9258057">
                  <a:off x="5361799" y="3259259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862A7B72-C8F3-569F-B795-D374E2F074E6}"/>
                </a:ext>
              </a:extLst>
            </p:cNvPr>
            <p:cNvGrpSpPr/>
            <p:nvPr/>
          </p:nvGrpSpPr>
          <p:grpSpPr>
            <a:xfrm>
              <a:off x="5009782" y="6023051"/>
              <a:ext cx="552274" cy="307872"/>
              <a:chOff x="1177702" y="6037027"/>
              <a:chExt cx="552274" cy="307872"/>
            </a:xfrm>
          </p:grpSpPr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EC90AA85-D5C9-E722-A1C8-5A7AB9BE6908}"/>
                  </a:ext>
                </a:extLst>
              </p:cNvPr>
              <p:cNvGrpSpPr/>
              <p:nvPr/>
            </p:nvGrpSpPr>
            <p:grpSpPr>
              <a:xfrm rot="20567895">
                <a:off x="1177702" y="6100364"/>
                <a:ext cx="307872" cy="183728"/>
                <a:chOff x="5216255" y="3259259"/>
                <a:chExt cx="307872" cy="183728"/>
              </a:xfrm>
            </p:grpSpPr>
            <p:sp>
              <p:nvSpPr>
                <p:cNvPr id="50" name="手繪多邊形: 圖案 49">
                  <a:extLst>
                    <a:ext uri="{FF2B5EF4-FFF2-40B4-BE49-F238E27FC236}">
                      <a16:creationId xmlns:a16="http://schemas.microsoft.com/office/drawing/2014/main" id="{FF485423-B1F6-209B-CA9A-3BFB061AFE94}"/>
                    </a:ext>
                  </a:extLst>
                </p:cNvPr>
                <p:cNvSpPr/>
                <p:nvPr/>
              </p:nvSpPr>
              <p:spPr>
                <a:xfrm rot="20058057">
                  <a:off x="5216255" y="3329302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1" name="手繪多邊形: 圖案 50">
                  <a:extLst>
                    <a:ext uri="{FF2B5EF4-FFF2-40B4-BE49-F238E27FC236}">
                      <a16:creationId xmlns:a16="http://schemas.microsoft.com/office/drawing/2014/main" id="{FD63C96C-9214-C967-ADA9-CE2AD5EF22DB}"/>
                    </a:ext>
                  </a:extLst>
                </p:cNvPr>
                <p:cNvSpPr/>
                <p:nvPr/>
              </p:nvSpPr>
              <p:spPr>
                <a:xfrm rot="9258057">
                  <a:off x="5361799" y="3259259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47" name="群組 46">
                <a:extLst>
                  <a:ext uri="{FF2B5EF4-FFF2-40B4-BE49-F238E27FC236}">
                    <a16:creationId xmlns:a16="http://schemas.microsoft.com/office/drawing/2014/main" id="{33BBC402-349E-7279-5794-F7DA7A99CCB9}"/>
                  </a:ext>
                </a:extLst>
              </p:cNvPr>
              <p:cNvGrpSpPr/>
              <p:nvPr/>
            </p:nvGrpSpPr>
            <p:grpSpPr>
              <a:xfrm rot="14973652">
                <a:off x="1484176" y="6099099"/>
                <a:ext cx="307872" cy="183728"/>
                <a:chOff x="5216255" y="3259259"/>
                <a:chExt cx="307872" cy="183728"/>
              </a:xfrm>
            </p:grpSpPr>
            <p:sp>
              <p:nvSpPr>
                <p:cNvPr id="48" name="手繪多邊形: 圖案 47">
                  <a:extLst>
                    <a:ext uri="{FF2B5EF4-FFF2-40B4-BE49-F238E27FC236}">
                      <a16:creationId xmlns:a16="http://schemas.microsoft.com/office/drawing/2014/main" id="{B6530EB4-3822-6AA4-10A0-80BC6EB692F5}"/>
                    </a:ext>
                  </a:extLst>
                </p:cNvPr>
                <p:cNvSpPr/>
                <p:nvPr/>
              </p:nvSpPr>
              <p:spPr>
                <a:xfrm rot="20058057">
                  <a:off x="5216255" y="3329302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" name="手繪多邊形: 圖案 48">
                  <a:extLst>
                    <a:ext uri="{FF2B5EF4-FFF2-40B4-BE49-F238E27FC236}">
                      <a16:creationId xmlns:a16="http://schemas.microsoft.com/office/drawing/2014/main" id="{BC26967C-0D42-3AB8-1533-CCF3A63108E5}"/>
                    </a:ext>
                  </a:extLst>
                </p:cNvPr>
                <p:cNvSpPr/>
                <p:nvPr/>
              </p:nvSpPr>
              <p:spPr>
                <a:xfrm rot="9258057">
                  <a:off x="5361799" y="3259259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2BC9905A-48DC-F383-E286-75EF49A4D617}"/>
                </a:ext>
              </a:extLst>
            </p:cNvPr>
            <p:cNvGrpSpPr/>
            <p:nvPr/>
          </p:nvGrpSpPr>
          <p:grpSpPr>
            <a:xfrm>
              <a:off x="5648462" y="6023051"/>
              <a:ext cx="552274" cy="307872"/>
              <a:chOff x="1177702" y="6037027"/>
              <a:chExt cx="552274" cy="307872"/>
            </a:xfrm>
          </p:grpSpPr>
          <p:grpSp>
            <p:nvGrpSpPr>
              <p:cNvPr id="53" name="群組 52">
                <a:extLst>
                  <a:ext uri="{FF2B5EF4-FFF2-40B4-BE49-F238E27FC236}">
                    <a16:creationId xmlns:a16="http://schemas.microsoft.com/office/drawing/2014/main" id="{ED36301C-6DA9-A89C-390E-93E78245D4F8}"/>
                  </a:ext>
                </a:extLst>
              </p:cNvPr>
              <p:cNvGrpSpPr/>
              <p:nvPr/>
            </p:nvGrpSpPr>
            <p:grpSpPr>
              <a:xfrm rot="20567895">
                <a:off x="1177702" y="6100364"/>
                <a:ext cx="307872" cy="183728"/>
                <a:chOff x="5216255" y="3259259"/>
                <a:chExt cx="307872" cy="183728"/>
              </a:xfrm>
            </p:grpSpPr>
            <p:sp>
              <p:nvSpPr>
                <p:cNvPr id="57" name="手繪多邊形: 圖案 56">
                  <a:extLst>
                    <a:ext uri="{FF2B5EF4-FFF2-40B4-BE49-F238E27FC236}">
                      <a16:creationId xmlns:a16="http://schemas.microsoft.com/office/drawing/2014/main" id="{CD2B4980-9434-A0C8-EB1D-8E7273482DA9}"/>
                    </a:ext>
                  </a:extLst>
                </p:cNvPr>
                <p:cNvSpPr/>
                <p:nvPr/>
              </p:nvSpPr>
              <p:spPr>
                <a:xfrm rot="20058057">
                  <a:off x="5216255" y="3329302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8" name="手繪多邊形: 圖案 57">
                  <a:extLst>
                    <a:ext uri="{FF2B5EF4-FFF2-40B4-BE49-F238E27FC236}">
                      <a16:creationId xmlns:a16="http://schemas.microsoft.com/office/drawing/2014/main" id="{B81C34CA-2483-9F0B-948A-246431C9AC1C}"/>
                    </a:ext>
                  </a:extLst>
                </p:cNvPr>
                <p:cNvSpPr/>
                <p:nvPr/>
              </p:nvSpPr>
              <p:spPr>
                <a:xfrm rot="9258057">
                  <a:off x="5361799" y="3259259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54" name="群組 53">
                <a:extLst>
                  <a:ext uri="{FF2B5EF4-FFF2-40B4-BE49-F238E27FC236}">
                    <a16:creationId xmlns:a16="http://schemas.microsoft.com/office/drawing/2014/main" id="{DE4BC50E-4A6E-3D32-BF88-A48F87E9FAEF}"/>
                  </a:ext>
                </a:extLst>
              </p:cNvPr>
              <p:cNvGrpSpPr/>
              <p:nvPr/>
            </p:nvGrpSpPr>
            <p:grpSpPr>
              <a:xfrm rot="14973652">
                <a:off x="1484176" y="6099099"/>
                <a:ext cx="307872" cy="183728"/>
                <a:chOff x="5216255" y="3259259"/>
                <a:chExt cx="307872" cy="183728"/>
              </a:xfrm>
            </p:grpSpPr>
            <p:sp>
              <p:nvSpPr>
                <p:cNvPr id="55" name="手繪多邊形: 圖案 54">
                  <a:extLst>
                    <a:ext uri="{FF2B5EF4-FFF2-40B4-BE49-F238E27FC236}">
                      <a16:creationId xmlns:a16="http://schemas.microsoft.com/office/drawing/2014/main" id="{BC8679A5-9A26-BC68-4BDE-265C46158683}"/>
                    </a:ext>
                  </a:extLst>
                </p:cNvPr>
                <p:cNvSpPr/>
                <p:nvPr/>
              </p:nvSpPr>
              <p:spPr>
                <a:xfrm rot="20058057">
                  <a:off x="5216255" y="3329302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6" name="手繪多邊形: 圖案 55">
                  <a:extLst>
                    <a:ext uri="{FF2B5EF4-FFF2-40B4-BE49-F238E27FC236}">
                      <a16:creationId xmlns:a16="http://schemas.microsoft.com/office/drawing/2014/main" id="{0A29C3E8-B318-9A78-D02A-004178E4BEA8}"/>
                    </a:ext>
                  </a:extLst>
                </p:cNvPr>
                <p:cNvSpPr/>
                <p:nvPr/>
              </p:nvSpPr>
              <p:spPr>
                <a:xfrm rot="9258057">
                  <a:off x="5361799" y="3259259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486CE665-ED5F-29D2-2F35-2BBAC5F98B9F}"/>
                </a:ext>
              </a:extLst>
            </p:cNvPr>
            <p:cNvGrpSpPr/>
            <p:nvPr/>
          </p:nvGrpSpPr>
          <p:grpSpPr>
            <a:xfrm>
              <a:off x="6287142" y="6023051"/>
              <a:ext cx="552274" cy="307872"/>
              <a:chOff x="1177702" y="6037027"/>
              <a:chExt cx="552274" cy="307872"/>
            </a:xfrm>
          </p:grpSpPr>
          <p:grpSp>
            <p:nvGrpSpPr>
              <p:cNvPr id="60" name="群組 59">
                <a:extLst>
                  <a:ext uri="{FF2B5EF4-FFF2-40B4-BE49-F238E27FC236}">
                    <a16:creationId xmlns:a16="http://schemas.microsoft.com/office/drawing/2014/main" id="{8661A9CB-FEA1-C8E0-BE68-3441423DF30B}"/>
                  </a:ext>
                </a:extLst>
              </p:cNvPr>
              <p:cNvGrpSpPr/>
              <p:nvPr/>
            </p:nvGrpSpPr>
            <p:grpSpPr>
              <a:xfrm rot="20567895">
                <a:off x="1177702" y="6100364"/>
                <a:ext cx="307872" cy="183728"/>
                <a:chOff x="5216255" y="3259259"/>
                <a:chExt cx="307872" cy="183728"/>
              </a:xfrm>
            </p:grpSpPr>
            <p:sp>
              <p:nvSpPr>
                <p:cNvPr id="64" name="手繪多邊形: 圖案 63">
                  <a:extLst>
                    <a:ext uri="{FF2B5EF4-FFF2-40B4-BE49-F238E27FC236}">
                      <a16:creationId xmlns:a16="http://schemas.microsoft.com/office/drawing/2014/main" id="{5C720ADB-24C1-2BEA-AD82-A6C2D3CC6354}"/>
                    </a:ext>
                  </a:extLst>
                </p:cNvPr>
                <p:cNvSpPr/>
                <p:nvPr/>
              </p:nvSpPr>
              <p:spPr>
                <a:xfrm rot="20058057">
                  <a:off x="5216255" y="3329302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5" name="手繪多邊形: 圖案 64">
                  <a:extLst>
                    <a:ext uri="{FF2B5EF4-FFF2-40B4-BE49-F238E27FC236}">
                      <a16:creationId xmlns:a16="http://schemas.microsoft.com/office/drawing/2014/main" id="{469A37EC-7A26-A082-49F4-EE5593E8CD9F}"/>
                    </a:ext>
                  </a:extLst>
                </p:cNvPr>
                <p:cNvSpPr/>
                <p:nvPr/>
              </p:nvSpPr>
              <p:spPr>
                <a:xfrm rot="9258057">
                  <a:off x="5361799" y="3259259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61" name="群組 60">
                <a:extLst>
                  <a:ext uri="{FF2B5EF4-FFF2-40B4-BE49-F238E27FC236}">
                    <a16:creationId xmlns:a16="http://schemas.microsoft.com/office/drawing/2014/main" id="{2349ACAA-E174-2840-252C-24F199DEEDDC}"/>
                  </a:ext>
                </a:extLst>
              </p:cNvPr>
              <p:cNvGrpSpPr/>
              <p:nvPr/>
            </p:nvGrpSpPr>
            <p:grpSpPr>
              <a:xfrm rot="14973652">
                <a:off x="1484176" y="6099099"/>
                <a:ext cx="307872" cy="183728"/>
                <a:chOff x="5216255" y="3259259"/>
                <a:chExt cx="307872" cy="183728"/>
              </a:xfrm>
            </p:grpSpPr>
            <p:sp>
              <p:nvSpPr>
                <p:cNvPr id="62" name="手繪多邊形: 圖案 61">
                  <a:extLst>
                    <a:ext uri="{FF2B5EF4-FFF2-40B4-BE49-F238E27FC236}">
                      <a16:creationId xmlns:a16="http://schemas.microsoft.com/office/drawing/2014/main" id="{CFABBB10-1595-CB93-6448-8FF5B7DAFE3C}"/>
                    </a:ext>
                  </a:extLst>
                </p:cNvPr>
                <p:cNvSpPr/>
                <p:nvPr/>
              </p:nvSpPr>
              <p:spPr>
                <a:xfrm rot="20058057">
                  <a:off x="5216255" y="3329302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3" name="手繪多邊形: 圖案 62">
                  <a:extLst>
                    <a:ext uri="{FF2B5EF4-FFF2-40B4-BE49-F238E27FC236}">
                      <a16:creationId xmlns:a16="http://schemas.microsoft.com/office/drawing/2014/main" id="{751B10BB-72D5-722E-6AAD-CDC88EAB57AF}"/>
                    </a:ext>
                  </a:extLst>
                </p:cNvPr>
                <p:cNvSpPr/>
                <p:nvPr/>
              </p:nvSpPr>
              <p:spPr>
                <a:xfrm rot="9258057">
                  <a:off x="5361799" y="3259259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AF25D54B-6A98-E4CB-171E-1B80EC178681}"/>
                </a:ext>
              </a:extLst>
            </p:cNvPr>
            <p:cNvGrpSpPr/>
            <p:nvPr/>
          </p:nvGrpSpPr>
          <p:grpSpPr>
            <a:xfrm>
              <a:off x="7564502" y="6023051"/>
              <a:ext cx="552274" cy="307872"/>
              <a:chOff x="1177702" y="6037027"/>
              <a:chExt cx="552274" cy="307872"/>
            </a:xfrm>
          </p:grpSpPr>
          <p:grpSp>
            <p:nvGrpSpPr>
              <p:cNvPr id="67" name="群組 66">
                <a:extLst>
                  <a:ext uri="{FF2B5EF4-FFF2-40B4-BE49-F238E27FC236}">
                    <a16:creationId xmlns:a16="http://schemas.microsoft.com/office/drawing/2014/main" id="{A76BA551-1747-29BC-350F-9DE54A8A42F9}"/>
                  </a:ext>
                </a:extLst>
              </p:cNvPr>
              <p:cNvGrpSpPr/>
              <p:nvPr/>
            </p:nvGrpSpPr>
            <p:grpSpPr>
              <a:xfrm rot="20567895">
                <a:off x="1177702" y="6100364"/>
                <a:ext cx="307872" cy="183728"/>
                <a:chOff x="5216255" y="3259259"/>
                <a:chExt cx="307872" cy="183728"/>
              </a:xfrm>
            </p:grpSpPr>
            <p:sp>
              <p:nvSpPr>
                <p:cNvPr id="71" name="手繪多邊形: 圖案 70">
                  <a:extLst>
                    <a:ext uri="{FF2B5EF4-FFF2-40B4-BE49-F238E27FC236}">
                      <a16:creationId xmlns:a16="http://schemas.microsoft.com/office/drawing/2014/main" id="{29E81FAB-FF57-9262-97C9-1E3E51FF5586}"/>
                    </a:ext>
                  </a:extLst>
                </p:cNvPr>
                <p:cNvSpPr/>
                <p:nvPr/>
              </p:nvSpPr>
              <p:spPr>
                <a:xfrm rot="20058057">
                  <a:off x="5216255" y="3329302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2" name="手繪多邊形: 圖案 71">
                  <a:extLst>
                    <a:ext uri="{FF2B5EF4-FFF2-40B4-BE49-F238E27FC236}">
                      <a16:creationId xmlns:a16="http://schemas.microsoft.com/office/drawing/2014/main" id="{BF0AD6BB-A84A-2E20-CA21-9156EB0D6727}"/>
                    </a:ext>
                  </a:extLst>
                </p:cNvPr>
                <p:cNvSpPr/>
                <p:nvPr/>
              </p:nvSpPr>
              <p:spPr>
                <a:xfrm rot="9258057">
                  <a:off x="5361799" y="3259259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68" name="群組 67">
                <a:extLst>
                  <a:ext uri="{FF2B5EF4-FFF2-40B4-BE49-F238E27FC236}">
                    <a16:creationId xmlns:a16="http://schemas.microsoft.com/office/drawing/2014/main" id="{3F579476-9980-D5BA-0564-AD487843AF00}"/>
                  </a:ext>
                </a:extLst>
              </p:cNvPr>
              <p:cNvGrpSpPr/>
              <p:nvPr/>
            </p:nvGrpSpPr>
            <p:grpSpPr>
              <a:xfrm rot="14973652">
                <a:off x="1484176" y="6099099"/>
                <a:ext cx="307872" cy="183728"/>
                <a:chOff x="5216255" y="3259259"/>
                <a:chExt cx="307872" cy="183728"/>
              </a:xfrm>
            </p:grpSpPr>
            <p:sp>
              <p:nvSpPr>
                <p:cNvPr id="69" name="手繪多邊形: 圖案 68">
                  <a:extLst>
                    <a:ext uri="{FF2B5EF4-FFF2-40B4-BE49-F238E27FC236}">
                      <a16:creationId xmlns:a16="http://schemas.microsoft.com/office/drawing/2014/main" id="{BA6E7806-EE61-8671-5E24-FA372D45E29E}"/>
                    </a:ext>
                  </a:extLst>
                </p:cNvPr>
                <p:cNvSpPr/>
                <p:nvPr/>
              </p:nvSpPr>
              <p:spPr>
                <a:xfrm rot="20058057">
                  <a:off x="5216255" y="3329302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0" name="手繪多邊形: 圖案 69">
                  <a:extLst>
                    <a:ext uri="{FF2B5EF4-FFF2-40B4-BE49-F238E27FC236}">
                      <a16:creationId xmlns:a16="http://schemas.microsoft.com/office/drawing/2014/main" id="{DAE88507-AA12-38F4-2D2B-F3AD131F65F2}"/>
                    </a:ext>
                  </a:extLst>
                </p:cNvPr>
                <p:cNvSpPr/>
                <p:nvPr/>
              </p:nvSpPr>
              <p:spPr>
                <a:xfrm rot="9258057">
                  <a:off x="5361799" y="3259259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73" name="群組 72">
              <a:extLst>
                <a:ext uri="{FF2B5EF4-FFF2-40B4-BE49-F238E27FC236}">
                  <a16:creationId xmlns:a16="http://schemas.microsoft.com/office/drawing/2014/main" id="{5D3333E1-F993-36A4-BB29-118148F24474}"/>
                </a:ext>
              </a:extLst>
            </p:cNvPr>
            <p:cNvGrpSpPr/>
            <p:nvPr/>
          </p:nvGrpSpPr>
          <p:grpSpPr>
            <a:xfrm>
              <a:off x="8203182" y="6023051"/>
              <a:ext cx="552274" cy="307872"/>
              <a:chOff x="1177702" y="6037027"/>
              <a:chExt cx="552274" cy="307872"/>
            </a:xfrm>
          </p:grpSpPr>
          <p:grpSp>
            <p:nvGrpSpPr>
              <p:cNvPr id="74" name="群組 73">
                <a:extLst>
                  <a:ext uri="{FF2B5EF4-FFF2-40B4-BE49-F238E27FC236}">
                    <a16:creationId xmlns:a16="http://schemas.microsoft.com/office/drawing/2014/main" id="{EAE23A3D-200F-E734-7430-F8F3230DD88D}"/>
                  </a:ext>
                </a:extLst>
              </p:cNvPr>
              <p:cNvGrpSpPr/>
              <p:nvPr/>
            </p:nvGrpSpPr>
            <p:grpSpPr>
              <a:xfrm rot="20567895">
                <a:off x="1177702" y="6100364"/>
                <a:ext cx="307872" cy="183728"/>
                <a:chOff x="5216255" y="3259259"/>
                <a:chExt cx="307872" cy="183728"/>
              </a:xfrm>
            </p:grpSpPr>
            <p:sp>
              <p:nvSpPr>
                <p:cNvPr id="78" name="手繪多邊形: 圖案 77">
                  <a:extLst>
                    <a:ext uri="{FF2B5EF4-FFF2-40B4-BE49-F238E27FC236}">
                      <a16:creationId xmlns:a16="http://schemas.microsoft.com/office/drawing/2014/main" id="{CD959D9B-A813-46FE-E645-D3B64A45FB91}"/>
                    </a:ext>
                  </a:extLst>
                </p:cNvPr>
                <p:cNvSpPr/>
                <p:nvPr/>
              </p:nvSpPr>
              <p:spPr>
                <a:xfrm rot="20058057">
                  <a:off x="5216255" y="3329302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9" name="手繪多邊形: 圖案 78">
                  <a:extLst>
                    <a:ext uri="{FF2B5EF4-FFF2-40B4-BE49-F238E27FC236}">
                      <a16:creationId xmlns:a16="http://schemas.microsoft.com/office/drawing/2014/main" id="{B55A726D-E6AB-6112-CBB1-5AED83B879DE}"/>
                    </a:ext>
                  </a:extLst>
                </p:cNvPr>
                <p:cNvSpPr/>
                <p:nvPr/>
              </p:nvSpPr>
              <p:spPr>
                <a:xfrm rot="9258057">
                  <a:off x="5361799" y="3259259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75" name="群組 74">
                <a:extLst>
                  <a:ext uri="{FF2B5EF4-FFF2-40B4-BE49-F238E27FC236}">
                    <a16:creationId xmlns:a16="http://schemas.microsoft.com/office/drawing/2014/main" id="{8F6F06F0-EB45-EC6A-AD32-2369A066D1DE}"/>
                  </a:ext>
                </a:extLst>
              </p:cNvPr>
              <p:cNvGrpSpPr/>
              <p:nvPr/>
            </p:nvGrpSpPr>
            <p:grpSpPr>
              <a:xfrm rot="14973652">
                <a:off x="1484176" y="6099099"/>
                <a:ext cx="307872" cy="183728"/>
                <a:chOff x="5216255" y="3259259"/>
                <a:chExt cx="307872" cy="183728"/>
              </a:xfrm>
            </p:grpSpPr>
            <p:sp>
              <p:nvSpPr>
                <p:cNvPr id="76" name="手繪多邊形: 圖案 75">
                  <a:extLst>
                    <a:ext uri="{FF2B5EF4-FFF2-40B4-BE49-F238E27FC236}">
                      <a16:creationId xmlns:a16="http://schemas.microsoft.com/office/drawing/2014/main" id="{F139E00B-82B3-4F31-9C10-EAEF4295F721}"/>
                    </a:ext>
                  </a:extLst>
                </p:cNvPr>
                <p:cNvSpPr/>
                <p:nvPr/>
              </p:nvSpPr>
              <p:spPr>
                <a:xfrm rot="20058057">
                  <a:off x="5216255" y="3329302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7" name="手繪多邊形: 圖案 76">
                  <a:extLst>
                    <a:ext uri="{FF2B5EF4-FFF2-40B4-BE49-F238E27FC236}">
                      <a16:creationId xmlns:a16="http://schemas.microsoft.com/office/drawing/2014/main" id="{578FCE02-F0F4-6425-65B0-D4FEADE7224D}"/>
                    </a:ext>
                  </a:extLst>
                </p:cNvPr>
                <p:cNvSpPr/>
                <p:nvPr/>
              </p:nvSpPr>
              <p:spPr>
                <a:xfrm rot="9258057">
                  <a:off x="5361799" y="3259259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FAFA1D1C-317B-7994-3A24-FE4C1B3468B7}"/>
                </a:ext>
              </a:extLst>
            </p:cNvPr>
            <p:cNvGrpSpPr/>
            <p:nvPr/>
          </p:nvGrpSpPr>
          <p:grpSpPr>
            <a:xfrm>
              <a:off x="8841862" y="6023051"/>
              <a:ext cx="552274" cy="307872"/>
              <a:chOff x="1177702" y="6037027"/>
              <a:chExt cx="552274" cy="307872"/>
            </a:xfrm>
          </p:grpSpPr>
          <p:grpSp>
            <p:nvGrpSpPr>
              <p:cNvPr id="81" name="群組 80">
                <a:extLst>
                  <a:ext uri="{FF2B5EF4-FFF2-40B4-BE49-F238E27FC236}">
                    <a16:creationId xmlns:a16="http://schemas.microsoft.com/office/drawing/2014/main" id="{4A4B4D0F-F3D6-191F-1C55-20CDC7EC7FE7}"/>
                  </a:ext>
                </a:extLst>
              </p:cNvPr>
              <p:cNvGrpSpPr/>
              <p:nvPr/>
            </p:nvGrpSpPr>
            <p:grpSpPr>
              <a:xfrm rot="20567895">
                <a:off x="1177702" y="6100364"/>
                <a:ext cx="307872" cy="183728"/>
                <a:chOff x="5216255" y="3259259"/>
                <a:chExt cx="307872" cy="183728"/>
              </a:xfrm>
            </p:grpSpPr>
            <p:sp>
              <p:nvSpPr>
                <p:cNvPr id="85" name="手繪多邊形: 圖案 84">
                  <a:extLst>
                    <a:ext uri="{FF2B5EF4-FFF2-40B4-BE49-F238E27FC236}">
                      <a16:creationId xmlns:a16="http://schemas.microsoft.com/office/drawing/2014/main" id="{2CAA87E1-D8C5-B93C-D50D-1FBA810C09C1}"/>
                    </a:ext>
                  </a:extLst>
                </p:cNvPr>
                <p:cNvSpPr/>
                <p:nvPr/>
              </p:nvSpPr>
              <p:spPr>
                <a:xfrm rot="20058057">
                  <a:off x="5216255" y="3329302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6" name="手繪多邊形: 圖案 85">
                  <a:extLst>
                    <a:ext uri="{FF2B5EF4-FFF2-40B4-BE49-F238E27FC236}">
                      <a16:creationId xmlns:a16="http://schemas.microsoft.com/office/drawing/2014/main" id="{BE7C2E80-8F90-29F9-818B-FD8C62A6EA91}"/>
                    </a:ext>
                  </a:extLst>
                </p:cNvPr>
                <p:cNvSpPr/>
                <p:nvPr/>
              </p:nvSpPr>
              <p:spPr>
                <a:xfrm rot="9258057">
                  <a:off x="5361799" y="3259259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82" name="群組 81">
                <a:extLst>
                  <a:ext uri="{FF2B5EF4-FFF2-40B4-BE49-F238E27FC236}">
                    <a16:creationId xmlns:a16="http://schemas.microsoft.com/office/drawing/2014/main" id="{3AC85750-6F37-9FDC-7294-902967DC8608}"/>
                  </a:ext>
                </a:extLst>
              </p:cNvPr>
              <p:cNvGrpSpPr/>
              <p:nvPr/>
            </p:nvGrpSpPr>
            <p:grpSpPr>
              <a:xfrm rot="14973652">
                <a:off x="1484176" y="6099099"/>
                <a:ext cx="307872" cy="183728"/>
                <a:chOff x="5216255" y="3259259"/>
                <a:chExt cx="307872" cy="183728"/>
              </a:xfrm>
            </p:grpSpPr>
            <p:sp>
              <p:nvSpPr>
                <p:cNvPr id="83" name="手繪多邊形: 圖案 82">
                  <a:extLst>
                    <a:ext uri="{FF2B5EF4-FFF2-40B4-BE49-F238E27FC236}">
                      <a16:creationId xmlns:a16="http://schemas.microsoft.com/office/drawing/2014/main" id="{E1D72639-05FF-0112-9B4F-CA79FB04E4F2}"/>
                    </a:ext>
                  </a:extLst>
                </p:cNvPr>
                <p:cNvSpPr/>
                <p:nvPr/>
              </p:nvSpPr>
              <p:spPr>
                <a:xfrm rot="20058057">
                  <a:off x="5216255" y="3329302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4" name="手繪多邊形: 圖案 83">
                  <a:extLst>
                    <a:ext uri="{FF2B5EF4-FFF2-40B4-BE49-F238E27FC236}">
                      <a16:creationId xmlns:a16="http://schemas.microsoft.com/office/drawing/2014/main" id="{99E73030-C8B5-018C-3C8B-ADF79E5C34C9}"/>
                    </a:ext>
                  </a:extLst>
                </p:cNvPr>
                <p:cNvSpPr/>
                <p:nvPr/>
              </p:nvSpPr>
              <p:spPr>
                <a:xfrm rot="9258057">
                  <a:off x="5361799" y="3259259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87" name="群組 86">
              <a:extLst>
                <a:ext uri="{FF2B5EF4-FFF2-40B4-BE49-F238E27FC236}">
                  <a16:creationId xmlns:a16="http://schemas.microsoft.com/office/drawing/2014/main" id="{89BA0680-2835-C902-89D3-103BD3B377FD}"/>
                </a:ext>
              </a:extLst>
            </p:cNvPr>
            <p:cNvGrpSpPr/>
            <p:nvPr/>
          </p:nvGrpSpPr>
          <p:grpSpPr>
            <a:xfrm>
              <a:off x="9480542" y="6023051"/>
              <a:ext cx="552274" cy="307872"/>
              <a:chOff x="1177702" y="6037027"/>
              <a:chExt cx="552274" cy="307872"/>
            </a:xfrm>
          </p:grpSpPr>
          <p:grpSp>
            <p:nvGrpSpPr>
              <p:cNvPr id="88" name="群組 87">
                <a:extLst>
                  <a:ext uri="{FF2B5EF4-FFF2-40B4-BE49-F238E27FC236}">
                    <a16:creationId xmlns:a16="http://schemas.microsoft.com/office/drawing/2014/main" id="{D2B2CDDF-CD17-0C5B-D3C7-DB6F52CD90E0}"/>
                  </a:ext>
                </a:extLst>
              </p:cNvPr>
              <p:cNvGrpSpPr/>
              <p:nvPr/>
            </p:nvGrpSpPr>
            <p:grpSpPr>
              <a:xfrm rot="20567895">
                <a:off x="1177702" y="6100364"/>
                <a:ext cx="307872" cy="183728"/>
                <a:chOff x="5216255" y="3259259"/>
                <a:chExt cx="307872" cy="183728"/>
              </a:xfrm>
            </p:grpSpPr>
            <p:sp>
              <p:nvSpPr>
                <p:cNvPr id="92" name="手繪多邊形: 圖案 91">
                  <a:extLst>
                    <a:ext uri="{FF2B5EF4-FFF2-40B4-BE49-F238E27FC236}">
                      <a16:creationId xmlns:a16="http://schemas.microsoft.com/office/drawing/2014/main" id="{D28E90E0-CA9A-4770-4BCE-2010D25E5077}"/>
                    </a:ext>
                  </a:extLst>
                </p:cNvPr>
                <p:cNvSpPr/>
                <p:nvPr/>
              </p:nvSpPr>
              <p:spPr>
                <a:xfrm rot="20058057">
                  <a:off x="5216255" y="3329302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3" name="手繪多邊形: 圖案 92">
                  <a:extLst>
                    <a:ext uri="{FF2B5EF4-FFF2-40B4-BE49-F238E27FC236}">
                      <a16:creationId xmlns:a16="http://schemas.microsoft.com/office/drawing/2014/main" id="{31C9F581-0A3E-B36E-A646-D199154DDE08}"/>
                    </a:ext>
                  </a:extLst>
                </p:cNvPr>
                <p:cNvSpPr/>
                <p:nvPr/>
              </p:nvSpPr>
              <p:spPr>
                <a:xfrm rot="9258057">
                  <a:off x="5361799" y="3259259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89" name="群組 88">
                <a:extLst>
                  <a:ext uri="{FF2B5EF4-FFF2-40B4-BE49-F238E27FC236}">
                    <a16:creationId xmlns:a16="http://schemas.microsoft.com/office/drawing/2014/main" id="{B5993579-75BF-5F2D-53CF-240737BDEF9D}"/>
                  </a:ext>
                </a:extLst>
              </p:cNvPr>
              <p:cNvGrpSpPr/>
              <p:nvPr/>
            </p:nvGrpSpPr>
            <p:grpSpPr>
              <a:xfrm rot="14973652">
                <a:off x="1484176" y="6099099"/>
                <a:ext cx="307872" cy="183728"/>
                <a:chOff x="5216255" y="3259259"/>
                <a:chExt cx="307872" cy="183728"/>
              </a:xfrm>
            </p:grpSpPr>
            <p:sp>
              <p:nvSpPr>
                <p:cNvPr id="90" name="手繪多邊形: 圖案 89">
                  <a:extLst>
                    <a:ext uri="{FF2B5EF4-FFF2-40B4-BE49-F238E27FC236}">
                      <a16:creationId xmlns:a16="http://schemas.microsoft.com/office/drawing/2014/main" id="{7CA6DC14-EBEB-EFB6-F266-CE2CB698799F}"/>
                    </a:ext>
                  </a:extLst>
                </p:cNvPr>
                <p:cNvSpPr/>
                <p:nvPr/>
              </p:nvSpPr>
              <p:spPr>
                <a:xfrm rot="20058057">
                  <a:off x="5216255" y="3329302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1" name="手繪多邊形: 圖案 90">
                  <a:extLst>
                    <a:ext uri="{FF2B5EF4-FFF2-40B4-BE49-F238E27FC236}">
                      <a16:creationId xmlns:a16="http://schemas.microsoft.com/office/drawing/2014/main" id="{BC5AB203-F9A4-1A88-D4F3-6313B6769B8B}"/>
                    </a:ext>
                  </a:extLst>
                </p:cNvPr>
                <p:cNvSpPr/>
                <p:nvPr/>
              </p:nvSpPr>
              <p:spPr>
                <a:xfrm rot="9258057">
                  <a:off x="5361799" y="3259259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94" name="群組 93">
              <a:extLst>
                <a:ext uri="{FF2B5EF4-FFF2-40B4-BE49-F238E27FC236}">
                  <a16:creationId xmlns:a16="http://schemas.microsoft.com/office/drawing/2014/main" id="{F851C0DD-E7DD-8766-CF9F-E102EA4C3AD2}"/>
                </a:ext>
              </a:extLst>
            </p:cNvPr>
            <p:cNvGrpSpPr/>
            <p:nvPr/>
          </p:nvGrpSpPr>
          <p:grpSpPr>
            <a:xfrm>
              <a:off x="10119222" y="6023051"/>
              <a:ext cx="552274" cy="307872"/>
              <a:chOff x="1177702" y="6037027"/>
              <a:chExt cx="552274" cy="307872"/>
            </a:xfrm>
          </p:grpSpPr>
          <p:grpSp>
            <p:nvGrpSpPr>
              <p:cNvPr id="95" name="群組 94">
                <a:extLst>
                  <a:ext uri="{FF2B5EF4-FFF2-40B4-BE49-F238E27FC236}">
                    <a16:creationId xmlns:a16="http://schemas.microsoft.com/office/drawing/2014/main" id="{A6D4AACD-4384-DCD9-0CE2-C036B979E823}"/>
                  </a:ext>
                </a:extLst>
              </p:cNvPr>
              <p:cNvGrpSpPr/>
              <p:nvPr/>
            </p:nvGrpSpPr>
            <p:grpSpPr>
              <a:xfrm rot="20567895">
                <a:off x="1177702" y="6100364"/>
                <a:ext cx="307872" cy="183728"/>
                <a:chOff x="5216255" y="3259259"/>
                <a:chExt cx="307872" cy="183728"/>
              </a:xfrm>
            </p:grpSpPr>
            <p:sp>
              <p:nvSpPr>
                <p:cNvPr id="99" name="手繪多邊形: 圖案 98">
                  <a:extLst>
                    <a:ext uri="{FF2B5EF4-FFF2-40B4-BE49-F238E27FC236}">
                      <a16:creationId xmlns:a16="http://schemas.microsoft.com/office/drawing/2014/main" id="{D442A4B5-517E-99B9-0E62-345655DD1F15}"/>
                    </a:ext>
                  </a:extLst>
                </p:cNvPr>
                <p:cNvSpPr/>
                <p:nvPr/>
              </p:nvSpPr>
              <p:spPr>
                <a:xfrm rot="20058057">
                  <a:off x="5216255" y="3329302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0" name="手繪多邊形: 圖案 99">
                  <a:extLst>
                    <a:ext uri="{FF2B5EF4-FFF2-40B4-BE49-F238E27FC236}">
                      <a16:creationId xmlns:a16="http://schemas.microsoft.com/office/drawing/2014/main" id="{CF078D34-DC5C-1E5F-71CC-E3E102E329FA}"/>
                    </a:ext>
                  </a:extLst>
                </p:cNvPr>
                <p:cNvSpPr/>
                <p:nvPr/>
              </p:nvSpPr>
              <p:spPr>
                <a:xfrm rot="9258057">
                  <a:off x="5361799" y="3259259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96" name="群組 95">
                <a:extLst>
                  <a:ext uri="{FF2B5EF4-FFF2-40B4-BE49-F238E27FC236}">
                    <a16:creationId xmlns:a16="http://schemas.microsoft.com/office/drawing/2014/main" id="{4D3C25BB-BFFA-D90D-CC33-A38BE795F0E6}"/>
                  </a:ext>
                </a:extLst>
              </p:cNvPr>
              <p:cNvGrpSpPr/>
              <p:nvPr/>
            </p:nvGrpSpPr>
            <p:grpSpPr>
              <a:xfrm rot="14973652">
                <a:off x="1484176" y="6099099"/>
                <a:ext cx="307872" cy="183728"/>
                <a:chOff x="5216255" y="3259259"/>
                <a:chExt cx="307872" cy="183728"/>
              </a:xfrm>
            </p:grpSpPr>
            <p:sp>
              <p:nvSpPr>
                <p:cNvPr id="97" name="手繪多邊形: 圖案 96">
                  <a:extLst>
                    <a:ext uri="{FF2B5EF4-FFF2-40B4-BE49-F238E27FC236}">
                      <a16:creationId xmlns:a16="http://schemas.microsoft.com/office/drawing/2014/main" id="{63B0A574-1D78-4489-A099-4CB38AC0F1CB}"/>
                    </a:ext>
                  </a:extLst>
                </p:cNvPr>
                <p:cNvSpPr/>
                <p:nvPr/>
              </p:nvSpPr>
              <p:spPr>
                <a:xfrm rot="20058057">
                  <a:off x="5216255" y="3329302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8" name="手繪多邊形: 圖案 97">
                  <a:extLst>
                    <a:ext uri="{FF2B5EF4-FFF2-40B4-BE49-F238E27FC236}">
                      <a16:creationId xmlns:a16="http://schemas.microsoft.com/office/drawing/2014/main" id="{52CD4C65-0607-79DC-EB70-953CE1050FB4}"/>
                    </a:ext>
                  </a:extLst>
                </p:cNvPr>
                <p:cNvSpPr/>
                <p:nvPr/>
              </p:nvSpPr>
              <p:spPr>
                <a:xfrm rot="9258057">
                  <a:off x="5361799" y="3259259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01" name="群組 100">
              <a:extLst>
                <a:ext uri="{FF2B5EF4-FFF2-40B4-BE49-F238E27FC236}">
                  <a16:creationId xmlns:a16="http://schemas.microsoft.com/office/drawing/2014/main" id="{FA9E12DA-9CA2-94C2-C892-D17458ACEAEB}"/>
                </a:ext>
              </a:extLst>
            </p:cNvPr>
            <p:cNvGrpSpPr/>
            <p:nvPr/>
          </p:nvGrpSpPr>
          <p:grpSpPr>
            <a:xfrm>
              <a:off x="10757900" y="6023051"/>
              <a:ext cx="552274" cy="307872"/>
              <a:chOff x="1177702" y="6037027"/>
              <a:chExt cx="552274" cy="307872"/>
            </a:xfrm>
          </p:grpSpPr>
          <p:grpSp>
            <p:nvGrpSpPr>
              <p:cNvPr id="102" name="群組 101">
                <a:extLst>
                  <a:ext uri="{FF2B5EF4-FFF2-40B4-BE49-F238E27FC236}">
                    <a16:creationId xmlns:a16="http://schemas.microsoft.com/office/drawing/2014/main" id="{3B02AF84-07F2-710F-33F1-B5537D4B9E9A}"/>
                  </a:ext>
                </a:extLst>
              </p:cNvPr>
              <p:cNvGrpSpPr/>
              <p:nvPr/>
            </p:nvGrpSpPr>
            <p:grpSpPr>
              <a:xfrm rot="20567895">
                <a:off x="1177702" y="6100364"/>
                <a:ext cx="307872" cy="183728"/>
                <a:chOff x="5216255" y="3259259"/>
                <a:chExt cx="307872" cy="183728"/>
              </a:xfrm>
            </p:grpSpPr>
            <p:sp>
              <p:nvSpPr>
                <p:cNvPr id="106" name="手繪多邊形: 圖案 105">
                  <a:extLst>
                    <a:ext uri="{FF2B5EF4-FFF2-40B4-BE49-F238E27FC236}">
                      <a16:creationId xmlns:a16="http://schemas.microsoft.com/office/drawing/2014/main" id="{7058F457-2B35-2874-DF9D-07076CC5AFEB}"/>
                    </a:ext>
                  </a:extLst>
                </p:cNvPr>
                <p:cNvSpPr/>
                <p:nvPr/>
              </p:nvSpPr>
              <p:spPr>
                <a:xfrm rot="20058057">
                  <a:off x="5216255" y="3329302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7" name="手繪多邊形: 圖案 106">
                  <a:extLst>
                    <a:ext uri="{FF2B5EF4-FFF2-40B4-BE49-F238E27FC236}">
                      <a16:creationId xmlns:a16="http://schemas.microsoft.com/office/drawing/2014/main" id="{D88755F1-0A9F-A599-16DE-8477BC6801B4}"/>
                    </a:ext>
                  </a:extLst>
                </p:cNvPr>
                <p:cNvSpPr/>
                <p:nvPr/>
              </p:nvSpPr>
              <p:spPr>
                <a:xfrm rot="9258057">
                  <a:off x="5361799" y="3259259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03" name="群組 102">
                <a:extLst>
                  <a:ext uri="{FF2B5EF4-FFF2-40B4-BE49-F238E27FC236}">
                    <a16:creationId xmlns:a16="http://schemas.microsoft.com/office/drawing/2014/main" id="{13B80DE4-CB36-D2E9-FE01-FFAEB7F0AA3C}"/>
                  </a:ext>
                </a:extLst>
              </p:cNvPr>
              <p:cNvGrpSpPr/>
              <p:nvPr/>
            </p:nvGrpSpPr>
            <p:grpSpPr>
              <a:xfrm rot="14973652">
                <a:off x="1484176" y="6099099"/>
                <a:ext cx="307872" cy="183728"/>
                <a:chOff x="5216255" y="3259259"/>
                <a:chExt cx="307872" cy="183728"/>
              </a:xfrm>
            </p:grpSpPr>
            <p:sp>
              <p:nvSpPr>
                <p:cNvPr id="104" name="手繪多邊形: 圖案 103">
                  <a:extLst>
                    <a:ext uri="{FF2B5EF4-FFF2-40B4-BE49-F238E27FC236}">
                      <a16:creationId xmlns:a16="http://schemas.microsoft.com/office/drawing/2014/main" id="{77DA0887-F466-9ED3-AE67-03877F437861}"/>
                    </a:ext>
                  </a:extLst>
                </p:cNvPr>
                <p:cNvSpPr/>
                <p:nvPr/>
              </p:nvSpPr>
              <p:spPr>
                <a:xfrm rot="20058057">
                  <a:off x="5216255" y="3329302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5" name="手繪多邊形: 圖案 104">
                  <a:extLst>
                    <a:ext uri="{FF2B5EF4-FFF2-40B4-BE49-F238E27FC236}">
                      <a16:creationId xmlns:a16="http://schemas.microsoft.com/office/drawing/2014/main" id="{928E5AFE-8A60-0234-7BAB-0D7B007A1CD5}"/>
                    </a:ext>
                  </a:extLst>
                </p:cNvPr>
                <p:cNvSpPr/>
                <p:nvPr/>
              </p:nvSpPr>
              <p:spPr>
                <a:xfrm rot="9258057">
                  <a:off x="5361799" y="3259259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08" name="群組 107">
              <a:extLst>
                <a:ext uri="{FF2B5EF4-FFF2-40B4-BE49-F238E27FC236}">
                  <a16:creationId xmlns:a16="http://schemas.microsoft.com/office/drawing/2014/main" id="{144B4CF6-8D30-31C9-1D9B-3FF3AF614F23}"/>
                </a:ext>
              </a:extLst>
            </p:cNvPr>
            <p:cNvGrpSpPr/>
            <p:nvPr/>
          </p:nvGrpSpPr>
          <p:grpSpPr>
            <a:xfrm>
              <a:off x="6925822" y="6023051"/>
              <a:ext cx="552274" cy="307872"/>
              <a:chOff x="1177702" y="6037027"/>
              <a:chExt cx="552274" cy="307872"/>
            </a:xfrm>
          </p:grpSpPr>
          <p:grpSp>
            <p:nvGrpSpPr>
              <p:cNvPr id="109" name="群組 108">
                <a:extLst>
                  <a:ext uri="{FF2B5EF4-FFF2-40B4-BE49-F238E27FC236}">
                    <a16:creationId xmlns:a16="http://schemas.microsoft.com/office/drawing/2014/main" id="{5935494F-2B1B-4CBD-44ED-DDB0571CD289}"/>
                  </a:ext>
                </a:extLst>
              </p:cNvPr>
              <p:cNvGrpSpPr/>
              <p:nvPr/>
            </p:nvGrpSpPr>
            <p:grpSpPr>
              <a:xfrm rot="20567895">
                <a:off x="1177702" y="6100364"/>
                <a:ext cx="307872" cy="183728"/>
                <a:chOff x="5216255" y="3259259"/>
                <a:chExt cx="307872" cy="183728"/>
              </a:xfrm>
            </p:grpSpPr>
            <p:sp>
              <p:nvSpPr>
                <p:cNvPr id="113" name="手繪多邊形: 圖案 112">
                  <a:extLst>
                    <a:ext uri="{FF2B5EF4-FFF2-40B4-BE49-F238E27FC236}">
                      <a16:creationId xmlns:a16="http://schemas.microsoft.com/office/drawing/2014/main" id="{81F2072A-30D9-B91F-1E25-146601DA60BA}"/>
                    </a:ext>
                  </a:extLst>
                </p:cNvPr>
                <p:cNvSpPr/>
                <p:nvPr/>
              </p:nvSpPr>
              <p:spPr>
                <a:xfrm rot="20058057">
                  <a:off x="5216255" y="3329302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4" name="手繪多邊形: 圖案 113">
                  <a:extLst>
                    <a:ext uri="{FF2B5EF4-FFF2-40B4-BE49-F238E27FC236}">
                      <a16:creationId xmlns:a16="http://schemas.microsoft.com/office/drawing/2014/main" id="{EE08050A-0FDF-58DB-7C0F-6C921E178570}"/>
                    </a:ext>
                  </a:extLst>
                </p:cNvPr>
                <p:cNvSpPr/>
                <p:nvPr/>
              </p:nvSpPr>
              <p:spPr>
                <a:xfrm rot="9258057">
                  <a:off x="5361799" y="3259259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10" name="群組 109">
                <a:extLst>
                  <a:ext uri="{FF2B5EF4-FFF2-40B4-BE49-F238E27FC236}">
                    <a16:creationId xmlns:a16="http://schemas.microsoft.com/office/drawing/2014/main" id="{B0E2DC72-4672-E24F-D6C3-F65035F2B824}"/>
                  </a:ext>
                </a:extLst>
              </p:cNvPr>
              <p:cNvGrpSpPr/>
              <p:nvPr/>
            </p:nvGrpSpPr>
            <p:grpSpPr>
              <a:xfrm rot="14973652">
                <a:off x="1484176" y="6099099"/>
                <a:ext cx="307872" cy="183728"/>
                <a:chOff x="5216255" y="3259259"/>
                <a:chExt cx="307872" cy="183728"/>
              </a:xfrm>
            </p:grpSpPr>
            <p:sp>
              <p:nvSpPr>
                <p:cNvPr id="111" name="手繪多邊形: 圖案 110">
                  <a:extLst>
                    <a:ext uri="{FF2B5EF4-FFF2-40B4-BE49-F238E27FC236}">
                      <a16:creationId xmlns:a16="http://schemas.microsoft.com/office/drawing/2014/main" id="{328BBE86-E578-9855-340D-DBBC8A93825B}"/>
                    </a:ext>
                  </a:extLst>
                </p:cNvPr>
                <p:cNvSpPr/>
                <p:nvPr/>
              </p:nvSpPr>
              <p:spPr>
                <a:xfrm rot="20058057">
                  <a:off x="5216255" y="3329302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2" name="手繪多邊形: 圖案 111">
                  <a:extLst>
                    <a:ext uri="{FF2B5EF4-FFF2-40B4-BE49-F238E27FC236}">
                      <a16:creationId xmlns:a16="http://schemas.microsoft.com/office/drawing/2014/main" id="{E9771D6D-E5F7-B441-7EB0-B2B8BD986ED6}"/>
                    </a:ext>
                  </a:extLst>
                </p:cNvPr>
                <p:cNvSpPr/>
                <p:nvPr/>
              </p:nvSpPr>
              <p:spPr>
                <a:xfrm rot="9258057">
                  <a:off x="5361799" y="3259259"/>
                  <a:ext cx="162328" cy="113685"/>
                </a:xfrm>
                <a:custGeom>
                  <a:avLst/>
                  <a:gdLst>
                    <a:gd name="connsiteX0" fmla="*/ 470346 w 1307443"/>
                    <a:gd name="connsiteY0" fmla="*/ 0 h 902673"/>
                    <a:gd name="connsiteX1" fmla="*/ 484179 w 1307443"/>
                    <a:gd name="connsiteY1" fmla="*/ 1339 h 902673"/>
                    <a:gd name="connsiteX2" fmla="*/ 484179 w 1307443"/>
                    <a:gd name="connsiteY2" fmla="*/ 0 h 902673"/>
                    <a:gd name="connsiteX3" fmla="*/ 1307443 w 1307443"/>
                    <a:gd name="connsiteY3" fmla="*/ 0 h 902673"/>
                    <a:gd name="connsiteX4" fmla="*/ 1307443 w 1307443"/>
                    <a:gd name="connsiteY4" fmla="*/ 902673 h 902673"/>
                    <a:gd name="connsiteX5" fmla="*/ 484179 w 1307443"/>
                    <a:gd name="connsiteY5" fmla="*/ 902673 h 902673"/>
                    <a:gd name="connsiteX6" fmla="*/ 484179 w 1307443"/>
                    <a:gd name="connsiteY6" fmla="*/ 901336 h 902673"/>
                    <a:gd name="connsiteX7" fmla="*/ 470346 w 1307443"/>
                    <a:gd name="connsiteY7" fmla="*/ 902673 h 902673"/>
                    <a:gd name="connsiteX8" fmla="*/ 0 w 1307443"/>
                    <a:gd name="connsiteY8" fmla="*/ 451337 h 902673"/>
                    <a:gd name="connsiteX9" fmla="*/ 470346 w 1307443"/>
                    <a:gd name="connsiteY9" fmla="*/ 0 h 902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443" h="902673">
                      <a:moveTo>
                        <a:pt x="470346" y="0"/>
                      </a:moveTo>
                      <a:lnTo>
                        <a:pt x="484179" y="1339"/>
                      </a:lnTo>
                      <a:lnTo>
                        <a:pt x="484179" y="0"/>
                      </a:lnTo>
                      <a:lnTo>
                        <a:pt x="1307443" y="0"/>
                      </a:lnTo>
                      <a:lnTo>
                        <a:pt x="1307443" y="902673"/>
                      </a:lnTo>
                      <a:lnTo>
                        <a:pt x="484179" y="902673"/>
                      </a:lnTo>
                      <a:lnTo>
                        <a:pt x="484179" y="901336"/>
                      </a:lnTo>
                      <a:lnTo>
                        <a:pt x="470346" y="902673"/>
                      </a:lnTo>
                      <a:cubicBezTo>
                        <a:pt x="210580" y="902673"/>
                        <a:pt x="0" y="700603"/>
                        <a:pt x="0" y="451337"/>
                      </a:cubicBezTo>
                      <a:cubicBezTo>
                        <a:pt x="0" y="202070"/>
                        <a:pt x="210580" y="0"/>
                        <a:pt x="47034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626FB41-3D54-51A5-B367-485E8BB50B21}"/>
                </a:ext>
              </a:extLst>
            </p:cNvPr>
            <p:cNvSpPr/>
            <p:nvPr/>
          </p:nvSpPr>
          <p:spPr>
            <a:xfrm>
              <a:off x="904553" y="799120"/>
              <a:ext cx="10619117" cy="5719313"/>
            </a:xfrm>
            <a:prstGeom prst="rect">
              <a:avLst/>
            </a:prstGeom>
            <a:gradFill flip="none" rotWithShape="1">
              <a:gsLst>
                <a:gs pos="14000">
                  <a:srgbClr val="FFFFFF">
                    <a:alpha val="66000"/>
                  </a:srgbClr>
                </a:gs>
                <a:gs pos="49000">
                  <a:schemeClr val="bg1">
                    <a:alpha val="0"/>
                  </a:schemeClr>
                </a:gs>
                <a:gs pos="0">
                  <a:schemeClr val="bg1">
                    <a:alpha val="88000"/>
                  </a:schemeClr>
                </a:gs>
                <a:gs pos="84000">
                  <a:srgbClr val="FFFFFF">
                    <a:alpha val="65000"/>
                  </a:srgbClr>
                </a:gs>
                <a:gs pos="100000">
                  <a:schemeClr val="bg1">
                    <a:alpha val="92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345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CF372E7E-C4BC-1977-210C-E043EFA201E2}"/>
              </a:ext>
            </a:extLst>
          </p:cNvPr>
          <p:cNvSpPr/>
          <p:nvPr/>
        </p:nvSpPr>
        <p:spPr>
          <a:xfrm>
            <a:off x="9535583" y="1620198"/>
            <a:ext cx="1606871" cy="4258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6394A8-AC7B-FD39-7F0D-D30D8A501562}"/>
              </a:ext>
            </a:extLst>
          </p:cNvPr>
          <p:cNvSpPr/>
          <p:nvPr/>
        </p:nvSpPr>
        <p:spPr>
          <a:xfrm>
            <a:off x="7990937" y="4546122"/>
            <a:ext cx="3761117" cy="164764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ED9E98-FF8F-1A08-B5CD-4FEA554177E3}"/>
              </a:ext>
            </a:extLst>
          </p:cNvPr>
          <p:cNvSpPr/>
          <p:nvPr/>
        </p:nvSpPr>
        <p:spPr>
          <a:xfrm>
            <a:off x="9535583" y="1014816"/>
            <a:ext cx="1606871" cy="4258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6FA41E-6E64-B16B-562C-727D35808FBC}"/>
              </a:ext>
            </a:extLst>
          </p:cNvPr>
          <p:cNvSpPr/>
          <p:nvPr/>
        </p:nvSpPr>
        <p:spPr>
          <a:xfrm>
            <a:off x="9535583" y="2244389"/>
            <a:ext cx="1606871" cy="42583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AE064B88-4621-81DE-6F91-CAD561ADD191}"/>
              </a:ext>
            </a:extLst>
          </p:cNvPr>
          <p:cNvGrpSpPr/>
          <p:nvPr/>
        </p:nvGrpSpPr>
        <p:grpSpPr>
          <a:xfrm>
            <a:off x="406950" y="244891"/>
            <a:ext cx="3060000" cy="1908000"/>
            <a:chOff x="1871932" y="931651"/>
            <a:chExt cx="3060000" cy="1908000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3409CF80-7EEA-FED6-404D-C112BDF9BE26}"/>
                </a:ext>
              </a:extLst>
            </p:cNvPr>
            <p:cNvSpPr/>
            <p:nvPr/>
          </p:nvSpPr>
          <p:spPr>
            <a:xfrm>
              <a:off x="1871932" y="931651"/>
              <a:ext cx="3060000" cy="1908000"/>
            </a:xfrm>
            <a:prstGeom prst="roundRect">
              <a:avLst>
                <a:gd name="adj" fmla="val 4902"/>
              </a:avLst>
            </a:prstGeom>
            <a:noFill/>
            <a:ln w="38100">
              <a:solidFill>
                <a:srgbClr val="172C5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654D0A4E-B1F6-4EE4-6DB1-62E3626244D8}"/>
                </a:ext>
              </a:extLst>
            </p:cNvPr>
            <p:cNvSpPr/>
            <p:nvPr/>
          </p:nvSpPr>
          <p:spPr>
            <a:xfrm>
              <a:off x="2093647" y="1114648"/>
              <a:ext cx="720000" cy="72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FC88CA39-F5B1-8FFC-8930-9B8402A95F72}"/>
                </a:ext>
              </a:extLst>
            </p:cNvPr>
            <p:cNvSpPr txBox="1"/>
            <p:nvPr/>
          </p:nvSpPr>
          <p:spPr>
            <a:xfrm>
              <a:off x="2920040" y="1474648"/>
              <a:ext cx="1595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陳丘泓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_Jhon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1A0B9CB7-FA96-178F-C0CA-DEFB3F2791DA}"/>
                </a:ext>
              </a:extLst>
            </p:cNvPr>
            <p:cNvSpPr txBox="1"/>
            <p:nvPr/>
          </p:nvSpPr>
          <p:spPr>
            <a:xfrm>
              <a:off x="2022571" y="1826762"/>
              <a:ext cx="1966824" cy="717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latin typeface="Arial" panose="020B0604020202020204" pitchFamily="34" charset="0"/>
                  <a:ea typeface="微軟正黑體" panose="020B0604030504040204" pitchFamily="34" charset="-120"/>
                </a:rPr>
                <a:t>董事長</a:t>
              </a:r>
              <a:r>
                <a:rPr lang="en-US" altLang="zh-TW" sz="1100" dirty="0">
                  <a:latin typeface="Arial" panose="020B0604020202020204" pitchFamily="34" charset="0"/>
                  <a:ea typeface="微軟正黑體" panose="020B0604030504040204" pitchFamily="34" charset="-120"/>
                </a:rPr>
                <a:t>_Chairman</a:t>
              </a:r>
            </a:p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latin typeface="Arial" panose="020B0604020202020204" pitchFamily="34" charset="0"/>
                  <a:ea typeface="微軟正黑體" panose="020B0604030504040204" pitchFamily="34" charset="-120"/>
                </a:rPr>
                <a:t>總經理</a:t>
              </a:r>
              <a:r>
                <a:rPr lang="en-US" altLang="zh-TW" sz="1100" dirty="0">
                  <a:latin typeface="Arial" panose="020B0604020202020204" pitchFamily="34" charset="0"/>
                  <a:ea typeface="微軟正黑體" panose="020B0604030504040204" pitchFamily="34" charset="-120"/>
                </a:rPr>
                <a:t>_President</a:t>
              </a:r>
              <a:endParaRPr lang="zh-TW" altLang="en-US" sz="1100"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0B01027-7D0E-4478-E09A-F6FAFA579000}"/>
              </a:ext>
            </a:extLst>
          </p:cNvPr>
          <p:cNvGrpSpPr/>
          <p:nvPr/>
        </p:nvGrpSpPr>
        <p:grpSpPr>
          <a:xfrm>
            <a:off x="3670167" y="247529"/>
            <a:ext cx="3240000" cy="1908000"/>
            <a:chOff x="1871930" y="931651"/>
            <a:chExt cx="3240000" cy="1908000"/>
          </a:xfrm>
        </p:grpSpPr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018D4077-6FAD-850F-F515-E16D6761F7E7}"/>
                </a:ext>
              </a:extLst>
            </p:cNvPr>
            <p:cNvSpPr/>
            <p:nvPr/>
          </p:nvSpPr>
          <p:spPr>
            <a:xfrm>
              <a:off x="1871930" y="931651"/>
              <a:ext cx="3060000" cy="1908000"/>
            </a:xfrm>
            <a:prstGeom prst="roundRect">
              <a:avLst>
                <a:gd name="adj" fmla="val 4902"/>
              </a:avLst>
            </a:prstGeom>
            <a:solidFill>
              <a:srgbClr val="D6DCE5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85C54537-6993-A694-66CA-A9781889E1E2}"/>
                </a:ext>
              </a:extLst>
            </p:cNvPr>
            <p:cNvSpPr/>
            <p:nvPr/>
          </p:nvSpPr>
          <p:spPr>
            <a:xfrm>
              <a:off x="2084716" y="1123980"/>
              <a:ext cx="720000" cy="72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EECA111B-4182-CF60-C26D-2DCD6B342DDE}"/>
                </a:ext>
              </a:extLst>
            </p:cNvPr>
            <p:cNvSpPr txBox="1"/>
            <p:nvPr/>
          </p:nvSpPr>
          <p:spPr>
            <a:xfrm>
              <a:off x="2920040" y="1474648"/>
              <a:ext cx="1595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謝明杰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_Jay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133932D-F636-8D44-9B92-14D4EF5E84C8}"/>
                </a:ext>
              </a:extLst>
            </p:cNvPr>
            <p:cNvSpPr txBox="1"/>
            <p:nvPr/>
          </p:nvSpPr>
          <p:spPr>
            <a:xfrm>
              <a:off x="2097522" y="1850332"/>
              <a:ext cx="3014408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latin typeface="Arial" panose="020B0604020202020204" pitchFamily="34" charset="0"/>
                  <a:ea typeface="微軟正黑體" panose="020B0604030504040204" pitchFamily="34" charset="-120"/>
                </a:rPr>
                <a:t>副總經理</a:t>
              </a:r>
              <a:r>
                <a:rPr lang="en-US" altLang="zh-TW" sz="1100" dirty="0">
                  <a:latin typeface="Arial" panose="020B0604020202020204" pitchFamily="34" charset="0"/>
                  <a:ea typeface="微軟正黑體" panose="020B0604030504040204" pitchFamily="34" charset="-120"/>
                </a:rPr>
                <a:t>_Deputy General Manager</a:t>
              </a:r>
              <a:endParaRPr lang="zh-TW" altLang="en-US" sz="1100"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5F86BDE-2CC6-B0A9-579F-D232E891A8C4}"/>
              </a:ext>
            </a:extLst>
          </p:cNvPr>
          <p:cNvSpPr/>
          <p:nvPr/>
        </p:nvSpPr>
        <p:spPr>
          <a:xfrm>
            <a:off x="2524414" y="3071574"/>
            <a:ext cx="4205754" cy="3538898"/>
          </a:xfrm>
          <a:prstGeom prst="roundRect">
            <a:avLst>
              <a:gd name="adj" fmla="val 4649"/>
            </a:avLst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429F206-8E06-58A1-D6B5-D45A33E5EBAB}"/>
              </a:ext>
            </a:extLst>
          </p:cNvPr>
          <p:cNvSpPr txBox="1"/>
          <p:nvPr/>
        </p:nvSpPr>
        <p:spPr>
          <a:xfrm>
            <a:off x="3035301" y="3514315"/>
            <a:ext cx="3183980" cy="1158280"/>
          </a:xfrm>
          <a:prstGeom prst="roundRect">
            <a:avLst>
              <a:gd name="adj" fmla="val 8000"/>
            </a:avLst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學歷</a:t>
            </a: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東海大學 化學系 博士</a:t>
            </a: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英國 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Essex Uni 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生化所博士班</a:t>
            </a: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芬蘭 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Aalto University EMBA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45C5B41-E695-2ED4-A2D8-6F71FF82F686}"/>
              </a:ext>
            </a:extLst>
          </p:cNvPr>
          <p:cNvSpPr txBox="1"/>
          <p:nvPr/>
        </p:nvSpPr>
        <p:spPr>
          <a:xfrm>
            <a:off x="3016054" y="5035323"/>
            <a:ext cx="3203227" cy="1158444"/>
          </a:xfrm>
          <a:prstGeom prst="roundRect">
            <a:avLst>
              <a:gd name="adj" fmla="val 849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經歷</a:t>
            </a:r>
          </a:p>
          <a:p>
            <a:pPr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東海大學 助理教授</a:t>
            </a:r>
          </a:p>
          <a:p>
            <a:pPr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上海華東理工大學 企業講座教授</a:t>
            </a:r>
          </a:p>
          <a:p>
            <a:pPr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肽湛生物科技股份有限公司 董事長</a:t>
            </a:r>
          </a:p>
        </p:txBody>
      </p:sp>
    </p:spTree>
    <p:extLst>
      <p:ext uri="{BB962C8B-B14F-4D97-AF65-F5344CB8AC3E}">
        <p14:creationId xmlns:p14="http://schemas.microsoft.com/office/powerpoint/2010/main" val="2076899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53</Words>
  <Application>Microsoft Office PowerPoint</Application>
  <PresentationFormat>寬螢幕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Launxp 朗齊</dc:creator>
  <cp:lastModifiedBy>Launxp 朗齊</cp:lastModifiedBy>
  <cp:revision>9</cp:revision>
  <dcterms:created xsi:type="dcterms:W3CDTF">2023-07-21T05:03:22Z</dcterms:created>
  <dcterms:modified xsi:type="dcterms:W3CDTF">2023-07-24T07:51:05Z</dcterms:modified>
</cp:coreProperties>
</file>