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63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DBE2F3"/>
    <a:srgbClr val="FF6E6E"/>
    <a:srgbClr val="FCE7D8"/>
    <a:srgbClr val="E2EEDA"/>
    <a:srgbClr val="AEAEAE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7687D-F5F1-DA18-47E0-F52D59BF4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5F09E6-36B7-3756-E063-065F01494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918547-ACC2-C55E-7A44-F6F5E96D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6D58-612E-4C83-8A4C-3E8C44935951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09C598-9484-906A-3046-C89C0150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CCB8A3-A6C5-4FAC-89CF-0D1CCAA7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3F23-9B18-47F6-B390-E944E9B491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F793F-71C5-A4C9-D0FC-A7A32440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2ED406-145B-E731-A8CF-8B2BEEA59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55A31A-3881-82F1-268C-AECCA6C6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6D58-612E-4C83-8A4C-3E8C44935951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74D81B-A988-FA56-AB86-A3D1D621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E9DB4F-0485-5850-02FA-DFD997C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3F23-9B18-47F6-B390-E944E9B491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18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3D1BD53-DD35-C74A-8579-AF72A6842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6D6132-B53C-E6FA-B8D1-A54DD11E9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D83659-FA61-ED3F-6468-7B246D5A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6D58-612E-4C83-8A4C-3E8C44935951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65F042-4824-0801-B017-92660507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558FF6-A236-B4F4-A684-D86AC711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3F23-9B18-47F6-B390-E944E9B491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55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CDE93-8B74-CD6E-3B60-F109B2BF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EF5B07-5FBF-D33D-584B-4DB732F5A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6918B-FA16-35B3-0E9C-CBB87CCE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6D58-612E-4C83-8A4C-3E8C44935951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09AFC6-2BDC-CA0D-45EE-D7FC5545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AE7E39-95DF-513F-370B-D0CB1515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3F23-9B18-47F6-B390-E944E9B491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2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F4D7F-71BD-F6F0-41C6-3D585F227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DFE200-6BF1-023F-BD1A-D7D0A1184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E4BCAA-3F2D-5ADE-52EC-FA4FF07F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6D58-612E-4C83-8A4C-3E8C44935951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160697-1C45-2F4D-69D0-F783D8F0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4313F0-961A-A054-10E0-D171E6A6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3F23-9B18-47F6-B390-E944E9B491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17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030BE-7AB4-338E-A297-60F00FFA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70BB86-DD2A-6A24-CF18-085AD475C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F6623C-86C4-B164-EE7E-B6DCAB08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8D45CD-DD9B-9DFE-4C31-265DDC52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6D58-612E-4C83-8A4C-3E8C44935951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30E8F0-FAA1-3402-2FD9-6E5314CE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77B8EC-3321-56A4-7159-ECEB2A01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3F23-9B18-47F6-B390-E944E9B491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60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94BB6-139F-93A6-561B-4A6E557C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7FB900-5C15-3B2D-A948-96408DFC9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7A31B8-788E-E54B-15BA-AF874533C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8C5825C-D319-A7C4-C351-10F5B4DF2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C5EAB7-2E6A-BE82-663F-3F80A4A33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18481C-3341-0108-760C-E1BF2281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6D58-612E-4C83-8A4C-3E8C44935951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DD9CD08-10F6-07BB-DCFC-C776E349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C669AF-E4CA-3D73-42DE-C473C8C4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3F23-9B18-47F6-B390-E944E9B491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12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CBE80-7D52-0492-2314-C147D8B1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839A62D-54FB-EF2B-4437-42FD65A6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6D58-612E-4C83-8A4C-3E8C44935951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C57D24-F6B3-38FA-B4F4-3452D679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581A88-DDD2-FF54-753B-CC845A49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3F23-9B18-47F6-B390-E944E9B491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99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A5A99B7-B901-544B-0D9B-72072231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6D58-612E-4C83-8A4C-3E8C44935951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40F9C83-09EB-ED81-CE8B-69FFE03B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6C2A23-3AFF-5C62-EBA1-15C9E741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3F23-9B18-47F6-B390-E944E9B491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85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F299A-CB3F-AFC1-B49D-FFC5833D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5DDA74-D271-6460-85D2-D0E4F864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84B68E-D03B-E7DA-2C50-9DC65F4A8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824D08-9BF8-B9DC-7C9D-DD5BDD96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6D58-612E-4C83-8A4C-3E8C44935951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601F31-256C-F80B-2F6F-B7815C4D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6E5275-3F15-3B57-867D-CFC46B7B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3F23-9B18-47F6-B390-E944E9B491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33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B59AC-7EA6-9D78-34EB-60E02FC2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D5B721E-5F59-8DF7-D362-B036FF490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C6BA81-B32C-95F3-B55C-1EC66B187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0D2161-F15C-5EA6-40FF-DD882F10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6D58-612E-4C83-8A4C-3E8C44935951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57B849-87B5-A861-8EA3-4CE26216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B879D9-634A-C962-4954-4EFA875E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3F23-9B18-47F6-B390-E944E9B491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41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24C179F-EEC0-747D-6084-8F05A9C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F319B4-C4FC-BC39-6B99-DA0A0ACD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3E62F4-95A6-B94C-934B-4BBA378B3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A6D58-612E-4C83-8A4C-3E8C44935951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343C5D-6628-E983-14C6-FD64EE123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639A9-364A-639C-9241-418A39910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B3F23-9B18-47F6-B390-E944E9B491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43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941E74E-EDF5-A603-EED3-C4474448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055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3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5BAB637-90B3-DB12-3590-F51A6586D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12192000" cy="6248400"/>
          </a:xfrm>
          <a:prstGeom prst="rect">
            <a:avLst/>
          </a:prstGeom>
        </p:spPr>
      </p:pic>
      <p:pic>
        <p:nvPicPr>
          <p:cNvPr id="3" name="圖形 2">
            <a:extLst>
              <a:ext uri="{FF2B5EF4-FFF2-40B4-BE49-F238E27FC236}">
                <a16:creationId xmlns:a16="http://schemas.microsoft.com/office/drawing/2014/main" id="{C5D83BD9-8778-89EC-0AEA-E4A11B1D2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0462" y="1840072"/>
            <a:ext cx="372562" cy="434655"/>
          </a:xfrm>
          <a:prstGeom prst="rect">
            <a:avLst/>
          </a:prstGeom>
        </p:spPr>
      </p:pic>
      <p:pic>
        <p:nvPicPr>
          <p:cNvPr id="19" name="圖形 18">
            <a:extLst>
              <a:ext uri="{FF2B5EF4-FFF2-40B4-BE49-F238E27FC236}">
                <a16:creationId xmlns:a16="http://schemas.microsoft.com/office/drawing/2014/main" id="{5B2D10F8-74B4-4C21-63FA-9FE461954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4037" y="1776284"/>
            <a:ext cx="240956" cy="281115"/>
          </a:xfrm>
          <a:prstGeom prst="rect">
            <a:avLst/>
          </a:prstGeom>
        </p:spPr>
      </p:pic>
      <p:pic>
        <p:nvPicPr>
          <p:cNvPr id="20" name="圖形 19">
            <a:extLst>
              <a:ext uri="{FF2B5EF4-FFF2-40B4-BE49-F238E27FC236}">
                <a16:creationId xmlns:a16="http://schemas.microsoft.com/office/drawing/2014/main" id="{C80DA9A4-E61A-9037-EDB8-B6F855731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2962" y="1509775"/>
            <a:ext cx="372562" cy="434655"/>
          </a:xfrm>
          <a:prstGeom prst="rect">
            <a:avLst/>
          </a:prstGeom>
        </p:spPr>
      </p:pic>
      <p:pic>
        <p:nvPicPr>
          <p:cNvPr id="22" name="圖形 21">
            <a:extLst>
              <a:ext uri="{FF2B5EF4-FFF2-40B4-BE49-F238E27FC236}">
                <a16:creationId xmlns:a16="http://schemas.microsoft.com/office/drawing/2014/main" id="{3BC16F7C-2455-EA9E-9B54-65BC42478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3153" y="1337103"/>
            <a:ext cx="67899" cy="79215"/>
          </a:xfrm>
          <a:prstGeom prst="rect">
            <a:avLst/>
          </a:prstGeom>
        </p:spPr>
      </p:pic>
      <p:pic>
        <p:nvPicPr>
          <p:cNvPr id="26" name="圖形 25">
            <a:extLst>
              <a:ext uri="{FF2B5EF4-FFF2-40B4-BE49-F238E27FC236}">
                <a16:creationId xmlns:a16="http://schemas.microsoft.com/office/drawing/2014/main" id="{8D052571-8316-9BC3-54BF-33311AC13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5059" y="1462784"/>
            <a:ext cx="143078" cy="166924"/>
          </a:xfrm>
          <a:prstGeom prst="rect">
            <a:avLst/>
          </a:prstGeom>
        </p:spPr>
      </p:pic>
      <p:pic>
        <p:nvPicPr>
          <p:cNvPr id="27" name="圖形 26">
            <a:extLst>
              <a:ext uri="{FF2B5EF4-FFF2-40B4-BE49-F238E27FC236}">
                <a16:creationId xmlns:a16="http://schemas.microsoft.com/office/drawing/2014/main" id="{DE7C5275-A7AB-BB2C-1D9E-9B870FCB2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1102" y="1282143"/>
            <a:ext cx="143078" cy="166924"/>
          </a:xfrm>
          <a:prstGeom prst="rect">
            <a:avLst/>
          </a:prstGeom>
        </p:spPr>
      </p:pic>
      <p:pic>
        <p:nvPicPr>
          <p:cNvPr id="28" name="圖形 27">
            <a:extLst>
              <a:ext uri="{FF2B5EF4-FFF2-40B4-BE49-F238E27FC236}">
                <a16:creationId xmlns:a16="http://schemas.microsoft.com/office/drawing/2014/main" id="{70D36A88-3B78-923C-4B6F-50E1B80F9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1769" y="1115219"/>
            <a:ext cx="143078" cy="166924"/>
          </a:xfrm>
          <a:prstGeom prst="rect">
            <a:avLst/>
          </a:prstGeom>
        </p:spPr>
      </p:pic>
      <p:pic>
        <p:nvPicPr>
          <p:cNvPr id="30" name="圖形 29">
            <a:extLst>
              <a:ext uri="{FF2B5EF4-FFF2-40B4-BE49-F238E27FC236}">
                <a16:creationId xmlns:a16="http://schemas.microsoft.com/office/drawing/2014/main" id="{290C109E-37EB-E90F-4196-3CBF0C33D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1481" y="2350554"/>
            <a:ext cx="143078" cy="166924"/>
          </a:xfrm>
          <a:prstGeom prst="rect">
            <a:avLst/>
          </a:prstGeom>
        </p:spPr>
      </p:pic>
      <p:pic>
        <p:nvPicPr>
          <p:cNvPr id="31" name="圖形 30">
            <a:extLst>
              <a:ext uri="{FF2B5EF4-FFF2-40B4-BE49-F238E27FC236}">
                <a16:creationId xmlns:a16="http://schemas.microsoft.com/office/drawing/2014/main" id="{BEDAD606-226D-48B4-6182-E087513B6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3430" y="2461265"/>
            <a:ext cx="84111" cy="98129"/>
          </a:xfrm>
          <a:prstGeom prst="rect">
            <a:avLst/>
          </a:prstGeom>
        </p:spPr>
      </p:pic>
      <p:pic>
        <p:nvPicPr>
          <p:cNvPr id="29" name="圖形 28">
            <a:extLst>
              <a:ext uri="{FF2B5EF4-FFF2-40B4-BE49-F238E27FC236}">
                <a16:creationId xmlns:a16="http://schemas.microsoft.com/office/drawing/2014/main" id="{C5DB9852-DE23-BD5C-F531-8D21F14DC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1940" y="2499368"/>
            <a:ext cx="84110" cy="98128"/>
          </a:xfrm>
          <a:prstGeom prst="rect">
            <a:avLst/>
          </a:prstGeom>
        </p:spPr>
      </p:pic>
      <p:pic>
        <p:nvPicPr>
          <p:cNvPr id="32" name="圖形 31">
            <a:extLst>
              <a:ext uri="{FF2B5EF4-FFF2-40B4-BE49-F238E27FC236}">
                <a16:creationId xmlns:a16="http://schemas.microsoft.com/office/drawing/2014/main" id="{A998B30F-9222-1EB5-649F-C294C1584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9221" y="1426313"/>
            <a:ext cx="143078" cy="166924"/>
          </a:xfrm>
          <a:prstGeom prst="rect">
            <a:avLst/>
          </a:prstGeom>
        </p:spPr>
      </p:pic>
      <p:pic>
        <p:nvPicPr>
          <p:cNvPr id="33" name="圖形 32">
            <a:extLst>
              <a:ext uri="{FF2B5EF4-FFF2-40B4-BE49-F238E27FC236}">
                <a16:creationId xmlns:a16="http://schemas.microsoft.com/office/drawing/2014/main" id="{B635202D-1EAC-2E98-D016-2CA45DB8C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0897" y="1490663"/>
            <a:ext cx="143078" cy="166924"/>
          </a:xfrm>
          <a:prstGeom prst="rect">
            <a:avLst/>
          </a:prstGeom>
        </p:spPr>
      </p:pic>
      <p:pic>
        <p:nvPicPr>
          <p:cNvPr id="35" name="圖形 34">
            <a:extLst>
              <a:ext uri="{FF2B5EF4-FFF2-40B4-BE49-F238E27FC236}">
                <a16:creationId xmlns:a16="http://schemas.microsoft.com/office/drawing/2014/main" id="{3CF323A7-7E56-C2AD-6E2B-93BDEBB43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2390" y="1386705"/>
            <a:ext cx="67899" cy="79215"/>
          </a:xfrm>
          <a:prstGeom prst="rect">
            <a:avLst/>
          </a:prstGeom>
        </p:spPr>
      </p:pic>
      <p:pic>
        <p:nvPicPr>
          <p:cNvPr id="36" name="圖形 35">
            <a:extLst>
              <a:ext uri="{FF2B5EF4-FFF2-40B4-BE49-F238E27FC236}">
                <a16:creationId xmlns:a16="http://schemas.microsoft.com/office/drawing/2014/main" id="{99204F89-6AB6-B9D0-9C67-DAE5C647A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4847" y="1615991"/>
            <a:ext cx="143078" cy="166924"/>
          </a:xfrm>
          <a:prstGeom prst="rect">
            <a:avLst/>
          </a:prstGeom>
        </p:spPr>
      </p:pic>
      <p:pic>
        <p:nvPicPr>
          <p:cNvPr id="37" name="圖形 36">
            <a:extLst>
              <a:ext uri="{FF2B5EF4-FFF2-40B4-BE49-F238E27FC236}">
                <a16:creationId xmlns:a16="http://schemas.microsoft.com/office/drawing/2014/main" id="{ADA39EB2-E10B-6D5F-0ECE-B2CA85CF3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7819" y="1727102"/>
            <a:ext cx="143078" cy="166924"/>
          </a:xfrm>
          <a:prstGeom prst="rect">
            <a:avLst/>
          </a:prstGeom>
        </p:spPr>
      </p:pic>
      <p:pic>
        <p:nvPicPr>
          <p:cNvPr id="38" name="圖形 37">
            <a:extLst>
              <a:ext uri="{FF2B5EF4-FFF2-40B4-BE49-F238E27FC236}">
                <a16:creationId xmlns:a16="http://schemas.microsoft.com/office/drawing/2014/main" id="{0AA88069-061C-00BD-072F-2CB7706A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6746" y="1233890"/>
            <a:ext cx="143078" cy="166924"/>
          </a:xfrm>
          <a:prstGeom prst="rect">
            <a:avLst/>
          </a:prstGeom>
        </p:spPr>
      </p:pic>
      <p:pic>
        <p:nvPicPr>
          <p:cNvPr id="39" name="圖形 38">
            <a:extLst>
              <a:ext uri="{FF2B5EF4-FFF2-40B4-BE49-F238E27FC236}">
                <a16:creationId xmlns:a16="http://schemas.microsoft.com/office/drawing/2014/main" id="{7E1E7B3A-D751-440E-2801-BFCA31860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2641" y="941672"/>
            <a:ext cx="143078" cy="16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8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群組 86">
            <a:extLst>
              <a:ext uri="{FF2B5EF4-FFF2-40B4-BE49-F238E27FC236}">
                <a16:creationId xmlns:a16="http://schemas.microsoft.com/office/drawing/2014/main" id="{4C33B07D-5E3C-7364-24B0-EE19F8D1ED5E}"/>
              </a:ext>
            </a:extLst>
          </p:cNvPr>
          <p:cNvGrpSpPr/>
          <p:nvPr/>
        </p:nvGrpSpPr>
        <p:grpSpPr>
          <a:xfrm>
            <a:off x="0" y="304800"/>
            <a:ext cx="12192000" cy="6248400"/>
            <a:chOff x="0" y="304800"/>
            <a:chExt cx="12192000" cy="6248400"/>
          </a:xfrm>
        </p:grpSpPr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BE80A01C-044F-6831-BAF5-83FE6384838E}"/>
                </a:ext>
              </a:extLst>
            </p:cNvPr>
            <p:cNvGrpSpPr/>
            <p:nvPr/>
          </p:nvGrpSpPr>
          <p:grpSpPr>
            <a:xfrm>
              <a:off x="0" y="304800"/>
              <a:ext cx="12192000" cy="6248400"/>
              <a:chOff x="0" y="304800"/>
              <a:chExt cx="12192000" cy="6248400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85BAB637-90B3-DB12-3590-F51A6586D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04800"/>
                <a:ext cx="12192000" cy="6248400"/>
              </a:xfrm>
              <a:prstGeom prst="rect">
                <a:avLst/>
              </a:prstGeom>
            </p:spPr>
          </p:pic>
          <p:grpSp>
            <p:nvGrpSpPr>
              <p:cNvPr id="85" name="群組 84">
                <a:extLst>
                  <a:ext uri="{FF2B5EF4-FFF2-40B4-BE49-F238E27FC236}">
                    <a16:creationId xmlns:a16="http://schemas.microsoft.com/office/drawing/2014/main" id="{BB1A561C-C719-EEE9-6658-082B0735C918}"/>
                  </a:ext>
                </a:extLst>
              </p:cNvPr>
              <p:cNvGrpSpPr/>
              <p:nvPr/>
            </p:nvGrpSpPr>
            <p:grpSpPr>
              <a:xfrm>
                <a:off x="8281691" y="3073250"/>
                <a:ext cx="2331697" cy="1800446"/>
                <a:chOff x="8633528" y="2879713"/>
                <a:chExt cx="2331697" cy="1800446"/>
              </a:xfrm>
            </p:grpSpPr>
            <p:sp>
              <p:nvSpPr>
                <p:cNvPr id="75" name="矩形: 圓角 74">
                  <a:extLst>
                    <a:ext uri="{FF2B5EF4-FFF2-40B4-BE49-F238E27FC236}">
                      <a16:creationId xmlns:a16="http://schemas.microsoft.com/office/drawing/2014/main" id="{AF0F3186-829E-5347-2533-5B4E04C0F37B}"/>
                    </a:ext>
                  </a:extLst>
                </p:cNvPr>
                <p:cNvSpPr/>
                <p:nvPr/>
              </p:nvSpPr>
              <p:spPr>
                <a:xfrm>
                  <a:off x="8633528" y="2879713"/>
                  <a:ext cx="2331697" cy="1794230"/>
                </a:xfrm>
                <a:prstGeom prst="roundRect">
                  <a:avLst>
                    <a:gd name="adj" fmla="val 10907"/>
                  </a:avLst>
                </a:prstGeom>
                <a:solidFill>
                  <a:srgbClr val="DBE2F3">
                    <a:alpha val="8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" name="文字方塊 75">
                  <a:extLst>
                    <a:ext uri="{FF2B5EF4-FFF2-40B4-BE49-F238E27FC236}">
                      <a16:creationId xmlns:a16="http://schemas.microsoft.com/office/drawing/2014/main" id="{D068FF50-4D6E-4D58-E6AC-3C46947BC287}"/>
                    </a:ext>
                  </a:extLst>
                </p:cNvPr>
                <p:cNvSpPr txBox="1"/>
                <p:nvPr/>
              </p:nvSpPr>
              <p:spPr>
                <a:xfrm>
                  <a:off x="8698656" y="2895055"/>
                  <a:ext cx="2076182" cy="1785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b="1" dirty="0">
                      <a:solidFill>
                        <a:schemeClr val="accent3">
                          <a:lumMod val="7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亞洲地區</a:t>
                  </a:r>
                  <a:endParaRPr lang="en-US" altLang="zh-TW" sz="2000" b="1" dirty="0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b="1" dirty="0">
                      <a:solidFill>
                        <a:schemeClr val="accent3">
                          <a:lumMod val="7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中國</a:t>
                  </a:r>
                  <a:endParaRPr lang="en-US" altLang="zh-TW" b="1" dirty="0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b="1" dirty="0">
                      <a:solidFill>
                        <a:schemeClr val="accent3">
                          <a:lumMod val="7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香港特別行政區</a:t>
                  </a:r>
                  <a:endParaRPr lang="en-US" altLang="zh-TW" b="1" dirty="0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b="1" dirty="0">
                      <a:solidFill>
                        <a:schemeClr val="accent3">
                          <a:lumMod val="7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澳門特別行政區</a:t>
                  </a:r>
                  <a:endParaRPr lang="en-US" altLang="zh-TW" b="1" dirty="0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b="1" dirty="0">
                      <a:solidFill>
                        <a:schemeClr val="accent3">
                          <a:lumMod val="7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台灣地區</a:t>
                  </a:r>
                  <a:endParaRPr lang="en-US" altLang="zh-TW" b="1" dirty="0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b="1" dirty="0">
                      <a:solidFill>
                        <a:schemeClr val="accent3">
                          <a:lumMod val="7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南韓</a:t>
                  </a:r>
                  <a:endParaRPr lang="en-US" altLang="zh-TW" b="1" dirty="0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84" name="群組 83">
                <a:extLst>
                  <a:ext uri="{FF2B5EF4-FFF2-40B4-BE49-F238E27FC236}">
                    <a16:creationId xmlns:a16="http://schemas.microsoft.com/office/drawing/2014/main" id="{3C0FE831-FB92-9876-651D-50867DA7DAE3}"/>
                  </a:ext>
                </a:extLst>
              </p:cNvPr>
              <p:cNvGrpSpPr/>
              <p:nvPr/>
            </p:nvGrpSpPr>
            <p:grpSpPr>
              <a:xfrm>
                <a:off x="4658070" y="2320238"/>
                <a:ext cx="2505299" cy="2237944"/>
                <a:chOff x="5593148" y="2849232"/>
                <a:chExt cx="2505299" cy="2237944"/>
              </a:xfrm>
            </p:grpSpPr>
            <p:sp>
              <p:nvSpPr>
                <p:cNvPr id="78" name="矩形: 圓角 77">
                  <a:extLst>
                    <a:ext uri="{FF2B5EF4-FFF2-40B4-BE49-F238E27FC236}">
                      <a16:creationId xmlns:a16="http://schemas.microsoft.com/office/drawing/2014/main" id="{659D9E68-5F2B-F5FF-B036-8DBB3895B895}"/>
                    </a:ext>
                  </a:extLst>
                </p:cNvPr>
                <p:cNvSpPr/>
                <p:nvPr/>
              </p:nvSpPr>
              <p:spPr>
                <a:xfrm>
                  <a:off x="5593148" y="2849232"/>
                  <a:ext cx="2505299" cy="2237943"/>
                </a:xfrm>
                <a:prstGeom prst="roundRect">
                  <a:avLst>
                    <a:gd name="adj" fmla="val 10907"/>
                  </a:avLst>
                </a:prstGeom>
                <a:solidFill>
                  <a:srgbClr val="DBE2F3">
                    <a:alpha val="8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693AAD36-EC4E-6DA2-B641-C71772F6362F}"/>
                    </a:ext>
                  </a:extLst>
                </p:cNvPr>
                <p:cNvSpPr txBox="1"/>
                <p:nvPr/>
              </p:nvSpPr>
              <p:spPr>
                <a:xfrm>
                  <a:off x="5658276" y="2864575"/>
                  <a:ext cx="1314024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>
                    <a:defRPr sz="2000" b="1">
                      <a:solidFill>
                        <a:schemeClr val="accent3">
                          <a:lumMod val="7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defRPr>
                  </a:lvl1pPr>
                </a:lstStyle>
                <a:p>
                  <a:r>
                    <a:rPr lang="zh-TW" altLang="en-US" dirty="0"/>
                    <a:t>歐洲地區</a:t>
                  </a:r>
                  <a:endParaRPr lang="en-US" altLang="zh-TW" dirty="0"/>
                </a:p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:r>
                    <a:rPr lang="zh-TW" altLang="en-US" dirty="0"/>
                    <a:t>丹麥</a:t>
                  </a:r>
                  <a:endParaRPr lang="en-US" altLang="zh-TW" dirty="0"/>
                </a:p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:r>
                    <a:rPr lang="zh-TW" altLang="en-US" dirty="0"/>
                    <a:t>瑞典</a:t>
                  </a:r>
                  <a:endParaRPr lang="en-US" altLang="zh-TW" dirty="0"/>
                </a:p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:r>
                    <a:rPr lang="zh-TW" altLang="en-US" dirty="0"/>
                    <a:t>法國</a:t>
                  </a:r>
                  <a:endParaRPr lang="en-US" altLang="zh-TW" dirty="0"/>
                </a:p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:r>
                    <a:rPr lang="zh-TW" altLang="en-US" dirty="0"/>
                    <a:t>德國</a:t>
                  </a:r>
                  <a:endParaRPr lang="en-US" altLang="zh-TW" dirty="0"/>
                </a:p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:r>
                    <a:rPr lang="zh-TW" altLang="en-US" dirty="0"/>
                    <a:t>英國</a:t>
                  </a:r>
                  <a:endParaRPr lang="en-US" altLang="zh-TW" dirty="0"/>
                </a:p>
              </p:txBody>
            </p:sp>
            <p:sp>
              <p:nvSpPr>
                <p:cNvPr id="80" name="文字方塊 79">
                  <a:extLst>
                    <a:ext uri="{FF2B5EF4-FFF2-40B4-BE49-F238E27FC236}">
                      <a16:creationId xmlns:a16="http://schemas.microsoft.com/office/drawing/2014/main" id="{EEB6BCCC-6B49-319C-9666-09816044F222}"/>
                    </a:ext>
                  </a:extLst>
                </p:cNvPr>
                <p:cNvSpPr txBox="1"/>
                <p:nvPr/>
              </p:nvSpPr>
              <p:spPr>
                <a:xfrm>
                  <a:off x="6754116" y="3148184"/>
                  <a:ext cx="1314024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>
                    <a:defRPr sz="2000" b="1">
                      <a:solidFill>
                        <a:schemeClr val="accent3">
                          <a:lumMod val="7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defRPr>
                  </a:lvl1pPr>
                </a:lstStyle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:r>
                    <a:rPr lang="zh-TW" altLang="en-US" dirty="0"/>
                    <a:t>瑞士</a:t>
                  </a:r>
                  <a:endParaRPr lang="en-US" altLang="zh-TW" dirty="0"/>
                </a:p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:r>
                    <a:rPr lang="zh-TW" altLang="en-US" dirty="0"/>
                    <a:t>荷蘭</a:t>
                  </a:r>
                  <a:endParaRPr lang="en-US" altLang="zh-TW" dirty="0"/>
                </a:p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:r>
                    <a:rPr lang="zh-TW" altLang="en-US" dirty="0"/>
                    <a:t>比利時</a:t>
                  </a:r>
                  <a:endParaRPr lang="en-US" altLang="zh-TW" dirty="0"/>
                </a:p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:r>
                    <a:rPr lang="zh-TW" altLang="en-US" dirty="0"/>
                    <a:t>義大利</a:t>
                  </a:r>
                  <a:endParaRPr lang="en-US" altLang="zh-TW" dirty="0"/>
                </a:p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:r>
                    <a:rPr lang="zh-TW" altLang="en-US" dirty="0"/>
                    <a:t>西班牙</a:t>
                  </a:r>
                  <a:endParaRPr lang="en-US" altLang="zh-TW" dirty="0"/>
                </a:p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:r>
                    <a:rPr lang="zh-TW" altLang="en-US" dirty="0"/>
                    <a:t>奧地利</a:t>
                  </a:r>
                  <a:endParaRPr lang="en-US" altLang="zh-TW" dirty="0"/>
                </a:p>
              </p:txBody>
            </p:sp>
          </p:grp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E38A4063-E25E-7490-7D72-6B82DBF02D86}"/>
                  </a:ext>
                </a:extLst>
              </p:cNvPr>
              <p:cNvGrpSpPr/>
              <p:nvPr/>
            </p:nvGrpSpPr>
            <p:grpSpPr>
              <a:xfrm>
                <a:off x="1282841" y="2200772"/>
                <a:ext cx="1795448" cy="815885"/>
                <a:chOff x="2099804" y="3379664"/>
                <a:chExt cx="2331697" cy="815885"/>
              </a:xfrm>
            </p:grpSpPr>
            <p:sp>
              <p:nvSpPr>
                <p:cNvPr id="81" name="矩形: 圓角 80">
                  <a:extLst>
                    <a:ext uri="{FF2B5EF4-FFF2-40B4-BE49-F238E27FC236}">
                      <a16:creationId xmlns:a16="http://schemas.microsoft.com/office/drawing/2014/main" id="{761F182D-B274-55D6-BB37-593EC76F4AF1}"/>
                    </a:ext>
                  </a:extLst>
                </p:cNvPr>
                <p:cNvSpPr/>
                <p:nvPr/>
              </p:nvSpPr>
              <p:spPr>
                <a:xfrm>
                  <a:off x="2099804" y="3379664"/>
                  <a:ext cx="2331697" cy="815885"/>
                </a:xfrm>
                <a:prstGeom prst="roundRect">
                  <a:avLst>
                    <a:gd name="adj" fmla="val 10907"/>
                  </a:avLst>
                </a:prstGeom>
                <a:solidFill>
                  <a:srgbClr val="DBE2F3">
                    <a:alpha val="8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62DEEDD5-FE41-D873-C5FC-86274ED4C1A6}"/>
                    </a:ext>
                  </a:extLst>
                </p:cNvPr>
                <p:cNvSpPr txBox="1"/>
                <p:nvPr/>
              </p:nvSpPr>
              <p:spPr>
                <a:xfrm>
                  <a:off x="2243899" y="3422885"/>
                  <a:ext cx="207618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342900" indent="-342900">
                    <a:buFont typeface="Wingdings" panose="05000000000000000000" pitchFamily="2" charset="2"/>
                    <a:buChar char="ü"/>
                    <a:defRPr sz="2000" b="1">
                      <a:solidFill>
                        <a:schemeClr val="accent3">
                          <a:lumMod val="7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defRPr>
                  </a:lvl1pPr>
                </a:lstStyle>
                <a:p>
                  <a:pPr marL="0" indent="0">
                    <a:buNone/>
                  </a:pPr>
                  <a:r>
                    <a:rPr lang="zh-TW" altLang="en-US" dirty="0"/>
                    <a:t>美洲地區</a:t>
                  </a:r>
                  <a:endParaRPr lang="en-US" altLang="zh-TW" dirty="0"/>
                </a:p>
                <a:p>
                  <a:r>
                    <a:rPr lang="zh-TW" altLang="en-US" dirty="0"/>
                    <a:t>美國</a:t>
                  </a:r>
                  <a:endParaRPr lang="en-US" altLang="zh-TW" dirty="0"/>
                </a:p>
              </p:txBody>
            </p:sp>
          </p:grp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D22D7FE3-1AB6-0456-67F7-4E8062414346}"/>
                </a:ext>
              </a:extLst>
            </p:cNvPr>
            <p:cNvGrpSpPr/>
            <p:nvPr/>
          </p:nvGrpSpPr>
          <p:grpSpPr>
            <a:xfrm>
              <a:off x="5910720" y="1615991"/>
              <a:ext cx="220279" cy="295314"/>
              <a:chOff x="5910720" y="1615991"/>
              <a:chExt cx="220279" cy="295314"/>
            </a:xfrm>
          </p:grpSpPr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A8230D82-A657-8E3F-4612-97FD5C3DC8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4C7EB05A-8248-25A7-27E9-7B7D48743D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E78F6CD-D180-FE52-545F-8164220F92C9}"/>
                </a:ext>
              </a:extLst>
            </p:cNvPr>
            <p:cNvGrpSpPr/>
            <p:nvPr/>
          </p:nvGrpSpPr>
          <p:grpSpPr>
            <a:xfrm>
              <a:off x="2970309" y="1626692"/>
              <a:ext cx="220279" cy="295314"/>
              <a:chOff x="5910720" y="1615991"/>
              <a:chExt cx="220279" cy="295314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8F47BAFC-28CE-FC71-32D5-C158C670FA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8E2F8093-4F3F-74D5-0D41-C834CCA725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7C7C6A8D-DAA9-56BB-9CE6-1467B8E0243B}"/>
                </a:ext>
              </a:extLst>
            </p:cNvPr>
            <p:cNvGrpSpPr/>
            <p:nvPr/>
          </p:nvGrpSpPr>
          <p:grpSpPr>
            <a:xfrm>
              <a:off x="6070113" y="1418026"/>
              <a:ext cx="220279" cy="295314"/>
              <a:chOff x="5910720" y="1615991"/>
              <a:chExt cx="220279" cy="295314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AA24284F-220B-5088-673F-50009D2AE4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006CF212-6FE4-22C1-836A-3655F4C463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7B8B318-0369-92BF-396F-552FF6F012DC}"/>
                </a:ext>
              </a:extLst>
            </p:cNvPr>
            <p:cNvGrpSpPr/>
            <p:nvPr/>
          </p:nvGrpSpPr>
          <p:grpSpPr>
            <a:xfrm>
              <a:off x="6396938" y="1529683"/>
              <a:ext cx="220279" cy="295314"/>
              <a:chOff x="5910720" y="1615991"/>
              <a:chExt cx="220279" cy="295314"/>
            </a:xfrm>
          </p:grpSpPr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353785DD-0B46-DAA9-CAA4-235B69ED11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2CA3DCED-9A2C-D6C8-E874-323BEF8430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4C2F1D5C-DEFC-28F2-539C-1292B8FA9033}"/>
                </a:ext>
              </a:extLst>
            </p:cNvPr>
            <p:cNvGrpSpPr/>
            <p:nvPr/>
          </p:nvGrpSpPr>
          <p:grpSpPr>
            <a:xfrm>
              <a:off x="6255771" y="1344198"/>
              <a:ext cx="220279" cy="295314"/>
              <a:chOff x="5910720" y="1615991"/>
              <a:chExt cx="220279" cy="295314"/>
            </a:xfrm>
          </p:grpSpPr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B385FB13-88EE-AA1F-7767-5D99236680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5428EA4A-CA47-B145-6657-8F3593D594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A1B1FE54-5347-CCAF-4FC1-2D28A267ABAF}"/>
                </a:ext>
              </a:extLst>
            </p:cNvPr>
            <p:cNvGrpSpPr/>
            <p:nvPr/>
          </p:nvGrpSpPr>
          <p:grpSpPr>
            <a:xfrm>
              <a:off x="5967849" y="1115219"/>
              <a:ext cx="220279" cy="295314"/>
              <a:chOff x="5910720" y="1615991"/>
              <a:chExt cx="220279" cy="295314"/>
            </a:xfrm>
          </p:grpSpPr>
          <p:pic>
            <p:nvPicPr>
              <p:cNvPr id="40" name="圖片 39">
                <a:extLst>
                  <a:ext uri="{FF2B5EF4-FFF2-40B4-BE49-F238E27FC236}">
                    <a16:creationId xmlns:a16="http://schemas.microsoft.com/office/drawing/2014/main" id="{726EF665-0536-9622-B827-F8666B5C87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1C0D96E6-0E01-00D9-92C6-5314FFCB58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7BDDEA99-4ADA-08C4-FF35-560FB20A47BE}"/>
                </a:ext>
              </a:extLst>
            </p:cNvPr>
            <p:cNvGrpSpPr/>
            <p:nvPr/>
          </p:nvGrpSpPr>
          <p:grpSpPr>
            <a:xfrm>
              <a:off x="6457484" y="1320677"/>
              <a:ext cx="220279" cy="295314"/>
              <a:chOff x="5910720" y="1615991"/>
              <a:chExt cx="220279" cy="295314"/>
            </a:xfrm>
          </p:grpSpPr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FA157B74-5450-21CD-8600-7F4EE4CF72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5338782A-5933-4F4B-42A2-0C832E534C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09CA2E38-4AAB-AD26-2163-169DB88E669E}"/>
                </a:ext>
              </a:extLst>
            </p:cNvPr>
            <p:cNvGrpSpPr/>
            <p:nvPr/>
          </p:nvGrpSpPr>
          <p:grpSpPr>
            <a:xfrm>
              <a:off x="6354222" y="1217978"/>
              <a:ext cx="220279" cy="295314"/>
              <a:chOff x="5910720" y="1615991"/>
              <a:chExt cx="220279" cy="295314"/>
            </a:xfrm>
          </p:grpSpPr>
          <p:pic>
            <p:nvPicPr>
              <p:cNvPr id="46" name="圖片 45">
                <a:extLst>
                  <a:ext uri="{FF2B5EF4-FFF2-40B4-BE49-F238E27FC236}">
                    <a16:creationId xmlns:a16="http://schemas.microsoft.com/office/drawing/2014/main" id="{1D71D7AA-73C8-712F-E3C4-2031A93453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E8A5C439-89DF-A8D7-816A-EB21018DA4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9B2F1B60-18AA-190A-5E77-D97ADEDBB208}"/>
                </a:ext>
              </a:extLst>
            </p:cNvPr>
            <p:cNvGrpSpPr/>
            <p:nvPr/>
          </p:nvGrpSpPr>
          <p:grpSpPr>
            <a:xfrm>
              <a:off x="6267033" y="997870"/>
              <a:ext cx="220279" cy="295314"/>
              <a:chOff x="5910720" y="1615991"/>
              <a:chExt cx="220279" cy="295314"/>
            </a:xfrm>
          </p:grpSpPr>
          <p:pic>
            <p:nvPicPr>
              <p:cNvPr id="49" name="圖片 48">
                <a:extLst>
                  <a:ext uri="{FF2B5EF4-FFF2-40B4-BE49-F238E27FC236}">
                    <a16:creationId xmlns:a16="http://schemas.microsoft.com/office/drawing/2014/main" id="{E28CFAEB-79C2-7073-FC99-04CD0B362B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0E43DBAE-0F10-379E-F520-A6886AC49E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4C8B8E97-317D-5D78-87E8-70F78468B3B6}"/>
                </a:ext>
              </a:extLst>
            </p:cNvPr>
            <p:cNvGrpSpPr/>
            <p:nvPr/>
          </p:nvGrpSpPr>
          <p:grpSpPr>
            <a:xfrm>
              <a:off x="6420592" y="814225"/>
              <a:ext cx="220279" cy="295314"/>
              <a:chOff x="5910720" y="1615991"/>
              <a:chExt cx="220279" cy="295314"/>
            </a:xfrm>
          </p:grpSpPr>
          <p:pic>
            <p:nvPicPr>
              <p:cNvPr id="52" name="圖片 51">
                <a:extLst>
                  <a:ext uri="{FF2B5EF4-FFF2-40B4-BE49-F238E27FC236}">
                    <a16:creationId xmlns:a16="http://schemas.microsoft.com/office/drawing/2014/main" id="{6BD01CDE-454B-5533-3BE5-4634EC1837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901C57D9-286B-BB50-B824-ED2E88E45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6F977751-873A-D772-0607-C4A827817E59}"/>
                </a:ext>
              </a:extLst>
            </p:cNvPr>
            <p:cNvGrpSpPr/>
            <p:nvPr/>
          </p:nvGrpSpPr>
          <p:grpSpPr>
            <a:xfrm>
              <a:off x="6178211" y="1122712"/>
              <a:ext cx="220279" cy="295314"/>
              <a:chOff x="5910720" y="1615991"/>
              <a:chExt cx="220279" cy="295314"/>
            </a:xfrm>
          </p:grpSpPr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id="{052F525C-6240-66EF-FE3C-3E87BF0FDA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56" name="橢圓 55">
                <a:extLst>
                  <a:ext uri="{FF2B5EF4-FFF2-40B4-BE49-F238E27FC236}">
                    <a16:creationId xmlns:a16="http://schemas.microsoft.com/office/drawing/2014/main" id="{FBB04AD0-BEBE-6A81-B4E4-54C1B60698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9B506B91-D888-9E27-1E05-C5FB74C14D2B}"/>
                </a:ext>
              </a:extLst>
            </p:cNvPr>
            <p:cNvGrpSpPr/>
            <p:nvPr/>
          </p:nvGrpSpPr>
          <p:grpSpPr>
            <a:xfrm>
              <a:off x="6144100" y="1196540"/>
              <a:ext cx="220279" cy="295314"/>
              <a:chOff x="5910720" y="1615991"/>
              <a:chExt cx="220279" cy="295314"/>
            </a:xfrm>
          </p:grpSpPr>
          <p:pic>
            <p:nvPicPr>
              <p:cNvPr id="58" name="圖片 57">
                <a:extLst>
                  <a:ext uri="{FF2B5EF4-FFF2-40B4-BE49-F238E27FC236}">
                    <a16:creationId xmlns:a16="http://schemas.microsoft.com/office/drawing/2014/main" id="{87409120-9C03-ACAF-1A14-DCBF92646D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59" name="橢圓 58">
                <a:extLst>
                  <a:ext uri="{FF2B5EF4-FFF2-40B4-BE49-F238E27FC236}">
                    <a16:creationId xmlns:a16="http://schemas.microsoft.com/office/drawing/2014/main" id="{E273CFE2-0D58-A6F4-9F11-C8807A1EC4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6C901CCA-D2CD-4EF3-2C42-4DDD8294FE34}"/>
                </a:ext>
              </a:extLst>
            </p:cNvPr>
            <p:cNvGrpSpPr/>
            <p:nvPr/>
          </p:nvGrpSpPr>
          <p:grpSpPr>
            <a:xfrm>
              <a:off x="9447540" y="1905458"/>
              <a:ext cx="220279" cy="295314"/>
              <a:chOff x="5910720" y="1615991"/>
              <a:chExt cx="220279" cy="295314"/>
            </a:xfrm>
          </p:grpSpPr>
          <p:pic>
            <p:nvPicPr>
              <p:cNvPr id="61" name="圖片 60">
                <a:extLst>
                  <a:ext uri="{FF2B5EF4-FFF2-40B4-BE49-F238E27FC236}">
                    <a16:creationId xmlns:a16="http://schemas.microsoft.com/office/drawing/2014/main" id="{F12AAC76-DB1A-2A09-CCA2-6493484E5F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62" name="橢圓 61">
                <a:extLst>
                  <a:ext uri="{FF2B5EF4-FFF2-40B4-BE49-F238E27FC236}">
                    <a16:creationId xmlns:a16="http://schemas.microsoft.com/office/drawing/2014/main" id="{7C828246-FBA9-BBF2-8CC4-D62BBF8AE9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CEC87EAB-3D6A-6A35-0C87-4F7622AA6D9E}"/>
                </a:ext>
              </a:extLst>
            </p:cNvPr>
            <p:cNvGrpSpPr/>
            <p:nvPr/>
          </p:nvGrpSpPr>
          <p:grpSpPr>
            <a:xfrm>
              <a:off x="10081481" y="1760041"/>
              <a:ext cx="220279" cy="295314"/>
              <a:chOff x="5910720" y="1615991"/>
              <a:chExt cx="220279" cy="295314"/>
            </a:xfrm>
          </p:grpSpPr>
          <p:pic>
            <p:nvPicPr>
              <p:cNvPr id="64" name="圖片 63">
                <a:extLst>
                  <a:ext uri="{FF2B5EF4-FFF2-40B4-BE49-F238E27FC236}">
                    <a16:creationId xmlns:a16="http://schemas.microsoft.com/office/drawing/2014/main" id="{62C205F0-EB8B-48B6-9FB7-599D84148F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65" name="橢圓 64">
                <a:extLst>
                  <a:ext uri="{FF2B5EF4-FFF2-40B4-BE49-F238E27FC236}">
                    <a16:creationId xmlns:a16="http://schemas.microsoft.com/office/drawing/2014/main" id="{BAD44D4D-5B02-835D-0ABF-4C03EC0CAC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B550B940-CCCA-1DBF-98FD-77C022ACFCBF}"/>
                </a:ext>
              </a:extLst>
            </p:cNvPr>
            <p:cNvGrpSpPr/>
            <p:nvPr/>
          </p:nvGrpSpPr>
          <p:grpSpPr>
            <a:xfrm>
              <a:off x="9747263" y="2300815"/>
              <a:ext cx="220279" cy="295314"/>
              <a:chOff x="5910720" y="1615991"/>
              <a:chExt cx="220279" cy="295314"/>
            </a:xfrm>
          </p:grpSpPr>
          <p:pic>
            <p:nvPicPr>
              <p:cNvPr id="67" name="圖片 66">
                <a:extLst>
                  <a:ext uri="{FF2B5EF4-FFF2-40B4-BE49-F238E27FC236}">
                    <a16:creationId xmlns:a16="http://schemas.microsoft.com/office/drawing/2014/main" id="{E515FB56-A391-1BE1-49D1-DCE7CED72A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68" name="橢圓 67">
                <a:extLst>
                  <a:ext uri="{FF2B5EF4-FFF2-40B4-BE49-F238E27FC236}">
                    <a16:creationId xmlns:a16="http://schemas.microsoft.com/office/drawing/2014/main" id="{A3A607A9-95A7-CBF4-F672-7C0DD3888A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0BD8F948-3F85-7631-81F1-8EB71F766B29}"/>
                </a:ext>
              </a:extLst>
            </p:cNvPr>
            <p:cNvGrpSpPr/>
            <p:nvPr/>
          </p:nvGrpSpPr>
          <p:grpSpPr>
            <a:xfrm>
              <a:off x="9999509" y="2239466"/>
              <a:ext cx="220279" cy="295314"/>
              <a:chOff x="5910720" y="1615991"/>
              <a:chExt cx="220279" cy="295314"/>
            </a:xfrm>
          </p:grpSpPr>
          <p:pic>
            <p:nvPicPr>
              <p:cNvPr id="70" name="圖片 69">
                <a:extLst>
                  <a:ext uri="{FF2B5EF4-FFF2-40B4-BE49-F238E27FC236}">
                    <a16:creationId xmlns:a16="http://schemas.microsoft.com/office/drawing/2014/main" id="{13C07D7D-4C24-EF6E-007F-6D026B2B43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71" name="橢圓 70">
                <a:extLst>
                  <a:ext uri="{FF2B5EF4-FFF2-40B4-BE49-F238E27FC236}">
                    <a16:creationId xmlns:a16="http://schemas.microsoft.com/office/drawing/2014/main" id="{E2A68219-F7AD-748F-5C75-44FE27EEED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C4EF3591-D2DB-779F-09D6-FE196FD97DA4}"/>
                </a:ext>
              </a:extLst>
            </p:cNvPr>
            <p:cNvGrpSpPr/>
            <p:nvPr/>
          </p:nvGrpSpPr>
          <p:grpSpPr>
            <a:xfrm>
              <a:off x="9799785" y="2300815"/>
              <a:ext cx="220279" cy="295314"/>
              <a:chOff x="5910720" y="1615991"/>
              <a:chExt cx="220279" cy="295314"/>
            </a:xfrm>
          </p:grpSpPr>
          <p:pic>
            <p:nvPicPr>
              <p:cNvPr id="73" name="圖片 72">
                <a:extLst>
                  <a:ext uri="{FF2B5EF4-FFF2-40B4-BE49-F238E27FC236}">
                    <a16:creationId xmlns:a16="http://schemas.microsoft.com/office/drawing/2014/main" id="{AAE1FE57-5898-41FC-3F5C-FBD58B5571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74" name="橢圓 73">
                <a:extLst>
                  <a:ext uri="{FF2B5EF4-FFF2-40B4-BE49-F238E27FC236}">
                    <a16:creationId xmlns:a16="http://schemas.microsoft.com/office/drawing/2014/main" id="{075BD074-A839-E7DB-9027-95C2C31A6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95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AEAEAE"/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D2112BF8-7D6C-1F98-DA5D-854740430181}"/>
              </a:ext>
            </a:extLst>
          </p:cNvPr>
          <p:cNvGrpSpPr/>
          <p:nvPr/>
        </p:nvGrpSpPr>
        <p:grpSpPr>
          <a:xfrm>
            <a:off x="8163019" y="739756"/>
            <a:ext cx="3240000" cy="2645791"/>
            <a:chOff x="8182466" y="970757"/>
            <a:chExt cx="2846895" cy="264579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5BAB637-90B3-DB12-3590-F51A6586D7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13" t="10657" r="9536" b="47000"/>
            <a:stretch/>
          </p:blipFill>
          <p:spPr>
            <a:xfrm>
              <a:off x="8182466" y="970757"/>
              <a:ext cx="2846895" cy="264579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" name="圖形 2">
              <a:extLst>
                <a:ext uri="{FF2B5EF4-FFF2-40B4-BE49-F238E27FC236}">
                  <a16:creationId xmlns:a16="http://schemas.microsoft.com/office/drawing/2014/main" id="{C5D83BD9-8778-89EC-0AEA-E4A11B1D2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90462" y="1840072"/>
              <a:ext cx="372562" cy="434655"/>
            </a:xfrm>
            <a:prstGeom prst="rect">
              <a:avLst/>
            </a:prstGeom>
          </p:spPr>
        </p:pic>
        <p:pic>
          <p:nvPicPr>
            <p:cNvPr id="19" name="圖形 18">
              <a:extLst>
                <a:ext uri="{FF2B5EF4-FFF2-40B4-BE49-F238E27FC236}">
                  <a16:creationId xmlns:a16="http://schemas.microsoft.com/office/drawing/2014/main" id="{5B2D10F8-74B4-4C21-63FA-9FE461954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54037" y="1776284"/>
              <a:ext cx="240956" cy="281115"/>
            </a:xfrm>
            <a:prstGeom prst="rect">
              <a:avLst/>
            </a:prstGeom>
          </p:spPr>
        </p:pic>
        <p:pic>
          <p:nvPicPr>
            <p:cNvPr id="30" name="圖形 29">
              <a:extLst>
                <a:ext uri="{FF2B5EF4-FFF2-40B4-BE49-F238E27FC236}">
                  <a16:creationId xmlns:a16="http://schemas.microsoft.com/office/drawing/2014/main" id="{290C109E-37EB-E90F-4196-3CBF0C33D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81480" y="2236363"/>
              <a:ext cx="240955" cy="281115"/>
            </a:xfrm>
            <a:prstGeom prst="rect">
              <a:avLst/>
            </a:prstGeom>
          </p:spPr>
        </p:pic>
        <p:pic>
          <p:nvPicPr>
            <p:cNvPr id="31" name="圖形 30">
              <a:extLst>
                <a:ext uri="{FF2B5EF4-FFF2-40B4-BE49-F238E27FC236}">
                  <a16:creationId xmlns:a16="http://schemas.microsoft.com/office/drawing/2014/main" id="{BEDAD606-226D-48B4-6182-E087513B6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97292" y="2409867"/>
              <a:ext cx="134947" cy="157437"/>
            </a:xfrm>
            <a:prstGeom prst="rect">
              <a:avLst/>
            </a:prstGeom>
          </p:spPr>
        </p:pic>
        <p:pic>
          <p:nvPicPr>
            <p:cNvPr id="29" name="圖形 28">
              <a:extLst>
                <a:ext uri="{FF2B5EF4-FFF2-40B4-BE49-F238E27FC236}">
                  <a16:creationId xmlns:a16="http://schemas.microsoft.com/office/drawing/2014/main" id="{C5DB9852-DE23-BD5C-F531-8D21F14DC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23891" y="2432866"/>
              <a:ext cx="134946" cy="157436"/>
            </a:xfrm>
            <a:prstGeom prst="rect">
              <a:avLst/>
            </a:prstGeom>
          </p:spPr>
        </p:pic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2F13AB35-19F3-9D75-8B62-B028F9826535}"/>
              </a:ext>
            </a:extLst>
          </p:cNvPr>
          <p:cNvGrpSpPr/>
          <p:nvPr/>
        </p:nvGrpSpPr>
        <p:grpSpPr>
          <a:xfrm>
            <a:off x="725742" y="741158"/>
            <a:ext cx="3240000" cy="2645790"/>
            <a:chOff x="1216058" y="304801"/>
            <a:chExt cx="3422022" cy="264579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CB3BB52-5D76-2E6F-E0D8-D7A6A46989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4" r="61958" b="57657"/>
            <a:stretch/>
          </p:blipFill>
          <p:spPr>
            <a:xfrm>
              <a:off x="1216058" y="304801"/>
              <a:ext cx="3422022" cy="264579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7" name="圖形 6">
              <a:extLst>
                <a:ext uri="{FF2B5EF4-FFF2-40B4-BE49-F238E27FC236}">
                  <a16:creationId xmlns:a16="http://schemas.microsoft.com/office/drawing/2014/main" id="{835220BD-09A1-CC32-A02B-119EEAEE6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22962" y="1509775"/>
              <a:ext cx="372562" cy="434655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E6472F55-C605-B149-E5FA-71B7B83F4B62}"/>
              </a:ext>
            </a:extLst>
          </p:cNvPr>
          <p:cNvGrpSpPr/>
          <p:nvPr/>
        </p:nvGrpSpPr>
        <p:grpSpPr>
          <a:xfrm>
            <a:off x="4444380" y="741157"/>
            <a:ext cx="3240000" cy="2645791"/>
            <a:chOff x="5561083" y="547004"/>
            <a:chExt cx="1791824" cy="1583299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835B4E3E-648D-A582-FF0B-F838CBEA62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13" t="3877" r="39691" b="70784"/>
            <a:stretch/>
          </p:blipFill>
          <p:spPr>
            <a:xfrm>
              <a:off x="5561083" y="547004"/>
              <a:ext cx="1791824" cy="158329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圖形 9">
              <a:extLst>
                <a:ext uri="{FF2B5EF4-FFF2-40B4-BE49-F238E27FC236}">
                  <a16:creationId xmlns:a16="http://schemas.microsoft.com/office/drawing/2014/main" id="{C16DCD23-594D-8250-712B-E27EFC54D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53153" y="1337103"/>
              <a:ext cx="67899" cy="79215"/>
            </a:xfrm>
            <a:prstGeom prst="rect">
              <a:avLst/>
            </a:prstGeom>
          </p:spPr>
        </p:pic>
        <p:pic>
          <p:nvPicPr>
            <p:cNvPr id="11" name="圖形 10">
              <a:extLst>
                <a:ext uri="{FF2B5EF4-FFF2-40B4-BE49-F238E27FC236}">
                  <a16:creationId xmlns:a16="http://schemas.microsoft.com/office/drawing/2014/main" id="{6FEB0B53-9A67-1510-E258-336A58654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45059" y="1462784"/>
              <a:ext cx="143078" cy="166924"/>
            </a:xfrm>
            <a:prstGeom prst="rect">
              <a:avLst/>
            </a:prstGeom>
          </p:spPr>
        </p:pic>
        <p:pic>
          <p:nvPicPr>
            <p:cNvPr id="12" name="圖形 11">
              <a:extLst>
                <a:ext uri="{FF2B5EF4-FFF2-40B4-BE49-F238E27FC236}">
                  <a16:creationId xmlns:a16="http://schemas.microsoft.com/office/drawing/2014/main" id="{6DE110FF-930E-BF5B-0782-8F96C4379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51102" y="1282143"/>
              <a:ext cx="143078" cy="166924"/>
            </a:xfrm>
            <a:prstGeom prst="rect">
              <a:avLst/>
            </a:prstGeom>
          </p:spPr>
        </p:pic>
        <p:pic>
          <p:nvPicPr>
            <p:cNvPr id="13" name="圖形 12">
              <a:extLst>
                <a:ext uri="{FF2B5EF4-FFF2-40B4-BE49-F238E27FC236}">
                  <a16:creationId xmlns:a16="http://schemas.microsoft.com/office/drawing/2014/main" id="{AC156E7A-2A22-F830-46F5-06E1B6DBE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41769" y="1115219"/>
              <a:ext cx="143078" cy="166924"/>
            </a:xfrm>
            <a:prstGeom prst="rect">
              <a:avLst/>
            </a:prstGeom>
          </p:spPr>
        </p:pic>
        <p:pic>
          <p:nvPicPr>
            <p:cNvPr id="14" name="圖形 13">
              <a:extLst>
                <a:ext uri="{FF2B5EF4-FFF2-40B4-BE49-F238E27FC236}">
                  <a16:creationId xmlns:a16="http://schemas.microsoft.com/office/drawing/2014/main" id="{F899AAED-909F-0613-5E5F-319804C8C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29221" y="1426313"/>
              <a:ext cx="143078" cy="166924"/>
            </a:xfrm>
            <a:prstGeom prst="rect">
              <a:avLst/>
            </a:prstGeom>
          </p:spPr>
        </p:pic>
        <p:pic>
          <p:nvPicPr>
            <p:cNvPr id="15" name="圖形 14">
              <a:extLst>
                <a:ext uri="{FF2B5EF4-FFF2-40B4-BE49-F238E27FC236}">
                  <a16:creationId xmlns:a16="http://schemas.microsoft.com/office/drawing/2014/main" id="{EF0BAC9E-41CA-DA32-AF93-8C2F1CF00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60897" y="1490663"/>
              <a:ext cx="143078" cy="166924"/>
            </a:xfrm>
            <a:prstGeom prst="rect">
              <a:avLst/>
            </a:prstGeom>
          </p:spPr>
        </p:pic>
        <p:pic>
          <p:nvPicPr>
            <p:cNvPr id="16" name="圖形 15">
              <a:extLst>
                <a:ext uri="{FF2B5EF4-FFF2-40B4-BE49-F238E27FC236}">
                  <a16:creationId xmlns:a16="http://schemas.microsoft.com/office/drawing/2014/main" id="{8AFC0353-6D5F-4E89-CFF6-F95757E4E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22390" y="1386705"/>
              <a:ext cx="67899" cy="79215"/>
            </a:xfrm>
            <a:prstGeom prst="rect">
              <a:avLst/>
            </a:prstGeom>
          </p:spPr>
        </p:pic>
        <p:pic>
          <p:nvPicPr>
            <p:cNvPr id="17" name="圖形 16">
              <a:extLst>
                <a:ext uri="{FF2B5EF4-FFF2-40B4-BE49-F238E27FC236}">
                  <a16:creationId xmlns:a16="http://schemas.microsoft.com/office/drawing/2014/main" id="{1DAA9D8F-84D5-1DD7-62DB-C8BDFA1F0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4847" y="1615991"/>
              <a:ext cx="143078" cy="166924"/>
            </a:xfrm>
            <a:prstGeom prst="rect">
              <a:avLst/>
            </a:prstGeom>
          </p:spPr>
        </p:pic>
        <p:pic>
          <p:nvPicPr>
            <p:cNvPr id="18" name="圖形 17">
              <a:extLst>
                <a:ext uri="{FF2B5EF4-FFF2-40B4-BE49-F238E27FC236}">
                  <a16:creationId xmlns:a16="http://schemas.microsoft.com/office/drawing/2014/main" id="{5AB7A373-AB15-335A-1101-21CFD56A2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17819" y="1727102"/>
              <a:ext cx="143078" cy="166924"/>
            </a:xfrm>
            <a:prstGeom prst="rect">
              <a:avLst/>
            </a:prstGeom>
          </p:spPr>
        </p:pic>
        <p:pic>
          <p:nvPicPr>
            <p:cNvPr id="21" name="圖形 20">
              <a:extLst>
                <a:ext uri="{FF2B5EF4-FFF2-40B4-BE49-F238E27FC236}">
                  <a16:creationId xmlns:a16="http://schemas.microsoft.com/office/drawing/2014/main" id="{98FDECAA-BC20-995A-2E75-E14774CA2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46746" y="1233890"/>
              <a:ext cx="143078" cy="166924"/>
            </a:xfrm>
            <a:prstGeom prst="rect">
              <a:avLst/>
            </a:prstGeom>
          </p:spPr>
        </p:pic>
        <p:pic>
          <p:nvPicPr>
            <p:cNvPr id="23" name="圖形 22">
              <a:extLst>
                <a:ext uri="{FF2B5EF4-FFF2-40B4-BE49-F238E27FC236}">
                  <a16:creationId xmlns:a16="http://schemas.microsoft.com/office/drawing/2014/main" id="{4DB9C26B-C0CE-1632-D91F-9433B3CE6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22641" y="941672"/>
              <a:ext cx="143078" cy="166924"/>
            </a:xfrm>
            <a:prstGeom prst="rect">
              <a:avLst/>
            </a:prstGeom>
          </p:spPr>
        </p:pic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9C7F48BF-F182-C61F-4637-2DEC550F4CA6}"/>
              </a:ext>
            </a:extLst>
          </p:cNvPr>
          <p:cNvGrpSpPr/>
          <p:nvPr/>
        </p:nvGrpSpPr>
        <p:grpSpPr>
          <a:xfrm>
            <a:off x="1257696" y="3761830"/>
            <a:ext cx="2331697" cy="722785"/>
            <a:chOff x="1244780" y="3761830"/>
            <a:chExt cx="2331697" cy="722785"/>
          </a:xfrm>
        </p:grpSpPr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612B836A-BC22-C0CA-0B7B-75D2BA1D8EE3}"/>
                </a:ext>
              </a:extLst>
            </p:cNvPr>
            <p:cNvSpPr/>
            <p:nvPr/>
          </p:nvSpPr>
          <p:spPr>
            <a:xfrm>
              <a:off x="1244780" y="3761830"/>
              <a:ext cx="2331697" cy="722785"/>
            </a:xfrm>
            <a:prstGeom prst="roundRect">
              <a:avLst>
                <a:gd name="adj" fmla="val 10907"/>
              </a:avLst>
            </a:prstGeom>
            <a:gradFill>
              <a:gsLst>
                <a:gs pos="0">
                  <a:schemeClr val="accent2">
                    <a:lumMod val="45000"/>
                    <a:lumOff val="55000"/>
                    <a:alpha val="80000"/>
                  </a:schemeClr>
                </a:gs>
                <a:gs pos="87000">
                  <a:schemeClr val="accent2">
                    <a:lumMod val="45000"/>
                    <a:lumOff val="55000"/>
                  </a:schemeClr>
                </a:gs>
                <a:gs pos="77000">
                  <a:srgbClr val="FAD6BD"/>
                </a:gs>
                <a:gs pos="22000">
                  <a:srgbClr val="FCE7D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0FEFDFE8-21FA-8EF0-7CB7-649F980FE4B0}"/>
                </a:ext>
              </a:extLst>
            </p:cNvPr>
            <p:cNvSpPr txBox="1"/>
            <p:nvPr/>
          </p:nvSpPr>
          <p:spPr>
            <a:xfrm>
              <a:off x="1519103" y="3800056"/>
              <a:ext cx="13584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美洲地區</a:t>
              </a:r>
              <a:endParaRPr lang="en-US" altLang="zh-TW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美國</a:t>
              </a:r>
              <a:endPara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9376860E-FDCE-95FE-D42C-C03D5D25115C}"/>
              </a:ext>
            </a:extLst>
          </p:cNvPr>
          <p:cNvGrpSpPr/>
          <p:nvPr/>
        </p:nvGrpSpPr>
        <p:grpSpPr>
          <a:xfrm>
            <a:off x="4719686" y="3782716"/>
            <a:ext cx="2752627" cy="1849073"/>
            <a:chOff x="4635533" y="3827773"/>
            <a:chExt cx="2752627" cy="1849073"/>
          </a:xfrm>
        </p:grpSpPr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66B59E4F-2BB7-ED99-9CCF-048D4F18012F}"/>
                </a:ext>
              </a:extLst>
            </p:cNvPr>
            <p:cNvSpPr/>
            <p:nvPr/>
          </p:nvSpPr>
          <p:spPr>
            <a:xfrm>
              <a:off x="4635533" y="3827773"/>
              <a:ext cx="2752627" cy="1849073"/>
            </a:xfrm>
            <a:prstGeom prst="roundRect">
              <a:avLst>
                <a:gd name="adj" fmla="val 10907"/>
              </a:avLst>
            </a:prstGeom>
            <a:gradFill flip="none" rotWithShape="1">
              <a:gsLst>
                <a:gs pos="0">
                  <a:srgbClr val="E2EEDA"/>
                </a:gs>
                <a:gs pos="55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  <a:alpha val="88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D7EA7AB5-C87A-8D9D-B93B-B2D7A0D5EA60}"/>
                </a:ext>
              </a:extLst>
            </p:cNvPr>
            <p:cNvSpPr txBox="1"/>
            <p:nvPr/>
          </p:nvSpPr>
          <p:spPr>
            <a:xfrm>
              <a:off x="4950885" y="3842712"/>
              <a:ext cx="116585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accent6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歐洲地區</a:t>
              </a:r>
              <a:endParaRPr lang="en-US" altLang="zh-TW" b="1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accent6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丹麥</a:t>
              </a:r>
              <a:endParaRPr lang="en-US" altLang="zh-TW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accent6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瑞典</a:t>
              </a:r>
              <a:endParaRPr lang="en-US" altLang="zh-TW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accent6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法國</a:t>
              </a:r>
              <a:endParaRPr lang="en-US" altLang="zh-TW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accent6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德國</a:t>
              </a:r>
              <a:endParaRPr lang="en-US" altLang="zh-TW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accent6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英國</a:t>
              </a:r>
              <a:endParaRPr lang="en-US" altLang="zh-TW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7B5E769-C7EB-59B4-9A8A-39D128ED67F3}"/>
                </a:ext>
              </a:extLst>
            </p:cNvPr>
            <p:cNvSpPr txBox="1"/>
            <p:nvPr/>
          </p:nvSpPr>
          <p:spPr>
            <a:xfrm>
              <a:off x="5984034" y="3864244"/>
              <a:ext cx="116585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accent6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瑞士</a:t>
              </a:r>
              <a:endParaRPr lang="en-US" altLang="zh-TW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accent6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荷蘭</a:t>
              </a:r>
              <a:endParaRPr lang="en-US" altLang="zh-TW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accent6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比利時</a:t>
              </a:r>
              <a:endParaRPr lang="en-US" altLang="zh-TW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accent6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義大利</a:t>
              </a:r>
              <a:endParaRPr lang="en-US" altLang="zh-TW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accent6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西班牙</a:t>
              </a:r>
              <a:endParaRPr lang="en-US" altLang="zh-TW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accent6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奧地利</a:t>
              </a:r>
              <a:endParaRPr lang="en-US" altLang="zh-TW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F4BB574-D95A-90E7-3D10-4A4D9C1754DD}"/>
              </a:ext>
            </a:extLst>
          </p:cNvPr>
          <p:cNvGrpSpPr/>
          <p:nvPr/>
        </p:nvGrpSpPr>
        <p:grpSpPr>
          <a:xfrm>
            <a:off x="8697780" y="3761830"/>
            <a:ext cx="2331697" cy="1794230"/>
            <a:chOff x="8633528" y="3841738"/>
            <a:chExt cx="2331697" cy="1794230"/>
          </a:xfrm>
        </p:grpSpPr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7679C837-BF46-7D47-9593-4797028C8A93}"/>
                </a:ext>
              </a:extLst>
            </p:cNvPr>
            <p:cNvSpPr/>
            <p:nvPr/>
          </p:nvSpPr>
          <p:spPr>
            <a:xfrm>
              <a:off x="8633528" y="3841738"/>
              <a:ext cx="2331697" cy="1794230"/>
            </a:xfrm>
            <a:prstGeom prst="roundRect">
              <a:avLst>
                <a:gd name="adj" fmla="val 10907"/>
              </a:avLst>
            </a:prstGeom>
            <a:gradFill flip="none" rotWithShape="1">
              <a:gsLst>
                <a:gs pos="18000">
                  <a:schemeClr val="accent4">
                    <a:lumMod val="20000"/>
                    <a:lumOff val="80000"/>
                  </a:schemeClr>
                </a:gs>
                <a:gs pos="6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3D304C59-FF3E-654E-E47A-C9827C4A48DC}"/>
                </a:ext>
              </a:extLst>
            </p:cNvPr>
            <p:cNvSpPr txBox="1"/>
            <p:nvPr/>
          </p:nvSpPr>
          <p:spPr>
            <a:xfrm>
              <a:off x="8698656" y="3857080"/>
              <a:ext cx="207618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accent2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亞洲地區</a:t>
              </a:r>
              <a:endParaRPr lang="en-US" altLang="zh-TW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accent2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中國</a:t>
              </a:r>
              <a:endParaRPr lang="en-US" altLang="zh-TW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accent2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香港特別行政區</a:t>
              </a:r>
              <a:endParaRPr lang="en-US" altLang="zh-TW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accent2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澳門特別行政區</a:t>
              </a:r>
              <a:endParaRPr lang="en-US" altLang="zh-TW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accent2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台灣地區</a:t>
              </a:r>
              <a:endParaRPr lang="en-US" altLang="zh-TW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accent2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南韓</a:t>
              </a:r>
              <a:endParaRPr lang="en-US" altLang="zh-TW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49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D0A3C0CC-149A-B9C7-8ACD-89AD3551F0D6}"/>
              </a:ext>
            </a:extLst>
          </p:cNvPr>
          <p:cNvGrpSpPr/>
          <p:nvPr/>
        </p:nvGrpSpPr>
        <p:grpSpPr>
          <a:xfrm>
            <a:off x="0" y="304800"/>
            <a:ext cx="12192000" cy="6248400"/>
            <a:chOff x="0" y="304800"/>
            <a:chExt cx="12192000" cy="62484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5BAB637-90B3-DB12-3590-F51A6586D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000"/>
                      </a14:imgEffect>
                      <a14:imgEffect>
                        <a14:saturation sat="6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04800"/>
              <a:ext cx="12192000" cy="6248400"/>
            </a:xfrm>
            <a:prstGeom prst="rect">
              <a:avLst/>
            </a:prstGeom>
          </p:spPr>
        </p:pic>
        <p:pic>
          <p:nvPicPr>
            <p:cNvPr id="3" name="圖形 2">
              <a:extLst>
                <a:ext uri="{FF2B5EF4-FFF2-40B4-BE49-F238E27FC236}">
                  <a16:creationId xmlns:a16="http://schemas.microsoft.com/office/drawing/2014/main" id="{C5D83BD9-8778-89EC-0AEA-E4A11B1D2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69038" y="1697637"/>
              <a:ext cx="372562" cy="434655"/>
            </a:xfrm>
            <a:prstGeom prst="rect">
              <a:avLst/>
            </a:prstGeom>
          </p:spPr>
        </p:pic>
        <p:pic>
          <p:nvPicPr>
            <p:cNvPr id="19" name="圖形 18">
              <a:extLst>
                <a:ext uri="{FF2B5EF4-FFF2-40B4-BE49-F238E27FC236}">
                  <a16:creationId xmlns:a16="http://schemas.microsoft.com/office/drawing/2014/main" id="{5B2D10F8-74B4-4C21-63FA-9FE461954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70574" y="1707469"/>
              <a:ext cx="283112" cy="330297"/>
            </a:xfrm>
            <a:prstGeom prst="rect">
              <a:avLst/>
            </a:prstGeom>
          </p:spPr>
        </p:pic>
        <p:pic>
          <p:nvPicPr>
            <p:cNvPr id="20" name="圖形 19">
              <a:extLst>
                <a:ext uri="{FF2B5EF4-FFF2-40B4-BE49-F238E27FC236}">
                  <a16:creationId xmlns:a16="http://schemas.microsoft.com/office/drawing/2014/main" id="{C80DA9A4-E61A-9037-EDB8-B6F855731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2962" y="1509775"/>
              <a:ext cx="372562" cy="434655"/>
            </a:xfrm>
            <a:prstGeom prst="rect">
              <a:avLst/>
            </a:prstGeom>
          </p:spPr>
        </p:pic>
        <p:pic>
          <p:nvPicPr>
            <p:cNvPr id="22" name="圖形 21">
              <a:extLst>
                <a:ext uri="{FF2B5EF4-FFF2-40B4-BE49-F238E27FC236}">
                  <a16:creationId xmlns:a16="http://schemas.microsoft.com/office/drawing/2014/main" id="{3BC16F7C-2455-EA9E-9B54-65BC42478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53153" y="1337103"/>
              <a:ext cx="67899" cy="79215"/>
            </a:xfrm>
            <a:prstGeom prst="rect">
              <a:avLst/>
            </a:prstGeom>
          </p:spPr>
        </p:pic>
        <p:pic>
          <p:nvPicPr>
            <p:cNvPr id="26" name="圖形 25">
              <a:extLst>
                <a:ext uri="{FF2B5EF4-FFF2-40B4-BE49-F238E27FC236}">
                  <a16:creationId xmlns:a16="http://schemas.microsoft.com/office/drawing/2014/main" id="{8D052571-8316-9BC3-54BF-33311AC1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5059" y="1462784"/>
              <a:ext cx="143078" cy="166924"/>
            </a:xfrm>
            <a:prstGeom prst="rect">
              <a:avLst/>
            </a:prstGeom>
          </p:spPr>
        </p:pic>
        <p:pic>
          <p:nvPicPr>
            <p:cNvPr id="27" name="圖形 26">
              <a:extLst>
                <a:ext uri="{FF2B5EF4-FFF2-40B4-BE49-F238E27FC236}">
                  <a16:creationId xmlns:a16="http://schemas.microsoft.com/office/drawing/2014/main" id="{DE7C5275-A7AB-BB2C-1D9E-9B870FCB2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1102" y="1282143"/>
              <a:ext cx="143078" cy="166924"/>
            </a:xfrm>
            <a:prstGeom prst="rect">
              <a:avLst/>
            </a:prstGeom>
          </p:spPr>
        </p:pic>
        <p:pic>
          <p:nvPicPr>
            <p:cNvPr id="28" name="圖形 27">
              <a:extLst>
                <a:ext uri="{FF2B5EF4-FFF2-40B4-BE49-F238E27FC236}">
                  <a16:creationId xmlns:a16="http://schemas.microsoft.com/office/drawing/2014/main" id="{70D36A88-3B78-923C-4B6F-50E1B80F9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1769" y="1115219"/>
              <a:ext cx="143078" cy="166924"/>
            </a:xfrm>
            <a:prstGeom prst="rect">
              <a:avLst/>
            </a:prstGeom>
          </p:spPr>
        </p:pic>
        <p:pic>
          <p:nvPicPr>
            <p:cNvPr id="30" name="圖形 29">
              <a:extLst>
                <a:ext uri="{FF2B5EF4-FFF2-40B4-BE49-F238E27FC236}">
                  <a16:creationId xmlns:a16="http://schemas.microsoft.com/office/drawing/2014/main" id="{290C109E-37EB-E90F-4196-3CBF0C33D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71175" y="2218254"/>
              <a:ext cx="240955" cy="281114"/>
            </a:xfrm>
            <a:prstGeom prst="rect">
              <a:avLst/>
            </a:prstGeom>
          </p:spPr>
        </p:pic>
        <p:pic>
          <p:nvPicPr>
            <p:cNvPr id="31" name="圖形 30">
              <a:extLst>
                <a:ext uri="{FF2B5EF4-FFF2-40B4-BE49-F238E27FC236}">
                  <a16:creationId xmlns:a16="http://schemas.microsoft.com/office/drawing/2014/main" id="{BEDAD606-226D-48B4-6182-E087513B6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3430" y="2461265"/>
              <a:ext cx="84111" cy="98129"/>
            </a:xfrm>
            <a:prstGeom prst="rect">
              <a:avLst/>
            </a:prstGeom>
          </p:spPr>
        </p:pic>
        <p:pic>
          <p:nvPicPr>
            <p:cNvPr id="29" name="圖形 28">
              <a:extLst>
                <a:ext uri="{FF2B5EF4-FFF2-40B4-BE49-F238E27FC236}">
                  <a16:creationId xmlns:a16="http://schemas.microsoft.com/office/drawing/2014/main" id="{C5DB9852-DE23-BD5C-F531-8D21F14DC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31940" y="2499368"/>
              <a:ext cx="84110" cy="98128"/>
            </a:xfrm>
            <a:prstGeom prst="rect">
              <a:avLst/>
            </a:prstGeom>
          </p:spPr>
        </p:pic>
        <p:pic>
          <p:nvPicPr>
            <p:cNvPr id="32" name="圖形 31">
              <a:extLst>
                <a:ext uri="{FF2B5EF4-FFF2-40B4-BE49-F238E27FC236}">
                  <a16:creationId xmlns:a16="http://schemas.microsoft.com/office/drawing/2014/main" id="{A998B30F-9222-1EB5-649F-C294C1584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29221" y="1426313"/>
              <a:ext cx="143078" cy="166924"/>
            </a:xfrm>
            <a:prstGeom prst="rect">
              <a:avLst/>
            </a:prstGeom>
          </p:spPr>
        </p:pic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B635202D-1EAC-2E98-D016-2CA45DB8C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60897" y="1490663"/>
              <a:ext cx="143078" cy="166924"/>
            </a:xfrm>
            <a:prstGeom prst="rect">
              <a:avLst/>
            </a:prstGeom>
          </p:spPr>
        </p:pic>
        <p:pic>
          <p:nvPicPr>
            <p:cNvPr id="35" name="圖形 34">
              <a:extLst>
                <a:ext uri="{FF2B5EF4-FFF2-40B4-BE49-F238E27FC236}">
                  <a16:creationId xmlns:a16="http://schemas.microsoft.com/office/drawing/2014/main" id="{3CF323A7-7E56-C2AD-6E2B-93BDEBB43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22390" y="1386705"/>
              <a:ext cx="67899" cy="79215"/>
            </a:xfrm>
            <a:prstGeom prst="rect">
              <a:avLst/>
            </a:prstGeom>
          </p:spPr>
        </p:pic>
        <p:pic>
          <p:nvPicPr>
            <p:cNvPr id="36" name="圖形 35">
              <a:extLst>
                <a:ext uri="{FF2B5EF4-FFF2-40B4-BE49-F238E27FC236}">
                  <a16:creationId xmlns:a16="http://schemas.microsoft.com/office/drawing/2014/main" id="{99204F89-6AB6-B9D0-9C67-DAE5C647A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84847" y="1615991"/>
              <a:ext cx="143078" cy="166924"/>
            </a:xfrm>
            <a:prstGeom prst="rect">
              <a:avLst/>
            </a:prstGeom>
          </p:spPr>
        </p:pic>
        <p:pic>
          <p:nvPicPr>
            <p:cNvPr id="37" name="圖形 36">
              <a:extLst>
                <a:ext uri="{FF2B5EF4-FFF2-40B4-BE49-F238E27FC236}">
                  <a16:creationId xmlns:a16="http://schemas.microsoft.com/office/drawing/2014/main" id="{ADA39EB2-E10B-6D5F-0ECE-B2CA85CF3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17819" y="1727102"/>
              <a:ext cx="143078" cy="166924"/>
            </a:xfrm>
            <a:prstGeom prst="rect">
              <a:avLst/>
            </a:prstGeom>
          </p:spPr>
        </p:pic>
        <p:pic>
          <p:nvPicPr>
            <p:cNvPr id="38" name="圖形 37">
              <a:extLst>
                <a:ext uri="{FF2B5EF4-FFF2-40B4-BE49-F238E27FC236}">
                  <a16:creationId xmlns:a16="http://schemas.microsoft.com/office/drawing/2014/main" id="{0AA88069-061C-00BD-072F-2CB7706A8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46746" y="1233890"/>
              <a:ext cx="143078" cy="166924"/>
            </a:xfrm>
            <a:prstGeom prst="rect">
              <a:avLst/>
            </a:prstGeom>
          </p:spPr>
        </p:pic>
        <p:pic>
          <p:nvPicPr>
            <p:cNvPr id="39" name="圖形 38">
              <a:extLst>
                <a:ext uri="{FF2B5EF4-FFF2-40B4-BE49-F238E27FC236}">
                  <a16:creationId xmlns:a16="http://schemas.microsoft.com/office/drawing/2014/main" id="{7E1E7B3A-D751-440E-2801-BFCA31860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22641" y="941672"/>
              <a:ext cx="143078" cy="166924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27AA5F7D-09E0-032C-BB09-F301491DEE34}"/>
                </a:ext>
              </a:extLst>
            </p:cNvPr>
            <p:cNvGrpSpPr/>
            <p:nvPr/>
          </p:nvGrpSpPr>
          <p:grpSpPr>
            <a:xfrm>
              <a:off x="8633528" y="2879713"/>
              <a:ext cx="2331697" cy="1800446"/>
              <a:chOff x="9229144" y="2959733"/>
              <a:chExt cx="2331697" cy="1800446"/>
            </a:xfrm>
          </p:grpSpPr>
          <p:sp>
            <p:nvSpPr>
              <p:cNvPr id="2" name="矩形: 圓角 1">
                <a:extLst>
                  <a:ext uri="{FF2B5EF4-FFF2-40B4-BE49-F238E27FC236}">
                    <a16:creationId xmlns:a16="http://schemas.microsoft.com/office/drawing/2014/main" id="{3F502572-1E9B-DB66-D356-DF2CA4922BC8}"/>
                  </a:ext>
                </a:extLst>
              </p:cNvPr>
              <p:cNvSpPr/>
              <p:nvPr/>
            </p:nvSpPr>
            <p:spPr>
              <a:xfrm>
                <a:off x="9229144" y="2959733"/>
                <a:ext cx="2331697" cy="1794230"/>
              </a:xfrm>
              <a:prstGeom prst="roundRect">
                <a:avLst>
                  <a:gd name="adj" fmla="val 10907"/>
                </a:avLst>
              </a:prstGeom>
              <a:solidFill>
                <a:srgbClr val="DBE2F3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46D543-253C-28BF-C761-B1ABD00774E3}"/>
                  </a:ext>
                </a:extLst>
              </p:cNvPr>
              <p:cNvSpPr txBox="1"/>
              <p:nvPr/>
            </p:nvSpPr>
            <p:spPr>
              <a:xfrm>
                <a:off x="9294272" y="2975075"/>
                <a:ext cx="2076182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亞洲地區</a:t>
                </a:r>
                <a:endParaRPr lang="en-US" altLang="zh-TW" sz="2000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b="1" dirty="0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中國</a:t>
                </a:r>
                <a:endParaRPr lang="en-US" altLang="zh-TW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b="1" dirty="0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香港特別行政區</a:t>
                </a:r>
                <a:endParaRPr lang="en-US" altLang="zh-TW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b="1" dirty="0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澳門特別行政區</a:t>
                </a:r>
                <a:endParaRPr lang="en-US" altLang="zh-TW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b="1" dirty="0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台灣地區</a:t>
                </a:r>
                <a:endParaRPr lang="en-US" altLang="zh-TW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b="1" dirty="0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南韓</a:t>
                </a:r>
                <a:endParaRPr lang="en-US" altLang="zh-TW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DBA666D-7F2E-531E-99E7-82D3B2C1ECCC}"/>
                </a:ext>
              </a:extLst>
            </p:cNvPr>
            <p:cNvGrpSpPr/>
            <p:nvPr/>
          </p:nvGrpSpPr>
          <p:grpSpPr>
            <a:xfrm>
              <a:off x="4873658" y="2865748"/>
              <a:ext cx="2752627" cy="1849073"/>
              <a:chOff x="5582187" y="3046480"/>
              <a:chExt cx="2752627" cy="1849073"/>
            </a:xfrm>
          </p:grpSpPr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51FD8043-0AAF-9D91-0626-FCF4050DB06B}"/>
                  </a:ext>
                </a:extLst>
              </p:cNvPr>
              <p:cNvSpPr/>
              <p:nvPr/>
            </p:nvSpPr>
            <p:spPr>
              <a:xfrm>
                <a:off x="5582187" y="3046480"/>
                <a:ext cx="2752627" cy="1849073"/>
              </a:xfrm>
              <a:prstGeom prst="roundRect">
                <a:avLst>
                  <a:gd name="adj" fmla="val 10907"/>
                </a:avLst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E7F6B-3F23-5C9B-433A-9CE4736FE30C}"/>
                  </a:ext>
                </a:extLst>
              </p:cNvPr>
              <p:cNvSpPr txBox="1"/>
              <p:nvPr/>
            </p:nvSpPr>
            <p:spPr>
              <a:xfrm>
                <a:off x="5897539" y="3061419"/>
                <a:ext cx="116585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>
                  <a:defRPr b="1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歐洲地區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丹麥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瑞典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法國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德國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英國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2E9A22D-2B3E-BD36-B874-296907EFAFAC}"/>
                  </a:ext>
                </a:extLst>
              </p:cNvPr>
              <p:cNvSpPr txBox="1"/>
              <p:nvPr/>
            </p:nvSpPr>
            <p:spPr>
              <a:xfrm>
                <a:off x="6930688" y="3082951"/>
                <a:ext cx="116585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>
                  <a:defRPr b="1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瑞士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荷蘭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比利時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義大利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西班牙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奧地利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825EDE8-0A3C-EA56-8E09-5D67C20205F1}"/>
                </a:ext>
              </a:extLst>
            </p:cNvPr>
            <p:cNvGrpSpPr/>
            <p:nvPr/>
          </p:nvGrpSpPr>
          <p:grpSpPr>
            <a:xfrm>
              <a:off x="1549580" y="2895055"/>
              <a:ext cx="2331697" cy="722785"/>
              <a:chOff x="1997112" y="2252290"/>
              <a:chExt cx="2331697" cy="722785"/>
            </a:xfrm>
          </p:grpSpPr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209A6614-3EA7-FF17-F0EC-6A02D2B5A31D}"/>
                  </a:ext>
                </a:extLst>
              </p:cNvPr>
              <p:cNvSpPr/>
              <p:nvPr/>
            </p:nvSpPr>
            <p:spPr>
              <a:xfrm>
                <a:off x="1997112" y="2252290"/>
                <a:ext cx="2331697" cy="722785"/>
              </a:xfrm>
              <a:prstGeom prst="roundRect">
                <a:avLst>
                  <a:gd name="adj" fmla="val 10907"/>
                </a:avLst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D6AC766E-3BF0-0D12-B09B-5E498BFBB72A}"/>
                  </a:ext>
                </a:extLst>
              </p:cNvPr>
              <p:cNvSpPr txBox="1"/>
              <p:nvPr/>
            </p:nvSpPr>
            <p:spPr>
              <a:xfrm>
                <a:off x="2271435" y="2290516"/>
                <a:ext cx="13584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>
                  <a:defRPr b="1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r>
                  <a:rPr lang="zh-TW" altLang="en-US" dirty="0"/>
                  <a:t>美洲地區</a:t>
                </a:r>
                <a:endParaRPr lang="en-US" altLang="zh-TW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dirty="0"/>
                  <a:t>美國</a:t>
                </a:r>
                <a:endParaRPr lang="en-US" altLang="zh-TW" dirty="0"/>
              </a:p>
            </p:txBody>
          </p:sp>
        </p:grp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4400EFC2-DFD6-43CF-1F92-D17AB91F38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63" y="6978310"/>
            <a:ext cx="3511760" cy="175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1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EB571B20-5A72-E5AC-6765-6AE20D6D4532}"/>
              </a:ext>
            </a:extLst>
          </p:cNvPr>
          <p:cNvGrpSpPr/>
          <p:nvPr/>
        </p:nvGrpSpPr>
        <p:grpSpPr>
          <a:xfrm>
            <a:off x="0" y="304800"/>
            <a:ext cx="12192000" cy="6248400"/>
            <a:chOff x="0" y="304800"/>
            <a:chExt cx="12192000" cy="6248400"/>
          </a:xfrm>
        </p:grpSpPr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BE80A01C-044F-6831-BAF5-83FE6384838E}"/>
                </a:ext>
              </a:extLst>
            </p:cNvPr>
            <p:cNvGrpSpPr/>
            <p:nvPr/>
          </p:nvGrpSpPr>
          <p:grpSpPr>
            <a:xfrm>
              <a:off x="0" y="304800"/>
              <a:ext cx="12192000" cy="6248400"/>
              <a:chOff x="0" y="304800"/>
              <a:chExt cx="12192000" cy="6248400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85BAB637-90B3-DB12-3590-F51A6586D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04800"/>
                <a:ext cx="12192000" cy="6248400"/>
              </a:xfrm>
              <a:prstGeom prst="rect">
                <a:avLst/>
              </a:prstGeom>
            </p:spPr>
          </p:pic>
          <p:grpSp>
            <p:nvGrpSpPr>
              <p:cNvPr id="85" name="群組 84">
                <a:extLst>
                  <a:ext uri="{FF2B5EF4-FFF2-40B4-BE49-F238E27FC236}">
                    <a16:creationId xmlns:a16="http://schemas.microsoft.com/office/drawing/2014/main" id="{BB1A561C-C719-EEE9-6658-082B0735C918}"/>
                  </a:ext>
                </a:extLst>
              </p:cNvPr>
              <p:cNvGrpSpPr/>
              <p:nvPr/>
            </p:nvGrpSpPr>
            <p:grpSpPr>
              <a:xfrm>
                <a:off x="8281691" y="3073250"/>
                <a:ext cx="2331697" cy="1800446"/>
                <a:chOff x="8633528" y="2879713"/>
                <a:chExt cx="2331697" cy="1800446"/>
              </a:xfrm>
            </p:grpSpPr>
            <p:sp>
              <p:nvSpPr>
                <p:cNvPr id="75" name="矩形: 圓角 74">
                  <a:extLst>
                    <a:ext uri="{FF2B5EF4-FFF2-40B4-BE49-F238E27FC236}">
                      <a16:creationId xmlns:a16="http://schemas.microsoft.com/office/drawing/2014/main" id="{AF0F3186-829E-5347-2533-5B4E04C0F37B}"/>
                    </a:ext>
                  </a:extLst>
                </p:cNvPr>
                <p:cNvSpPr/>
                <p:nvPr/>
              </p:nvSpPr>
              <p:spPr>
                <a:xfrm>
                  <a:off x="8633528" y="2879713"/>
                  <a:ext cx="2331697" cy="1794230"/>
                </a:xfrm>
                <a:prstGeom prst="roundRect">
                  <a:avLst>
                    <a:gd name="adj" fmla="val 10907"/>
                  </a:avLst>
                </a:prstGeom>
                <a:solidFill>
                  <a:srgbClr val="DBE2F3">
                    <a:alpha val="8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" name="文字方塊 75">
                  <a:extLst>
                    <a:ext uri="{FF2B5EF4-FFF2-40B4-BE49-F238E27FC236}">
                      <a16:creationId xmlns:a16="http://schemas.microsoft.com/office/drawing/2014/main" id="{D068FF50-4D6E-4D58-E6AC-3C46947BC287}"/>
                    </a:ext>
                  </a:extLst>
                </p:cNvPr>
                <p:cNvSpPr txBox="1"/>
                <p:nvPr/>
              </p:nvSpPr>
              <p:spPr>
                <a:xfrm>
                  <a:off x="8698656" y="2895055"/>
                  <a:ext cx="2076182" cy="1785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b="1" dirty="0">
                      <a:solidFill>
                        <a:schemeClr val="accent3">
                          <a:lumMod val="7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亚洲地区</a:t>
                  </a:r>
                  <a:endParaRPr lang="en-US" altLang="zh-TW" sz="2000" b="1" dirty="0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b="1" dirty="0">
                      <a:solidFill>
                        <a:schemeClr val="accent3">
                          <a:lumMod val="7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中国</a:t>
                  </a:r>
                  <a:endParaRPr lang="en-US" altLang="zh-TW" b="1" dirty="0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b="1" dirty="0">
                      <a:solidFill>
                        <a:schemeClr val="accent3">
                          <a:lumMod val="7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香港特别行政区</a:t>
                  </a:r>
                  <a:endParaRPr lang="en-US" altLang="zh-TW" b="1" dirty="0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b="1" dirty="0">
                      <a:solidFill>
                        <a:schemeClr val="accent3">
                          <a:lumMod val="7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澳门特别行政区</a:t>
                  </a:r>
                  <a:endParaRPr lang="en-US" altLang="zh-TW" b="1" dirty="0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b="1" dirty="0">
                      <a:solidFill>
                        <a:schemeClr val="accent3">
                          <a:lumMod val="7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台湾地区</a:t>
                  </a:r>
                  <a:endParaRPr lang="en-US" altLang="zh-TW" b="1" dirty="0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b="1" dirty="0">
                      <a:solidFill>
                        <a:schemeClr val="accent3">
                          <a:lumMod val="7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南韩</a:t>
                  </a:r>
                  <a:endParaRPr lang="en-US" altLang="zh-TW" b="1" dirty="0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84" name="群組 83">
                <a:extLst>
                  <a:ext uri="{FF2B5EF4-FFF2-40B4-BE49-F238E27FC236}">
                    <a16:creationId xmlns:a16="http://schemas.microsoft.com/office/drawing/2014/main" id="{3C0FE831-FB92-9876-651D-50867DA7DAE3}"/>
                  </a:ext>
                </a:extLst>
              </p:cNvPr>
              <p:cNvGrpSpPr/>
              <p:nvPr/>
            </p:nvGrpSpPr>
            <p:grpSpPr>
              <a:xfrm>
                <a:off x="4658070" y="2320238"/>
                <a:ext cx="2505299" cy="2281272"/>
                <a:chOff x="5593148" y="2849232"/>
                <a:chExt cx="2505299" cy="2281272"/>
              </a:xfrm>
            </p:grpSpPr>
            <p:sp>
              <p:nvSpPr>
                <p:cNvPr id="78" name="矩形: 圓角 77">
                  <a:extLst>
                    <a:ext uri="{FF2B5EF4-FFF2-40B4-BE49-F238E27FC236}">
                      <a16:creationId xmlns:a16="http://schemas.microsoft.com/office/drawing/2014/main" id="{659D9E68-5F2B-F5FF-B036-8DBB3895B895}"/>
                    </a:ext>
                  </a:extLst>
                </p:cNvPr>
                <p:cNvSpPr/>
                <p:nvPr/>
              </p:nvSpPr>
              <p:spPr>
                <a:xfrm>
                  <a:off x="5593148" y="2849232"/>
                  <a:ext cx="2505299" cy="2281271"/>
                </a:xfrm>
                <a:prstGeom prst="roundRect">
                  <a:avLst>
                    <a:gd name="adj" fmla="val 10907"/>
                  </a:avLst>
                </a:prstGeom>
                <a:solidFill>
                  <a:srgbClr val="DBE2F3">
                    <a:alpha val="8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693AAD36-EC4E-6DA2-B641-C71772F6362F}"/>
                    </a:ext>
                  </a:extLst>
                </p:cNvPr>
                <p:cNvSpPr txBox="1"/>
                <p:nvPr/>
              </p:nvSpPr>
              <p:spPr>
                <a:xfrm>
                  <a:off x="5658276" y="2864575"/>
                  <a:ext cx="1314024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>
                    <a:defRPr sz="2000" b="1">
                      <a:solidFill>
                        <a:schemeClr val="accent3">
                          <a:lumMod val="7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defRPr>
                  </a:lvl1pPr>
                </a:lstStyle>
                <a:p>
                  <a:r>
                    <a:rPr lang="zh-TW" altLang="en-US" dirty="0"/>
                    <a:t>欧洲地区</a:t>
                  </a:r>
                  <a:endParaRPr lang="en-US" altLang="zh-TW" dirty="0"/>
                </a:p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:r>
                    <a:rPr lang="zh-TW" altLang="en-US" dirty="0"/>
                    <a:t>丹麦</a:t>
                  </a:r>
                  <a:endParaRPr lang="en-US" altLang="zh-TW" dirty="0"/>
                </a:p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:r>
                    <a:rPr lang="zh-TW" altLang="en-US" dirty="0">
                      <a:solidFill>
                        <a:srgbClr val="7C7C7C"/>
                      </a:solidFill>
                    </a:rPr>
                    <a:t>瑞典</a:t>
                  </a:r>
                  <a:endParaRPr lang="en-US" altLang="zh-TW" dirty="0">
                    <a:solidFill>
                      <a:srgbClr val="7C7C7C"/>
                    </a:solidFill>
                  </a:endParaRPr>
                </a:p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:r>
                    <a:rPr lang="zh-TW" altLang="en-US" dirty="0"/>
                    <a:t>法国</a:t>
                  </a:r>
                  <a:endParaRPr lang="en-US" altLang="zh-TW" dirty="0"/>
                </a:p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:r>
                    <a:rPr lang="zh-TW" altLang="en-US" dirty="0"/>
                    <a:t>德国</a:t>
                  </a:r>
                  <a:endParaRPr lang="en-US" altLang="zh-TW" dirty="0"/>
                </a:p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:r>
                    <a:rPr lang="zh-TW" altLang="en-US" dirty="0"/>
                    <a:t>英国</a:t>
                  </a:r>
                  <a:endParaRPr lang="en-US" altLang="zh-TW" dirty="0"/>
                </a:p>
              </p:txBody>
            </p:sp>
            <p:sp>
              <p:nvSpPr>
                <p:cNvPr id="80" name="文字方塊 79">
                  <a:extLst>
                    <a:ext uri="{FF2B5EF4-FFF2-40B4-BE49-F238E27FC236}">
                      <a16:creationId xmlns:a16="http://schemas.microsoft.com/office/drawing/2014/main" id="{EEB6BCCC-6B49-319C-9666-09816044F222}"/>
                    </a:ext>
                  </a:extLst>
                </p:cNvPr>
                <p:cNvSpPr txBox="1"/>
                <p:nvPr/>
              </p:nvSpPr>
              <p:spPr>
                <a:xfrm>
                  <a:off x="6754116" y="3191512"/>
                  <a:ext cx="1314024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>
                    <a:defRPr sz="2000" b="1">
                      <a:solidFill>
                        <a:schemeClr val="accent3">
                          <a:lumMod val="7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defRPr>
                  </a:lvl1pPr>
                </a:lstStyle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:r>
                    <a:rPr lang="zh-TW" altLang="en-US" dirty="0"/>
                    <a:t>瑞士</a:t>
                  </a:r>
                  <a:endParaRPr lang="en-US" altLang="zh-TW" dirty="0"/>
                </a:p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:r>
                    <a:rPr lang="zh-TW" altLang="en-US" dirty="0"/>
                    <a:t>荷兰</a:t>
                  </a:r>
                  <a:endParaRPr lang="en-US" altLang="zh-TW" dirty="0"/>
                </a:p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:r>
                    <a:rPr lang="zh-TW" altLang="en-US" dirty="0"/>
                    <a:t>比利时</a:t>
                  </a:r>
                  <a:endParaRPr lang="en-US" altLang="zh-TW" dirty="0"/>
                </a:p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:r>
                    <a:rPr lang="zh-TW" altLang="en-US" dirty="0"/>
                    <a:t>意大利</a:t>
                  </a:r>
                  <a:endParaRPr lang="en-US" altLang="zh-TW" dirty="0"/>
                </a:p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:r>
                    <a:rPr lang="zh-TW" altLang="en-US" dirty="0"/>
                    <a:t>西班牙</a:t>
                  </a:r>
                  <a:endParaRPr lang="en-US" altLang="zh-TW" dirty="0"/>
                </a:p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:r>
                    <a:rPr lang="zh-TW" altLang="en-US" dirty="0"/>
                    <a:t>奥地利</a:t>
                  </a:r>
                  <a:endParaRPr lang="en-US" altLang="zh-TW" dirty="0"/>
                </a:p>
              </p:txBody>
            </p:sp>
          </p:grp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E38A4063-E25E-7490-7D72-6B82DBF02D86}"/>
                  </a:ext>
                </a:extLst>
              </p:cNvPr>
              <p:cNvGrpSpPr/>
              <p:nvPr/>
            </p:nvGrpSpPr>
            <p:grpSpPr>
              <a:xfrm>
                <a:off x="1282841" y="2200772"/>
                <a:ext cx="1795448" cy="815885"/>
                <a:chOff x="2099804" y="3379664"/>
                <a:chExt cx="2331697" cy="815885"/>
              </a:xfrm>
            </p:grpSpPr>
            <p:sp>
              <p:nvSpPr>
                <p:cNvPr id="81" name="矩形: 圓角 80">
                  <a:extLst>
                    <a:ext uri="{FF2B5EF4-FFF2-40B4-BE49-F238E27FC236}">
                      <a16:creationId xmlns:a16="http://schemas.microsoft.com/office/drawing/2014/main" id="{761F182D-B274-55D6-BB37-593EC76F4AF1}"/>
                    </a:ext>
                  </a:extLst>
                </p:cNvPr>
                <p:cNvSpPr/>
                <p:nvPr/>
              </p:nvSpPr>
              <p:spPr>
                <a:xfrm>
                  <a:off x="2099804" y="3379664"/>
                  <a:ext cx="2331697" cy="815885"/>
                </a:xfrm>
                <a:prstGeom prst="roundRect">
                  <a:avLst>
                    <a:gd name="adj" fmla="val 10907"/>
                  </a:avLst>
                </a:prstGeom>
                <a:solidFill>
                  <a:srgbClr val="DBE2F3">
                    <a:alpha val="8078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62DEEDD5-FE41-D873-C5FC-86274ED4C1A6}"/>
                    </a:ext>
                  </a:extLst>
                </p:cNvPr>
                <p:cNvSpPr txBox="1"/>
                <p:nvPr/>
              </p:nvSpPr>
              <p:spPr>
                <a:xfrm>
                  <a:off x="2243899" y="3422885"/>
                  <a:ext cx="207618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342900" indent="-342900">
                    <a:buFont typeface="Wingdings" panose="05000000000000000000" pitchFamily="2" charset="2"/>
                    <a:buChar char="ü"/>
                    <a:defRPr sz="2000" b="1">
                      <a:solidFill>
                        <a:schemeClr val="accent3">
                          <a:lumMod val="7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defRPr>
                  </a:lvl1pPr>
                </a:lstStyle>
                <a:p>
                  <a:pPr marL="0" indent="0">
                    <a:buNone/>
                  </a:pPr>
                  <a:r>
                    <a:rPr lang="zh-TW" altLang="en-US" dirty="0"/>
                    <a:t>美洲地区</a:t>
                  </a:r>
                  <a:endParaRPr lang="en-US" altLang="zh-TW" dirty="0"/>
                </a:p>
                <a:p>
                  <a:r>
                    <a:rPr lang="zh-TW" altLang="en-US" dirty="0"/>
                    <a:t>美国</a:t>
                  </a:r>
                  <a:endParaRPr lang="en-US" altLang="zh-TW" dirty="0"/>
                </a:p>
              </p:txBody>
            </p:sp>
          </p:grp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D22D7FE3-1AB6-0456-67F7-4E8062414346}"/>
                </a:ext>
              </a:extLst>
            </p:cNvPr>
            <p:cNvGrpSpPr/>
            <p:nvPr/>
          </p:nvGrpSpPr>
          <p:grpSpPr>
            <a:xfrm>
              <a:off x="5910720" y="1615991"/>
              <a:ext cx="220279" cy="295314"/>
              <a:chOff x="5910720" y="1615991"/>
              <a:chExt cx="220279" cy="295314"/>
            </a:xfrm>
          </p:grpSpPr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A8230D82-A657-8E3F-4612-97FD5C3DC8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4C7EB05A-8248-25A7-27E9-7B7D48743D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E78F6CD-D180-FE52-545F-8164220F92C9}"/>
                </a:ext>
              </a:extLst>
            </p:cNvPr>
            <p:cNvGrpSpPr/>
            <p:nvPr/>
          </p:nvGrpSpPr>
          <p:grpSpPr>
            <a:xfrm>
              <a:off x="2970309" y="1626692"/>
              <a:ext cx="220279" cy="295314"/>
              <a:chOff x="5910720" y="1615991"/>
              <a:chExt cx="220279" cy="295314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8F47BAFC-28CE-FC71-32D5-C158C670FA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8E2F8093-4F3F-74D5-0D41-C834CCA725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7C7C6A8D-DAA9-56BB-9CE6-1467B8E0243B}"/>
                </a:ext>
              </a:extLst>
            </p:cNvPr>
            <p:cNvGrpSpPr/>
            <p:nvPr/>
          </p:nvGrpSpPr>
          <p:grpSpPr>
            <a:xfrm>
              <a:off x="6070113" y="1418026"/>
              <a:ext cx="220279" cy="295314"/>
              <a:chOff x="5910720" y="1615991"/>
              <a:chExt cx="220279" cy="295314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AA24284F-220B-5088-673F-50009D2AE4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006CF212-6FE4-22C1-836A-3655F4C463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7B8B318-0369-92BF-396F-552FF6F012DC}"/>
                </a:ext>
              </a:extLst>
            </p:cNvPr>
            <p:cNvGrpSpPr/>
            <p:nvPr/>
          </p:nvGrpSpPr>
          <p:grpSpPr>
            <a:xfrm>
              <a:off x="6396938" y="1529683"/>
              <a:ext cx="220279" cy="295314"/>
              <a:chOff x="5910720" y="1615991"/>
              <a:chExt cx="220279" cy="295314"/>
            </a:xfrm>
          </p:grpSpPr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353785DD-0B46-DAA9-CAA4-235B69ED11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2CA3DCED-9A2C-D6C8-E874-323BEF8430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4C2F1D5C-DEFC-28F2-539C-1292B8FA9033}"/>
                </a:ext>
              </a:extLst>
            </p:cNvPr>
            <p:cNvGrpSpPr/>
            <p:nvPr/>
          </p:nvGrpSpPr>
          <p:grpSpPr>
            <a:xfrm>
              <a:off x="6255771" y="1344198"/>
              <a:ext cx="220279" cy="295314"/>
              <a:chOff x="5910720" y="1615991"/>
              <a:chExt cx="220279" cy="295314"/>
            </a:xfrm>
          </p:grpSpPr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B385FB13-88EE-AA1F-7767-5D99236680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5428EA4A-CA47-B145-6657-8F3593D594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A1B1FE54-5347-CCAF-4FC1-2D28A267ABAF}"/>
                </a:ext>
              </a:extLst>
            </p:cNvPr>
            <p:cNvGrpSpPr/>
            <p:nvPr/>
          </p:nvGrpSpPr>
          <p:grpSpPr>
            <a:xfrm>
              <a:off x="5967849" y="1115219"/>
              <a:ext cx="220279" cy="295314"/>
              <a:chOff x="5910720" y="1615991"/>
              <a:chExt cx="220279" cy="295314"/>
            </a:xfrm>
          </p:grpSpPr>
          <p:pic>
            <p:nvPicPr>
              <p:cNvPr id="40" name="圖片 39">
                <a:extLst>
                  <a:ext uri="{FF2B5EF4-FFF2-40B4-BE49-F238E27FC236}">
                    <a16:creationId xmlns:a16="http://schemas.microsoft.com/office/drawing/2014/main" id="{726EF665-0536-9622-B827-F8666B5C87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1C0D96E6-0E01-00D9-92C6-5314FFCB58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7BDDEA99-4ADA-08C4-FF35-560FB20A47BE}"/>
                </a:ext>
              </a:extLst>
            </p:cNvPr>
            <p:cNvGrpSpPr/>
            <p:nvPr/>
          </p:nvGrpSpPr>
          <p:grpSpPr>
            <a:xfrm>
              <a:off x="6457484" y="1320677"/>
              <a:ext cx="220279" cy="295314"/>
              <a:chOff x="5910720" y="1615991"/>
              <a:chExt cx="220279" cy="295314"/>
            </a:xfrm>
          </p:grpSpPr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FA157B74-5450-21CD-8600-7F4EE4CF72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5338782A-5933-4F4B-42A2-0C832E534C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09CA2E38-4AAB-AD26-2163-169DB88E669E}"/>
                </a:ext>
              </a:extLst>
            </p:cNvPr>
            <p:cNvGrpSpPr/>
            <p:nvPr/>
          </p:nvGrpSpPr>
          <p:grpSpPr>
            <a:xfrm>
              <a:off x="6354222" y="1217978"/>
              <a:ext cx="220279" cy="295314"/>
              <a:chOff x="5910720" y="1615991"/>
              <a:chExt cx="220279" cy="295314"/>
            </a:xfrm>
          </p:grpSpPr>
          <p:pic>
            <p:nvPicPr>
              <p:cNvPr id="46" name="圖片 45">
                <a:extLst>
                  <a:ext uri="{FF2B5EF4-FFF2-40B4-BE49-F238E27FC236}">
                    <a16:creationId xmlns:a16="http://schemas.microsoft.com/office/drawing/2014/main" id="{1D71D7AA-73C8-712F-E3C4-2031A93453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E8A5C439-89DF-A8D7-816A-EB21018DA4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9B2F1B60-18AA-190A-5E77-D97ADEDBB208}"/>
                </a:ext>
              </a:extLst>
            </p:cNvPr>
            <p:cNvGrpSpPr/>
            <p:nvPr/>
          </p:nvGrpSpPr>
          <p:grpSpPr>
            <a:xfrm>
              <a:off x="6267033" y="997870"/>
              <a:ext cx="220279" cy="295314"/>
              <a:chOff x="5910720" y="1615991"/>
              <a:chExt cx="220279" cy="295314"/>
            </a:xfrm>
          </p:grpSpPr>
          <p:pic>
            <p:nvPicPr>
              <p:cNvPr id="49" name="圖片 48">
                <a:extLst>
                  <a:ext uri="{FF2B5EF4-FFF2-40B4-BE49-F238E27FC236}">
                    <a16:creationId xmlns:a16="http://schemas.microsoft.com/office/drawing/2014/main" id="{E28CFAEB-79C2-7073-FC99-04CD0B362B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0E43DBAE-0F10-379E-F520-A6886AC49E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4C8B8E97-317D-5D78-87E8-70F78468B3B6}"/>
                </a:ext>
              </a:extLst>
            </p:cNvPr>
            <p:cNvGrpSpPr/>
            <p:nvPr/>
          </p:nvGrpSpPr>
          <p:grpSpPr>
            <a:xfrm>
              <a:off x="6420592" y="814225"/>
              <a:ext cx="220279" cy="295314"/>
              <a:chOff x="5910720" y="1615991"/>
              <a:chExt cx="220279" cy="295314"/>
            </a:xfrm>
          </p:grpSpPr>
          <p:pic>
            <p:nvPicPr>
              <p:cNvPr id="52" name="圖片 51">
                <a:extLst>
                  <a:ext uri="{FF2B5EF4-FFF2-40B4-BE49-F238E27FC236}">
                    <a16:creationId xmlns:a16="http://schemas.microsoft.com/office/drawing/2014/main" id="{6BD01CDE-454B-5533-3BE5-4634EC1837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901C57D9-286B-BB50-B824-ED2E88E45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6F977751-873A-D772-0607-C4A827817E59}"/>
                </a:ext>
              </a:extLst>
            </p:cNvPr>
            <p:cNvGrpSpPr/>
            <p:nvPr/>
          </p:nvGrpSpPr>
          <p:grpSpPr>
            <a:xfrm>
              <a:off x="6178211" y="1122712"/>
              <a:ext cx="220279" cy="295314"/>
              <a:chOff x="5910720" y="1615991"/>
              <a:chExt cx="220279" cy="295314"/>
            </a:xfrm>
          </p:grpSpPr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id="{052F525C-6240-66EF-FE3C-3E87BF0FDA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56" name="橢圓 55">
                <a:extLst>
                  <a:ext uri="{FF2B5EF4-FFF2-40B4-BE49-F238E27FC236}">
                    <a16:creationId xmlns:a16="http://schemas.microsoft.com/office/drawing/2014/main" id="{FBB04AD0-BEBE-6A81-B4E4-54C1B60698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9B506B91-D888-9E27-1E05-C5FB74C14D2B}"/>
                </a:ext>
              </a:extLst>
            </p:cNvPr>
            <p:cNvGrpSpPr/>
            <p:nvPr/>
          </p:nvGrpSpPr>
          <p:grpSpPr>
            <a:xfrm>
              <a:off x="6144100" y="1196540"/>
              <a:ext cx="220279" cy="295314"/>
              <a:chOff x="5910720" y="1615991"/>
              <a:chExt cx="220279" cy="295314"/>
            </a:xfrm>
          </p:grpSpPr>
          <p:pic>
            <p:nvPicPr>
              <p:cNvPr id="58" name="圖片 57">
                <a:extLst>
                  <a:ext uri="{FF2B5EF4-FFF2-40B4-BE49-F238E27FC236}">
                    <a16:creationId xmlns:a16="http://schemas.microsoft.com/office/drawing/2014/main" id="{87409120-9C03-ACAF-1A14-DCBF92646D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59" name="橢圓 58">
                <a:extLst>
                  <a:ext uri="{FF2B5EF4-FFF2-40B4-BE49-F238E27FC236}">
                    <a16:creationId xmlns:a16="http://schemas.microsoft.com/office/drawing/2014/main" id="{E273CFE2-0D58-A6F4-9F11-C8807A1EC4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6C901CCA-D2CD-4EF3-2C42-4DDD8294FE34}"/>
                </a:ext>
              </a:extLst>
            </p:cNvPr>
            <p:cNvGrpSpPr/>
            <p:nvPr/>
          </p:nvGrpSpPr>
          <p:grpSpPr>
            <a:xfrm>
              <a:off x="9447540" y="1905458"/>
              <a:ext cx="220279" cy="295314"/>
              <a:chOff x="5910720" y="1615991"/>
              <a:chExt cx="220279" cy="295314"/>
            </a:xfrm>
          </p:grpSpPr>
          <p:pic>
            <p:nvPicPr>
              <p:cNvPr id="61" name="圖片 60">
                <a:extLst>
                  <a:ext uri="{FF2B5EF4-FFF2-40B4-BE49-F238E27FC236}">
                    <a16:creationId xmlns:a16="http://schemas.microsoft.com/office/drawing/2014/main" id="{F12AAC76-DB1A-2A09-CCA2-6493484E5F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62" name="橢圓 61">
                <a:extLst>
                  <a:ext uri="{FF2B5EF4-FFF2-40B4-BE49-F238E27FC236}">
                    <a16:creationId xmlns:a16="http://schemas.microsoft.com/office/drawing/2014/main" id="{7C828246-FBA9-BBF2-8CC4-D62BBF8AE9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CEC87EAB-3D6A-6A35-0C87-4F7622AA6D9E}"/>
                </a:ext>
              </a:extLst>
            </p:cNvPr>
            <p:cNvGrpSpPr/>
            <p:nvPr/>
          </p:nvGrpSpPr>
          <p:grpSpPr>
            <a:xfrm>
              <a:off x="10081481" y="1760041"/>
              <a:ext cx="220279" cy="295314"/>
              <a:chOff x="5910720" y="1615991"/>
              <a:chExt cx="220279" cy="295314"/>
            </a:xfrm>
          </p:grpSpPr>
          <p:pic>
            <p:nvPicPr>
              <p:cNvPr id="64" name="圖片 63">
                <a:extLst>
                  <a:ext uri="{FF2B5EF4-FFF2-40B4-BE49-F238E27FC236}">
                    <a16:creationId xmlns:a16="http://schemas.microsoft.com/office/drawing/2014/main" id="{62C205F0-EB8B-48B6-9FB7-599D84148F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65" name="橢圓 64">
                <a:extLst>
                  <a:ext uri="{FF2B5EF4-FFF2-40B4-BE49-F238E27FC236}">
                    <a16:creationId xmlns:a16="http://schemas.microsoft.com/office/drawing/2014/main" id="{BAD44D4D-5B02-835D-0ABF-4C03EC0CAC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B550B940-CCCA-1DBF-98FD-77C022ACFCBF}"/>
                </a:ext>
              </a:extLst>
            </p:cNvPr>
            <p:cNvGrpSpPr/>
            <p:nvPr/>
          </p:nvGrpSpPr>
          <p:grpSpPr>
            <a:xfrm>
              <a:off x="9747263" y="2300815"/>
              <a:ext cx="220279" cy="295314"/>
              <a:chOff x="5910720" y="1615991"/>
              <a:chExt cx="220279" cy="295314"/>
            </a:xfrm>
          </p:grpSpPr>
          <p:pic>
            <p:nvPicPr>
              <p:cNvPr id="67" name="圖片 66">
                <a:extLst>
                  <a:ext uri="{FF2B5EF4-FFF2-40B4-BE49-F238E27FC236}">
                    <a16:creationId xmlns:a16="http://schemas.microsoft.com/office/drawing/2014/main" id="{E515FB56-A391-1BE1-49D1-DCE7CED72A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68" name="橢圓 67">
                <a:extLst>
                  <a:ext uri="{FF2B5EF4-FFF2-40B4-BE49-F238E27FC236}">
                    <a16:creationId xmlns:a16="http://schemas.microsoft.com/office/drawing/2014/main" id="{A3A607A9-95A7-CBF4-F672-7C0DD3888A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0BD8F948-3F85-7631-81F1-8EB71F766B29}"/>
                </a:ext>
              </a:extLst>
            </p:cNvPr>
            <p:cNvGrpSpPr/>
            <p:nvPr/>
          </p:nvGrpSpPr>
          <p:grpSpPr>
            <a:xfrm>
              <a:off x="9999509" y="2239466"/>
              <a:ext cx="220279" cy="295314"/>
              <a:chOff x="5910720" y="1615991"/>
              <a:chExt cx="220279" cy="295314"/>
            </a:xfrm>
          </p:grpSpPr>
          <p:pic>
            <p:nvPicPr>
              <p:cNvPr id="70" name="圖片 69">
                <a:extLst>
                  <a:ext uri="{FF2B5EF4-FFF2-40B4-BE49-F238E27FC236}">
                    <a16:creationId xmlns:a16="http://schemas.microsoft.com/office/drawing/2014/main" id="{13C07D7D-4C24-EF6E-007F-6D026B2B43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71" name="橢圓 70">
                <a:extLst>
                  <a:ext uri="{FF2B5EF4-FFF2-40B4-BE49-F238E27FC236}">
                    <a16:creationId xmlns:a16="http://schemas.microsoft.com/office/drawing/2014/main" id="{E2A68219-F7AD-748F-5C75-44FE27EEED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C4EF3591-D2DB-779F-09D6-FE196FD97DA4}"/>
                </a:ext>
              </a:extLst>
            </p:cNvPr>
            <p:cNvGrpSpPr/>
            <p:nvPr/>
          </p:nvGrpSpPr>
          <p:grpSpPr>
            <a:xfrm>
              <a:off x="9799785" y="2300815"/>
              <a:ext cx="220279" cy="295314"/>
              <a:chOff x="5910720" y="1615991"/>
              <a:chExt cx="220279" cy="295314"/>
            </a:xfrm>
          </p:grpSpPr>
          <p:pic>
            <p:nvPicPr>
              <p:cNvPr id="73" name="圖片 72">
                <a:extLst>
                  <a:ext uri="{FF2B5EF4-FFF2-40B4-BE49-F238E27FC236}">
                    <a16:creationId xmlns:a16="http://schemas.microsoft.com/office/drawing/2014/main" id="{AAE1FE57-5898-41FC-3F5C-FBD58B5571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74" name="橢圓 73">
                <a:extLst>
                  <a:ext uri="{FF2B5EF4-FFF2-40B4-BE49-F238E27FC236}">
                    <a16:creationId xmlns:a16="http://schemas.microsoft.com/office/drawing/2014/main" id="{075BD074-A839-E7DB-9027-95C2C31A6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44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ECB2D31-C4D5-4CF9-2C6C-F0B4E3949CC3}"/>
              </a:ext>
            </a:extLst>
          </p:cNvPr>
          <p:cNvGrpSpPr/>
          <p:nvPr/>
        </p:nvGrpSpPr>
        <p:grpSpPr>
          <a:xfrm>
            <a:off x="0" y="304800"/>
            <a:ext cx="12192000" cy="6248400"/>
            <a:chOff x="0" y="304800"/>
            <a:chExt cx="12192000" cy="62484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5BAB637-90B3-DB12-3590-F51A6586D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04800"/>
              <a:ext cx="12192000" cy="6248400"/>
            </a:xfrm>
            <a:prstGeom prst="rect">
              <a:avLst/>
            </a:prstGeom>
          </p:spPr>
        </p:pic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BB1A561C-C719-EEE9-6658-082B0735C918}"/>
                </a:ext>
              </a:extLst>
            </p:cNvPr>
            <p:cNvGrpSpPr/>
            <p:nvPr/>
          </p:nvGrpSpPr>
          <p:grpSpPr>
            <a:xfrm>
              <a:off x="8281691" y="3073250"/>
              <a:ext cx="2331697" cy="1800446"/>
              <a:chOff x="8633528" y="2879713"/>
              <a:chExt cx="2331697" cy="1800446"/>
            </a:xfrm>
          </p:grpSpPr>
          <p:sp>
            <p:nvSpPr>
              <p:cNvPr id="75" name="矩形: 圓角 74">
                <a:extLst>
                  <a:ext uri="{FF2B5EF4-FFF2-40B4-BE49-F238E27FC236}">
                    <a16:creationId xmlns:a16="http://schemas.microsoft.com/office/drawing/2014/main" id="{AF0F3186-829E-5347-2533-5B4E04C0F37B}"/>
                  </a:ext>
                </a:extLst>
              </p:cNvPr>
              <p:cNvSpPr/>
              <p:nvPr/>
            </p:nvSpPr>
            <p:spPr>
              <a:xfrm>
                <a:off x="8633528" y="2879713"/>
                <a:ext cx="2331697" cy="1794230"/>
              </a:xfrm>
              <a:prstGeom prst="roundRect">
                <a:avLst>
                  <a:gd name="adj" fmla="val 10907"/>
                </a:avLst>
              </a:prstGeom>
              <a:solidFill>
                <a:srgbClr val="DBE2F3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D068FF50-4D6E-4D58-E6AC-3C46947BC287}"/>
                  </a:ext>
                </a:extLst>
              </p:cNvPr>
              <p:cNvSpPr txBox="1"/>
              <p:nvPr/>
            </p:nvSpPr>
            <p:spPr>
              <a:xfrm>
                <a:off x="8698656" y="2895055"/>
                <a:ext cx="2076182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亚洲地区</a:t>
                </a:r>
                <a:endParaRPr lang="en-US" altLang="zh-TW" sz="2000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b="1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中国</a:t>
                </a:r>
                <a:endParaRPr lang="en-US" altLang="zh-TW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b="1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香港特别行政区</a:t>
                </a:r>
                <a:endParaRPr lang="en-US" altLang="zh-TW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b="1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澳门特别行政区</a:t>
                </a:r>
                <a:endParaRPr lang="en-US" altLang="zh-TW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b="1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台湾地区</a:t>
                </a:r>
                <a:endParaRPr lang="en-US" altLang="zh-TW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b="1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南韩</a:t>
                </a:r>
                <a:endParaRPr lang="en-US" altLang="zh-TW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3C0FE831-FB92-9876-651D-50867DA7DAE3}"/>
                </a:ext>
              </a:extLst>
            </p:cNvPr>
            <p:cNvGrpSpPr/>
            <p:nvPr/>
          </p:nvGrpSpPr>
          <p:grpSpPr>
            <a:xfrm>
              <a:off x="4658070" y="2320238"/>
              <a:ext cx="2505299" cy="2281272"/>
              <a:chOff x="5593148" y="2849232"/>
              <a:chExt cx="2505299" cy="2281272"/>
            </a:xfrm>
          </p:grpSpPr>
          <p:sp>
            <p:nvSpPr>
              <p:cNvPr id="78" name="矩形: 圓角 77">
                <a:extLst>
                  <a:ext uri="{FF2B5EF4-FFF2-40B4-BE49-F238E27FC236}">
                    <a16:creationId xmlns:a16="http://schemas.microsoft.com/office/drawing/2014/main" id="{659D9E68-5F2B-F5FF-B036-8DBB3895B895}"/>
                  </a:ext>
                </a:extLst>
              </p:cNvPr>
              <p:cNvSpPr/>
              <p:nvPr/>
            </p:nvSpPr>
            <p:spPr>
              <a:xfrm>
                <a:off x="5593148" y="2849232"/>
                <a:ext cx="2505299" cy="2281271"/>
              </a:xfrm>
              <a:prstGeom prst="roundRect">
                <a:avLst>
                  <a:gd name="adj" fmla="val 10907"/>
                </a:avLst>
              </a:prstGeom>
              <a:solidFill>
                <a:srgbClr val="DBE2F3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693AAD36-EC4E-6DA2-B641-C71772F6362F}"/>
                  </a:ext>
                </a:extLst>
              </p:cNvPr>
              <p:cNvSpPr txBox="1"/>
              <p:nvPr/>
            </p:nvSpPr>
            <p:spPr>
              <a:xfrm>
                <a:off x="5658276" y="2864575"/>
                <a:ext cx="131402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>
                  <a:defRPr sz="2000" b="1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1pPr>
              </a:lstStyle>
              <a:p>
                <a:r>
                  <a:rPr lang="zh-TW" altLang="en-US" dirty="0"/>
                  <a:t>欧洲地区</a:t>
                </a:r>
                <a:endParaRPr lang="en-US" altLang="zh-TW" dirty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TW" altLang="en-US" dirty="0"/>
                  <a:t>丹麦</a:t>
                </a:r>
                <a:endParaRPr lang="en-US" altLang="zh-TW" dirty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TW" altLang="en-US" dirty="0"/>
                  <a:t>瑞典</a:t>
                </a:r>
                <a:endParaRPr lang="en-US" altLang="zh-TW" dirty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TW" altLang="en-US" dirty="0"/>
                  <a:t>法国</a:t>
                </a:r>
                <a:endParaRPr lang="en-US" altLang="zh-TW" dirty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TW" altLang="en-US" dirty="0"/>
                  <a:t>德国</a:t>
                </a:r>
                <a:endParaRPr lang="en-US" altLang="zh-TW" dirty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TW" altLang="en-US" dirty="0"/>
                  <a:t>英国</a:t>
                </a:r>
                <a:endParaRPr lang="en-US" altLang="zh-TW" dirty="0"/>
              </a:p>
            </p:txBody>
          </p:sp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EEB6BCCC-6B49-319C-9666-09816044F222}"/>
                  </a:ext>
                </a:extLst>
              </p:cNvPr>
              <p:cNvSpPr txBox="1"/>
              <p:nvPr/>
            </p:nvSpPr>
            <p:spPr>
              <a:xfrm>
                <a:off x="6754116" y="3191512"/>
                <a:ext cx="131402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>
                  <a:defRPr sz="2000" b="1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1pPr>
              </a:lstStyle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TW" altLang="en-US" dirty="0"/>
                  <a:t>瑞士</a:t>
                </a:r>
                <a:endParaRPr lang="en-US" altLang="zh-TW" dirty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TW" altLang="en-US" dirty="0"/>
                  <a:t>荷兰</a:t>
                </a:r>
                <a:endParaRPr lang="en-US" altLang="zh-TW" dirty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TW" altLang="en-US" dirty="0"/>
                  <a:t>比利时</a:t>
                </a:r>
                <a:endParaRPr lang="en-US" altLang="zh-TW" dirty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TW" altLang="en-US" dirty="0"/>
                  <a:t>意大利</a:t>
                </a:r>
                <a:endParaRPr lang="en-US" altLang="zh-TW" dirty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TW" altLang="en-US" dirty="0"/>
                  <a:t>西班牙</a:t>
                </a:r>
                <a:endParaRPr lang="en-US" altLang="zh-TW" dirty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TW" altLang="en-US" dirty="0"/>
                  <a:t>奥地利</a:t>
                </a:r>
                <a:endParaRPr lang="en-US" altLang="zh-TW" dirty="0"/>
              </a:p>
            </p:txBody>
          </p:sp>
        </p:grpSp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E38A4063-E25E-7490-7D72-6B82DBF02D86}"/>
                </a:ext>
              </a:extLst>
            </p:cNvPr>
            <p:cNvGrpSpPr/>
            <p:nvPr/>
          </p:nvGrpSpPr>
          <p:grpSpPr>
            <a:xfrm>
              <a:off x="1282841" y="2200772"/>
              <a:ext cx="1795448" cy="815885"/>
              <a:chOff x="2099804" y="3379664"/>
              <a:chExt cx="2331697" cy="815885"/>
            </a:xfrm>
          </p:grpSpPr>
          <p:sp>
            <p:nvSpPr>
              <p:cNvPr id="81" name="矩形: 圓角 80">
                <a:extLst>
                  <a:ext uri="{FF2B5EF4-FFF2-40B4-BE49-F238E27FC236}">
                    <a16:creationId xmlns:a16="http://schemas.microsoft.com/office/drawing/2014/main" id="{761F182D-B274-55D6-BB37-593EC76F4AF1}"/>
                  </a:ext>
                </a:extLst>
              </p:cNvPr>
              <p:cNvSpPr/>
              <p:nvPr/>
            </p:nvSpPr>
            <p:spPr>
              <a:xfrm>
                <a:off x="2099804" y="3379664"/>
                <a:ext cx="2331697" cy="815885"/>
              </a:xfrm>
              <a:prstGeom prst="roundRect">
                <a:avLst>
                  <a:gd name="adj" fmla="val 10907"/>
                </a:avLst>
              </a:prstGeom>
              <a:solidFill>
                <a:srgbClr val="DBE2F3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62DEEDD5-FE41-D873-C5FC-86274ED4C1A6}"/>
                  </a:ext>
                </a:extLst>
              </p:cNvPr>
              <p:cNvSpPr txBox="1"/>
              <p:nvPr/>
            </p:nvSpPr>
            <p:spPr>
              <a:xfrm>
                <a:off x="2243899" y="3422885"/>
                <a:ext cx="20761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342900" indent="-342900">
                  <a:buFont typeface="Wingdings" panose="05000000000000000000" pitchFamily="2" charset="2"/>
                  <a:buChar char="ü"/>
                  <a:defRPr sz="2000" b="1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1pPr>
              </a:lstStyle>
              <a:p>
                <a:pPr marL="0" indent="0">
                  <a:buNone/>
                </a:pPr>
                <a:r>
                  <a:rPr lang="zh-TW" altLang="en-US" dirty="0"/>
                  <a:t>美洲地区</a:t>
                </a:r>
                <a:endParaRPr lang="en-US" altLang="zh-TW" dirty="0"/>
              </a:p>
              <a:p>
                <a:r>
                  <a:rPr lang="zh-TW" altLang="en-US" dirty="0"/>
                  <a:t>美国</a:t>
                </a:r>
                <a:endParaRPr lang="en-US" altLang="zh-TW" dirty="0"/>
              </a:p>
            </p:txBody>
          </p:sp>
        </p:grp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442B9B-3D34-E660-298F-AEEE0F58E1A0}"/>
              </a:ext>
            </a:extLst>
          </p:cNvPr>
          <p:cNvSpPr txBox="1"/>
          <p:nvPr/>
        </p:nvSpPr>
        <p:spPr>
          <a:xfrm>
            <a:off x="252665" y="6036558"/>
            <a:ext cx="126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1788</a:t>
            </a:r>
            <a:r>
              <a:rPr lang="zh-TW" altLang="en-US"/>
              <a:t>專利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684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群組 85">
            <a:extLst>
              <a:ext uri="{FF2B5EF4-FFF2-40B4-BE49-F238E27FC236}">
                <a16:creationId xmlns:a16="http://schemas.microsoft.com/office/drawing/2014/main" id="{BE80A01C-044F-6831-BAF5-83FE6384838E}"/>
              </a:ext>
            </a:extLst>
          </p:cNvPr>
          <p:cNvGrpSpPr/>
          <p:nvPr/>
        </p:nvGrpSpPr>
        <p:grpSpPr>
          <a:xfrm>
            <a:off x="0" y="304800"/>
            <a:ext cx="12192000" cy="6248400"/>
            <a:chOff x="0" y="304800"/>
            <a:chExt cx="12192000" cy="62484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5BAB637-90B3-DB12-3590-F51A6586D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04800"/>
              <a:ext cx="12192000" cy="6248400"/>
            </a:xfrm>
            <a:prstGeom prst="rect">
              <a:avLst/>
            </a:prstGeom>
          </p:spPr>
        </p:pic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BB1A561C-C719-EEE9-6658-082B0735C918}"/>
                </a:ext>
              </a:extLst>
            </p:cNvPr>
            <p:cNvGrpSpPr/>
            <p:nvPr/>
          </p:nvGrpSpPr>
          <p:grpSpPr>
            <a:xfrm>
              <a:off x="8190470" y="2718891"/>
              <a:ext cx="2331697" cy="1062188"/>
              <a:chOff x="8542307" y="2525354"/>
              <a:chExt cx="2331697" cy="1062188"/>
            </a:xfrm>
          </p:grpSpPr>
          <p:sp>
            <p:nvSpPr>
              <p:cNvPr id="75" name="矩形: 圓角 74">
                <a:extLst>
                  <a:ext uri="{FF2B5EF4-FFF2-40B4-BE49-F238E27FC236}">
                    <a16:creationId xmlns:a16="http://schemas.microsoft.com/office/drawing/2014/main" id="{AF0F3186-829E-5347-2533-5B4E04C0F37B}"/>
                  </a:ext>
                </a:extLst>
              </p:cNvPr>
              <p:cNvSpPr/>
              <p:nvPr/>
            </p:nvSpPr>
            <p:spPr>
              <a:xfrm>
                <a:off x="8542307" y="2525354"/>
                <a:ext cx="2331697" cy="1062188"/>
              </a:xfrm>
              <a:prstGeom prst="roundRect">
                <a:avLst>
                  <a:gd name="adj" fmla="val 10907"/>
                </a:avLst>
              </a:prstGeom>
              <a:solidFill>
                <a:srgbClr val="DBE2F3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D068FF50-4D6E-4D58-E6AC-3C46947BC287}"/>
                  </a:ext>
                </a:extLst>
              </p:cNvPr>
              <p:cNvSpPr txBox="1"/>
              <p:nvPr/>
            </p:nvSpPr>
            <p:spPr>
              <a:xfrm>
                <a:off x="8671799" y="2579394"/>
                <a:ext cx="207618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亚洲地区</a:t>
                </a:r>
                <a:endParaRPr lang="en-US" altLang="zh-TW" sz="2000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b="1" dirty="0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日本</a:t>
                </a:r>
                <a:endParaRPr lang="en-US" altLang="zh-TW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TW" altLang="en-US" b="1" dirty="0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台湾地区</a:t>
                </a:r>
                <a:endParaRPr lang="en-US" altLang="zh-TW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3C0FE831-FB92-9876-651D-50867DA7DAE3}"/>
                </a:ext>
              </a:extLst>
            </p:cNvPr>
            <p:cNvGrpSpPr/>
            <p:nvPr/>
          </p:nvGrpSpPr>
          <p:grpSpPr>
            <a:xfrm>
              <a:off x="4658070" y="2320238"/>
              <a:ext cx="2569232" cy="704293"/>
              <a:chOff x="5593148" y="2849232"/>
              <a:chExt cx="2569232" cy="704293"/>
            </a:xfrm>
          </p:grpSpPr>
          <p:sp>
            <p:nvSpPr>
              <p:cNvPr id="78" name="矩形: 圓角 77">
                <a:extLst>
                  <a:ext uri="{FF2B5EF4-FFF2-40B4-BE49-F238E27FC236}">
                    <a16:creationId xmlns:a16="http://schemas.microsoft.com/office/drawing/2014/main" id="{659D9E68-5F2B-F5FF-B036-8DBB3895B895}"/>
                  </a:ext>
                </a:extLst>
              </p:cNvPr>
              <p:cNvSpPr/>
              <p:nvPr/>
            </p:nvSpPr>
            <p:spPr>
              <a:xfrm>
                <a:off x="5593148" y="2849232"/>
                <a:ext cx="2505299" cy="704293"/>
              </a:xfrm>
              <a:prstGeom prst="roundRect">
                <a:avLst>
                  <a:gd name="adj" fmla="val 10907"/>
                </a:avLst>
              </a:prstGeom>
              <a:solidFill>
                <a:srgbClr val="DBE2F3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693AAD36-EC4E-6DA2-B641-C71772F6362F}"/>
                  </a:ext>
                </a:extLst>
              </p:cNvPr>
              <p:cNvSpPr txBox="1"/>
              <p:nvPr/>
            </p:nvSpPr>
            <p:spPr>
              <a:xfrm>
                <a:off x="5658276" y="2864575"/>
                <a:ext cx="25041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>
                  <a:defRPr sz="2000" b="1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1pPr>
              </a:lstStyle>
              <a:p>
                <a:r>
                  <a:rPr lang="zh-TW" altLang="en-US" dirty="0"/>
                  <a:t>欧洲地区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审查中</a:t>
                </a:r>
                <a:r>
                  <a:rPr lang="en-US" altLang="zh-TW" dirty="0"/>
                  <a:t>)</a:t>
                </a:r>
              </a:p>
            </p:txBody>
          </p:sp>
        </p:grpSp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E38A4063-E25E-7490-7D72-6B82DBF02D86}"/>
                </a:ext>
              </a:extLst>
            </p:cNvPr>
            <p:cNvGrpSpPr/>
            <p:nvPr/>
          </p:nvGrpSpPr>
          <p:grpSpPr>
            <a:xfrm>
              <a:off x="1282841" y="2200772"/>
              <a:ext cx="1795448" cy="815885"/>
              <a:chOff x="2099804" y="3379664"/>
              <a:chExt cx="2331697" cy="815885"/>
            </a:xfrm>
          </p:grpSpPr>
          <p:sp>
            <p:nvSpPr>
              <p:cNvPr id="81" name="矩形: 圓角 80">
                <a:extLst>
                  <a:ext uri="{FF2B5EF4-FFF2-40B4-BE49-F238E27FC236}">
                    <a16:creationId xmlns:a16="http://schemas.microsoft.com/office/drawing/2014/main" id="{761F182D-B274-55D6-BB37-593EC76F4AF1}"/>
                  </a:ext>
                </a:extLst>
              </p:cNvPr>
              <p:cNvSpPr/>
              <p:nvPr/>
            </p:nvSpPr>
            <p:spPr>
              <a:xfrm>
                <a:off x="2099804" y="3379664"/>
                <a:ext cx="2331697" cy="815885"/>
              </a:xfrm>
              <a:prstGeom prst="roundRect">
                <a:avLst>
                  <a:gd name="adj" fmla="val 10907"/>
                </a:avLst>
              </a:prstGeom>
              <a:solidFill>
                <a:srgbClr val="DBE2F3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62DEEDD5-FE41-D873-C5FC-86274ED4C1A6}"/>
                  </a:ext>
                </a:extLst>
              </p:cNvPr>
              <p:cNvSpPr txBox="1"/>
              <p:nvPr/>
            </p:nvSpPr>
            <p:spPr>
              <a:xfrm>
                <a:off x="2243899" y="3422885"/>
                <a:ext cx="20761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342900" indent="-342900">
                  <a:buFont typeface="Wingdings" panose="05000000000000000000" pitchFamily="2" charset="2"/>
                  <a:buChar char="ü"/>
                  <a:defRPr sz="2000" b="1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1pPr>
              </a:lstStyle>
              <a:p>
                <a:pPr marL="0" indent="0">
                  <a:buNone/>
                </a:pPr>
                <a:r>
                  <a:rPr lang="zh-TW" altLang="en-US" dirty="0"/>
                  <a:t>美洲地区</a:t>
                </a:r>
                <a:endParaRPr lang="en-US" altLang="zh-TW" dirty="0"/>
              </a:p>
              <a:p>
                <a:r>
                  <a:rPr lang="zh-TW" altLang="en-US" dirty="0"/>
                  <a:t>美国</a:t>
                </a:r>
                <a:endParaRPr lang="en-US" altLang="zh-TW" dirty="0"/>
              </a:p>
            </p:txBody>
          </p:sp>
        </p:grp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2D7FE3-1AB6-0456-67F7-4E8062414346}"/>
              </a:ext>
            </a:extLst>
          </p:cNvPr>
          <p:cNvGrpSpPr/>
          <p:nvPr/>
        </p:nvGrpSpPr>
        <p:grpSpPr>
          <a:xfrm>
            <a:off x="5910720" y="1615991"/>
            <a:ext cx="220279" cy="295314"/>
            <a:chOff x="5910720" y="1615991"/>
            <a:chExt cx="220279" cy="295314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8230D82-A657-8E3F-4612-97FD5C3DC8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3" t="15820" r="22676" b="37597"/>
            <a:stretch/>
          </p:blipFill>
          <p:spPr>
            <a:xfrm>
              <a:off x="5910720" y="1615991"/>
              <a:ext cx="220279" cy="295314"/>
            </a:xfrm>
            <a:prstGeom prst="rect">
              <a:avLst/>
            </a:prstGeom>
          </p:spPr>
        </p:pic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4C7EB05A-8248-25A7-27E9-7B7D48743D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4653" y="1677340"/>
              <a:ext cx="6989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FE78F6CD-D180-FE52-545F-8164220F92C9}"/>
              </a:ext>
            </a:extLst>
          </p:cNvPr>
          <p:cNvGrpSpPr/>
          <p:nvPr/>
        </p:nvGrpSpPr>
        <p:grpSpPr>
          <a:xfrm>
            <a:off x="2970309" y="1626692"/>
            <a:ext cx="220279" cy="295314"/>
            <a:chOff x="5910720" y="1615991"/>
            <a:chExt cx="220279" cy="295314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8F47BAFC-28CE-FC71-32D5-C158C670FA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3" t="15820" r="22676" b="37597"/>
            <a:stretch/>
          </p:blipFill>
          <p:spPr>
            <a:xfrm>
              <a:off x="5910720" y="1615991"/>
              <a:ext cx="220279" cy="295314"/>
            </a:xfrm>
            <a:prstGeom prst="rect">
              <a:avLst/>
            </a:prstGeom>
          </p:spPr>
        </p:pic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8E2F8093-4F3F-74D5-0D41-C834CCA725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4653" y="1677340"/>
              <a:ext cx="6989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C7C6A8D-DAA9-56BB-9CE6-1467B8E0243B}"/>
              </a:ext>
            </a:extLst>
          </p:cNvPr>
          <p:cNvGrpSpPr/>
          <p:nvPr/>
        </p:nvGrpSpPr>
        <p:grpSpPr>
          <a:xfrm>
            <a:off x="6070113" y="1418026"/>
            <a:ext cx="220279" cy="295314"/>
            <a:chOff x="5910720" y="1615991"/>
            <a:chExt cx="220279" cy="295314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AA24284F-220B-5088-673F-50009D2AE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3" t="15820" r="22676" b="37597"/>
            <a:stretch/>
          </p:blipFill>
          <p:spPr>
            <a:xfrm>
              <a:off x="5910720" y="1615991"/>
              <a:ext cx="220279" cy="295314"/>
            </a:xfrm>
            <a:prstGeom prst="rect">
              <a:avLst/>
            </a:prstGeom>
          </p:spPr>
        </p:pic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006CF212-6FE4-22C1-836A-3655F4C46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4653" y="1677340"/>
              <a:ext cx="6989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7B8B318-0369-92BF-396F-552FF6F012DC}"/>
              </a:ext>
            </a:extLst>
          </p:cNvPr>
          <p:cNvGrpSpPr/>
          <p:nvPr/>
        </p:nvGrpSpPr>
        <p:grpSpPr>
          <a:xfrm>
            <a:off x="6396938" y="1529683"/>
            <a:ext cx="220279" cy="295314"/>
            <a:chOff x="5910720" y="1615991"/>
            <a:chExt cx="220279" cy="295314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353785DD-0B46-DAA9-CAA4-235B69ED1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3" t="15820" r="22676" b="37597"/>
            <a:stretch/>
          </p:blipFill>
          <p:spPr>
            <a:xfrm>
              <a:off x="5910720" y="1615991"/>
              <a:ext cx="220279" cy="295314"/>
            </a:xfrm>
            <a:prstGeom prst="rect">
              <a:avLst/>
            </a:prstGeom>
          </p:spPr>
        </p:pic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2CA3DCED-9A2C-D6C8-E874-323BEF843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4653" y="1677340"/>
              <a:ext cx="6989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C2F1D5C-DEFC-28F2-539C-1292B8FA9033}"/>
              </a:ext>
            </a:extLst>
          </p:cNvPr>
          <p:cNvGrpSpPr/>
          <p:nvPr/>
        </p:nvGrpSpPr>
        <p:grpSpPr>
          <a:xfrm>
            <a:off x="6255771" y="1344198"/>
            <a:ext cx="220279" cy="295314"/>
            <a:chOff x="5910720" y="1615991"/>
            <a:chExt cx="220279" cy="295314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B385FB13-88EE-AA1F-7767-5D9923668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3" t="15820" r="22676" b="37597"/>
            <a:stretch/>
          </p:blipFill>
          <p:spPr>
            <a:xfrm>
              <a:off x="5910720" y="1615991"/>
              <a:ext cx="220279" cy="295314"/>
            </a:xfrm>
            <a:prstGeom prst="rect">
              <a:avLst/>
            </a:prstGeom>
          </p:spPr>
        </p:pic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5428EA4A-CA47-B145-6657-8F3593D594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4653" y="1677340"/>
              <a:ext cx="6989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A1B1FE54-5347-CCAF-4FC1-2D28A267ABAF}"/>
              </a:ext>
            </a:extLst>
          </p:cNvPr>
          <p:cNvGrpSpPr/>
          <p:nvPr/>
        </p:nvGrpSpPr>
        <p:grpSpPr>
          <a:xfrm>
            <a:off x="5967849" y="1115219"/>
            <a:ext cx="220279" cy="295314"/>
            <a:chOff x="5910720" y="1615991"/>
            <a:chExt cx="220279" cy="295314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726EF665-0536-9622-B827-F8666B5C87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3" t="15820" r="22676" b="37597"/>
            <a:stretch/>
          </p:blipFill>
          <p:spPr>
            <a:xfrm>
              <a:off x="5910720" y="1615991"/>
              <a:ext cx="220279" cy="295314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1C0D96E6-0E01-00D9-92C6-5314FFCB5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4653" y="1677340"/>
              <a:ext cx="6989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7BDDEA99-4ADA-08C4-FF35-560FB20A47BE}"/>
              </a:ext>
            </a:extLst>
          </p:cNvPr>
          <p:cNvGrpSpPr/>
          <p:nvPr/>
        </p:nvGrpSpPr>
        <p:grpSpPr>
          <a:xfrm>
            <a:off x="6457484" y="1320677"/>
            <a:ext cx="220279" cy="295314"/>
            <a:chOff x="5910720" y="1615991"/>
            <a:chExt cx="220279" cy="295314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FA157B74-5450-21CD-8600-7F4EE4CF72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3" t="15820" r="22676" b="37597"/>
            <a:stretch/>
          </p:blipFill>
          <p:spPr>
            <a:xfrm>
              <a:off x="5910720" y="1615991"/>
              <a:ext cx="220279" cy="295314"/>
            </a:xfrm>
            <a:prstGeom prst="rect">
              <a:avLst/>
            </a:prstGeom>
          </p:spPr>
        </p:pic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5338782A-5933-4F4B-42A2-0C832E534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4653" y="1677340"/>
              <a:ext cx="6989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09CA2E38-4AAB-AD26-2163-169DB88E669E}"/>
              </a:ext>
            </a:extLst>
          </p:cNvPr>
          <p:cNvGrpSpPr/>
          <p:nvPr/>
        </p:nvGrpSpPr>
        <p:grpSpPr>
          <a:xfrm>
            <a:off x="6354222" y="1217978"/>
            <a:ext cx="220279" cy="295314"/>
            <a:chOff x="5910720" y="1615991"/>
            <a:chExt cx="220279" cy="295314"/>
          </a:xfrm>
        </p:grpSpPr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1D71D7AA-73C8-712F-E3C4-2031A9345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3" t="15820" r="22676" b="37597"/>
            <a:stretch/>
          </p:blipFill>
          <p:spPr>
            <a:xfrm>
              <a:off x="5910720" y="1615991"/>
              <a:ext cx="220279" cy="295314"/>
            </a:xfrm>
            <a:prstGeom prst="rect">
              <a:avLst/>
            </a:prstGeom>
          </p:spPr>
        </p:pic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E8A5C439-89DF-A8D7-816A-EB21018DA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4653" y="1677340"/>
              <a:ext cx="6989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9B2F1B60-18AA-190A-5E77-D97ADEDBB208}"/>
              </a:ext>
            </a:extLst>
          </p:cNvPr>
          <p:cNvGrpSpPr/>
          <p:nvPr/>
        </p:nvGrpSpPr>
        <p:grpSpPr>
          <a:xfrm>
            <a:off x="6267033" y="997870"/>
            <a:ext cx="220279" cy="295314"/>
            <a:chOff x="5910720" y="1615991"/>
            <a:chExt cx="220279" cy="295314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E28CFAEB-79C2-7073-FC99-04CD0B362B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3" t="15820" r="22676" b="37597"/>
            <a:stretch/>
          </p:blipFill>
          <p:spPr>
            <a:xfrm>
              <a:off x="5910720" y="1615991"/>
              <a:ext cx="220279" cy="295314"/>
            </a:xfrm>
            <a:prstGeom prst="rect">
              <a:avLst/>
            </a:prstGeom>
          </p:spPr>
        </p:pic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0E43DBAE-0F10-379E-F520-A6886AC49E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4653" y="1677340"/>
              <a:ext cx="6989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4C8B8E97-317D-5D78-87E8-70F78468B3B6}"/>
              </a:ext>
            </a:extLst>
          </p:cNvPr>
          <p:cNvGrpSpPr/>
          <p:nvPr/>
        </p:nvGrpSpPr>
        <p:grpSpPr>
          <a:xfrm>
            <a:off x="6420592" y="814225"/>
            <a:ext cx="220279" cy="295314"/>
            <a:chOff x="5910720" y="1615991"/>
            <a:chExt cx="220279" cy="295314"/>
          </a:xfrm>
        </p:grpSpPr>
        <p:pic>
          <p:nvPicPr>
            <p:cNvPr id="52" name="圖片 51">
              <a:extLst>
                <a:ext uri="{FF2B5EF4-FFF2-40B4-BE49-F238E27FC236}">
                  <a16:creationId xmlns:a16="http://schemas.microsoft.com/office/drawing/2014/main" id="{6BD01CDE-454B-5533-3BE5-4634EC1837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3" t="15820" r="22676" b="37597"/>
            <a:stretch/>
          </p:blipFill>
          <p:spPr>
            <a:xfrm>
              <a:off x="5910720" y="1615991"/>
              <a:ext cx="220279" cy="295314"/>
            </a:xfrm>
            <a:prstGeom prst="rect">
              <a:avLst/>
            </a:prstGeom>
          </p:spPr>
        </p:pic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901C57D9-286B-BB50-B824-ED2E88E45C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4653" y="1677340"/>
              <a:ext cx="6989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6F977751-873A-D772-0607-C4A827817E59}"/>
              </a:ext>
            </a:extLst>
          </p:cNvPr>
          <p:cNvGrpSpPr/>
          <p:nvPr/>
        </p:nvGrpSpPr>
        <p:grpSpPr>
          <a:xfrm>
            <a:off x="6178211" y="1122712"/>
            <a:ext cx="220279" cy="295314"/>
            <a:chOff x="5910720" y="1615991"/>
            <a:chExt cx="220279" cy="295314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052F525C-6240-66EF-FE3C-3E87BF0F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3" t="15820" r="22676" b="37597"/>
            <a:stretch/>
          </p:blipFill>
          <p:spPr>
            <a:xfrm>
              <a:off x="5910720" y="1615991"/>
              <a:ext cx="220279" cy="295314"/>
            </a:xfrm>
            <a:prstGeom prst="rect">
              <a:avLst/>
            </a:prstGeom>
          </p:spPr>
        </p:pic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FBB04AD0-BEBE-6A81-B4E4-54C1B60698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4653" y="1677340"/>
              <a:ext cx="6989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9B506B91-D888-9E27-1E05-C5FB74C14D2B}"/>
              </a:ext>
            </a:extLst>
          </p:cNvPr>
          <p:cNvGrpSpPr/>
          <p:nvPr/>
        </p:nvGrpSpPr>
        <p:grpSpPr>
          <a:xfrm>
            <a:off x="6144100" y="1196540"/>
            <a:ext cx="220279" cy="295314"/>
            <a:chOff x="5910720" y="1615991"/>
            <a:chExt cx="220279" cy="295314"/>
          </a:xfrm>
        </p:grpSpPr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87409120-9C03-ACAF-1A14-DCBF92646D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3" t="15820" r="22676" b="37597"/>
            <a:stretch/>
          </p:blipFill>
          <p:spPr>
            <a:xfrm>
              <a:off x="5910720" y="1615991"/>
              <a:ext cx="220279" cy="295314"/>
            </a:xfrm>
            <a:prstGeom prst="rect">
              <a:avLst/>
            </a:prstGeom>
          </p:spPr>
        </p:pic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E273CFE2-0D58-A6F4-9F11-C8807A1EC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4653" y="1677340"/>
              <a:ext cx="6989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6C901CCA-D2CD-4EF3-2C42-4DDD8294FE34}"/>
              </a:ext>
            </a:extLst>
          </p:cNvPr>
          <p:cNvGrpSpPr/>
          <p:nvPr/>
        </p:nvGrpSpPr>
        <p:grpSpPr>
          <a:xfrm>
            <a:off x="10400764" y="4128622"/>
            <a:ext cx="220279" cy="295314"/>
            <a:chOff x="6929895" y="3764379"/>
            <a:chExt cx="220279" cy="295314"/>
          </a:xfrm>
        </p:grpSpPr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F12AAC76-DB1A-2A09-CCA2-6493484E5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3" t="15820" r="22676" b="37597"/>
            <a:stretch/>
          </p:blipFill>
          <p:spPr>
            <a:xfrm>
              <a:off x="6929895" y="3764379"/>
              <a:ext cx="220279" cy="295314"/>
            </a:xfrm>
            <a:prstGeom prst="rect">
              <a:avLst/>
            </a:prstGeom>
          </p:spPr>
        </p:pic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7C828246-FBA9-BBF2-8CC4-D62BBF8AE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3828" y="3825728"/>
              <a:ext cx="6989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CEC87EAB-3D6A-6A35-0C87-4F7622AA6D9E}"/>
              </a:ext>
            </a:extLst>
          </p:cNvPr>
          <p:cNvGrpSpPr/>
          <p:nvPr/>
        </p:nvGrpSpPr>
        <p:grpSpPr>
          <a:xfrm>
            <a:off x="10412026" y="1760041"/>
            <a:ext cx="220279" cy="295314"/>
            <a:chOff x="5910720" y="1615991"/>
            <a:chExt cx="220279" cy="295314"/>
          </a:xfrm>
        </p:grpSpPr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62C205F0-EB8B-48B6-9FB7-599D84148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3" t="15820" r="22676" b="37597"/>
            <a:stretch/>
          </p:blipFill>
          <p:spPr>
            <a:xfrm>
              <a:off x="5910720" y="1615991"/>
              <a:ext cx="220279" cy="295314"/>
            </a:xfrm>
            <a:prstGeom prst="rect">
              <a:avLst/>
            </a:prstGeom>
          </p:spPr>
        </p:pic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BAD44D4D-5B02-835D-0ABF-4C03EC0CAC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4653" y="1677340"/>
              <a:ext cx="6989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0BD8F948-3F85-7631-81F1-8EB71F766B29}"/>
              </a:ext>
            </a:extLst>
          </p:cNvPr>
          <p:cNvGrpSpPr/>
          <p:nvPr/>
        </p:nvGrpSpPr>
        <p:grpSpPr>
          <a:xfrm>
            <a:off x="9999509" y="2239466"/>
            <a:ext cx="220279" cy="295314"/>
            <a:chOff x="5910720" y="1615991"/>
            <a:chExt cx="220279" cy="295314"/>
          </a:xfrm>
        </p:grpSpPr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13C07D7D-4C24-EF6E-007F-6D026B2B43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3" t="15820" r="22676" b="37597"/>
            <a:stretch/>
          </p:blipFill>
          <p:spPr>
            <a:xfrm>
              <a:off x="5910720" y="1615991"/>
              <a:ext cx="220279" cy="295314"/>
            </a:xfrm>
            <a:prstGeom prst="rect">
              <a:avLst/>
            </a:prstGeom>
          </p:spPr>
        </p:pic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E2A68219-F7AD-748F-5C75-44FE27EEE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4653" y="1677340"/>
              <a:ext cx="6989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D0AA82C-8608-8498-64B0-8C8C61D81E6B}"/>
              </a:ext>
            </a:extLst>
          </p:cNvPr>
          <p:cNvSpPr/>
          <p:nvPr/>
        </p:nvSpPr>
        <p:spPr>
          <a:xfrm>
            <a:off x="7788035" y="4828100"/>
            <a:ext cx="2331697" cy="703946"/>
          </a:xfrm>
          <a:prstGeom prst="roundRect">
            <a:avLst>
              <a:gd name="adj" fmla="val 10907"/>
            </a:avLst>
          </a:prstGeom>
          <a:solidFill>
            <a:srgbClr val="DBE2F3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3A78D90-23CB-4EEB-DD75-79FA18E847FA}"/>
              </a:ext>
            </a:extLst>
          </p:cNvPr>
          <p:cNvSpPr txBox="1"/>
          <p:nvPr/>
        </p:nvSpPr>
        <p:spPr>
          <a:xfrm>
            <a:off x="7847569" y="4843824"/>
            <a:ext cx="20761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澳洲地区</a:t>
            </a:r>
            <a:endParaRPr lang="en-US" altLang="zh-TW" b="1" dirty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澳大利亚</a:t>
            </a:r>
            <a:endParaRPr lang="en-US" altLang="zh-TW" b="1" dirty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D294DF4-7B35-B38B-992D-D97A002724B9}"/>
              </a:ext>
            </a:extLst>
          </p:cNvPr>
          <p:cNvSpPr txBox="1"/>
          <p:nvPr/>
        </p:nvSpPr>
        <p:spPr>
          <a:xfrm>
            <a:off x="252665" y="6036558"/>
            <a:ext cx="126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5268</a:t>
            </a:r>
            <a:r>
              <a:rPr lang="zh-TW" altLang="en-US" dirty="0"/>
              <a:t>專利</a:t>
            </a:r>
          </a:p>
        </p:txBody>
      </p:sp>
    </p:spTree>
    <p:extLst>
      <p:ext uri="{BB962C8B-B14F-4D97-AF65-F5344CB8AC3E}">
        <p14:creationId xmlns:p14="http://schemas.microsoft.com/office/powerpoint/2010/main" val="143678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EB571B20-5A72-E5AC-6765-6AE20D6D4532}"/>
              </a:ext>
            </a:extLst>
          </p:cNvPr>
          <p:cNvGrpSpPr/>
          <p:nvPr/>
        </p:nvGrpSpPr>
        <p:grpSpPr>
          <a:xfrm>
            <a:off x="0" y="304800"/>
            <a:ext cx="12192000" cy="6248400"/>
            <a:chOff x="0" y="304800"/>
            <a:chExt cx="12192000" cy="6248400"/>
          </a:xfrm>
        </p:grpSpPr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BE80A01C-044F-6831-BAF5-83FE6384838E}"/>
                </a:ext>
              </a:extLst>
            </p:cNvPr>
            <p:cNvGrpSpPr/>
            <p:nvPr/>
          </p:nvGrpSpPr>
          <p:grpSpPr>
            <a:xfrm>
              <a:off x="0" y="304800"/>
              <a:ext cx="12192000" cy="6248400"/>
              <a:chOff x="0" y="304800"/>
              <a:chExt cx="12192000" cy="6248400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85BAB637-90B3-DB12-3590-F51A6586D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04800"/>
                <a:ext cx="12192000" cy="6248400"/>
              </a:xfrm>
              <a:prstGeom prst="rect">
                <a:avLst/>
              </a:prstGeom>
            </p:spPr>
          </p:pic>
          <p:grpSp>
            <p:nvGrpSpPr>
              <p:cNvPr id="85" name="群組 84">
                <a:extLst>
                  <a:ext uri="{FF2B5EF4-FFF2-40B4-BE49-F238E27FC236}">
                    <a16:creationId xmlns:a16="http://schemas.microsoft.com/office/drawing/2014/main" id="{BB1A561C-C719-EEE9-6658-082B0735C918}"/>
                  </a:ext>
                </a:extLst>
              </p:cNvPr>
              <p:cNvGrpSpPr/>
              <p:nvPr/>
            </p:nvGrpSpPr>
            <p:grpSpPr>
              <a:xfrm>
                <a:off x="7488972" y="2300815"/>
                <a:ext cx="2331697" cy="1004262"/>
                <a:chOff x="7840809" y="2107278"/>
                <a:chExt cx="2331697" cy="1004262"/>
              </a:xfrm>
            </p:grpSpPr>
            <p:sp>
              <p:nvSpPr>
                <p:cNvPr id="75" name="矩形: 圓角 74">
                  <a:extLst>
                    <a:ext uri="{FF2B5EF4-FFF2-40B4-BE49-F238E27FC236}">
                      <a16:creationId xmlns:a16="http://schemas.microsoft.com/office/drawing/2014/main" id="{AF0F3186-829E-5347-2533-5B4E04C0F37B}"/>
                    </a:ext>
                  </a:extLst>
                </p:cNvPr>
                <p:cNvSpPr/>
                <p:nvPr/>
              </p:nvSpPr>
              <p:spPr>
                <a:xfrm>
                  <a:off x="7840809" y="2107278"/>
                  <a:ext cx="2331697" cy="969449"/>
                </a:xfrm>
                <a:prstGeom prst="roundRect">
                  <a:avLst>
                    <a:gd name="adj" fmla="val 10907"/>
                  </a:avLst>
                </a:prstGeom>
                <a:solidFill>
                  <a:srgbClr val="DBE2F3">
                    <a:alpha val="8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" name="文字方塊 75">
                  <a:extLst>
                    <a:ext uri="{FF2B5EF4-FFF2-40B4-BE49-F238E27FC236}">
                      <a16:creationId xmlns:a16="http://schemas.microsoft.com/office/drawing/2014/main" id="{D068FF50-4D6E-4D58-E6AC-3C46947BC287}"/>
                    </a:ext>
                  </a:extLst>
                </p:cNvPr>
                <p:cNvSpPr txBox="1"/>
                <p:nvPr/>
              </p:nvSpPr>
              <p:spPr>
                <a:xfrm>
                  <a:off x="7880437" y="2157433"/>
                  <a:ext cx="2076182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b="1" dirty="0">
                      <a:solidFill>
                        <a:schemeClr val="accent3">
                          <a:lumMod val="7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亚洲地区</a:t>
                  </a:r>
                  <a:endParaRPr lang="en-US" altLang="zh-TW" b="1" dirty="0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b="1" dirty="0">
                      <a:solidFill>
                        <a:schemeClr val="accent3">
                          <a:lumMod val="7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台湾地区</a:t>
                  </a:r>
                  <a:endParaRPr lang="en-US" altLang="zh-TW" b="1" dirty="0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ü"/>
                  </a:pPr>
                  <a:r>
                    <a:rPr lang="zh-TW" altLang="en-US" b="1" dirty="0">
                      <a:solidFill>
                        <a:schemeClr val="accent3">
                          <a:lumMod val="7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南韩</a:t>
                  </a:r>
                  <a:endParaRPr lang="en-US" altLang="zh-TW" b="1" dirty="0">
                    <a:solidFill>
                      <a:schemeClr val="accent3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84" name="群組 83">
                <a:extLst>
                  <a:ext uri="{FF2B5EF4-FFF2-40B4-BE49-F238E27FC236}">
                    <a16:creationId xmlns:a16="http://schemas.microsoft.com/office/drawing/2014/main" id="{3C0FE831-FB92-9876-651D-50867DA7DAE3}"/>
                  </a:ext>
                </a:extLst>
              </p:cNvPr>
              <p:cNvGrpSpPr/>
              <p:nvPr/>
            </p:nvGrpSpPr>
            <p:grpSpPr>
              <a:xfrm>
                <a:off x="4658070" y="2320239"/>
                <a:ext cx="2505299" cy="606944"/>
                <a:chOff x="5593148" y="2849233"/>
                <a:chExt cx="2505299" cy="606944"/>
              </a:xfrm>
            </p:grpSpPr>
            <p:sp>
              <p:nvSpPr>
                <p:cNvPr id="78" name="矩形: 圓角 77">
                  <a:extLst>
                    <a:ext uri="{FF2B5EF4-FFF2-40B4-BE49-F238E27FC236}">
                      <a16:creationId xmlns:a16="http://schemas.microsoft.com/office/drawing/2014/main" id="{659D9E68-5F2B-F5FF-B036-8DBB3895B895}"/>
                    </a:ext>
                  </a:extLst>
                </p:cNvPr>
                <p:cNvSpPr/>
                <p:nvPr/>
              </p:nvSpPr>
              <p:spPr>
                <a:xfrm>
                  <a:off x="5593148" y="2849233"/>
                  <a:ext cx="2505299" cy="606944"/>
                </a:xfrm>
                <a:prstGeom prst="roundRect">
                  <a:avLst>
                    <a:gd name="adj" fmla="val 10907"/>
                  </a:avLst>
                </a:prstGeom>
                <a:solidFill>
                  <a:srgbClr val="DBE2F3">
                    <a:alpha val="8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693AAD36-EC4E-6DA2-B641-C71772F6362F}"/>
                    </a:ext>
                  </a:extLst>
                </p:cNvPr>
                <p:cNvSpPr txBox="1"/>
                <p:nvPr/>
              </p:nvSpPr>
              <p:spPr>
                <a:xfrm>
                  <a:off x="5658275" y="2864575"/>
                  <a:ext cx="228160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>
                    <a:defRPr sz="2000" b="1">
                      <a:solidFill>
                        <a:schemeClr val="accent3">
                          <a:lumMod val="7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defRPr>
                  </a:lvl1pPr>
                </a:lstStyle>
                <a:p>
                  <a:r>
                    <a:rPr lang="zh-TW" altLang="en-US" dirty="0"/>
                    <a:t>欧洲地区</a:t>
                  </a:r>
                  <a:r>
                    <a:rPr lang="en-US" altLang="zh-TW" dirty="0"/>
                    <a:t>(</a:t>
                  </a:r>
                  <a:r>
                    <a:rPr lang="zh-TW" altLang="en-US" dirty="0"/>
                    <a:t>领证中</a:t>
                  </a:r>
                  <a:r>
                    <a:rPr lang="en-US" altLang="zh-TW" dirty="0"/>
                    <a:t>)</a:t>
                  </a:r>
                  <a:endParaRPr lang="zh-TW" altLang="en-US" dirty="0"/>
                </a:p>
              </p:txBody>
            </p:sp>
          </p:grp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D22D7FE3-1AB6-0456-67F7-4E8062414346}"/>
                </a:ext>
              </a:extLst>
            </p:cNvPr>
            <p:cNvGrpSpPr/>
            <p:nvPr/>
          </p:nvGrpSpPr>
          <p:grpSpPr>
            <a:xfrm>
              <a:off x="5910720" y="1615991"/>
              <a:ext cx="220279" cy="295314"/>
              <a:chOff x="5910720" y="1615991"/>
              <a:chExt cx="220279" cy="295314"/>
            </a:xfrm>
          </p:grpSpPr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A8230D82-A657-8E3F-4612-97FD5C3DC8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4C7EB05A-8248-25A7-27E9-7B7D48743D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7C7C6A8D-DAA9-56BB-9CE6-1467B8E0243B}"/>
                </a:ext>
              </a:extLst>
            </p:cNvPr>
            <p:cNvGrpSpPr/>
            <p:nvPr/>
          </p:nvGrpSpPr>
          <p:grpSpPr>
            <a:xfrm>
              <a:off x="6070113" y="1418026"/>
              <a:ext cx="220279" cy="295314"/>
              <a:chOff x="5910720" y="1615991"/>
              <a:chExt cx="220279" cy="295314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AA24284F-220B-5088-673F-50009D2AE4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006CF212-6FE4-22C1-836A-3655F4C463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7B8B318-0369-92BF-396F-552FF6F012DC}"/>
                </a:ext>
              </a:extLst>
            </p:cNvPr>
            <p:cNvGrpSpPr/>
            <p:nvPr/>
          </p:nvGrpSpPr>
          <p:grpSpPr>
            <a:xfrm>
              <a:off x="6396938" y="1529683"/>
              <a:ext cx="220279" cy="295314"/>
              <a:chOff x="5910720" y="1615991"/>
              <a:chExt cx="220279" cy="295314"/>
            </a:xfrm>
          </p:grpSpPr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353785DD-0B46-DAA9-CAA4-235B69ED11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2CA3DCED-9A2C-D6C8-E874-323BEF8430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4C2F1D5C-DEFC-28F2-539C-1292B8FA9033}"/>
                </a:ext>
              </a:extLst>
            </p:cNvPr>
            <p:cNvGrpSpPr/>
            <p:nvPr/>
          </p:nvGrpSpPr>
          <p:grpSpPr>
            <a:xfrm>
              <a:off x="6255771" y="1344198"/>
              <a:ext cx="220279" cy="295314"/>
              <a:chOff x="5910720" y="1615991"/>
              <a:chExt cx="220279" cy="295314"/>
            </a:xfrm>
          </p:grpSpPr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B385FB13-88EE-AA1F-7767-5D99236680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5428EA4A-CA47-B145-6657-8F3593D594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A1B1FE54-5347-CCAF-4FC1-2D28A267ABAF}"/>
                </a:ext>
              </a:extLst>
            </p:cNvPr>
            <p:cNvGrpSpPr/>
            <p:nvPr/>
          </p:nvGrpSpPr>
          <p:grpSpPr>
            <a:xfrm>
              <a:off x="5967849" y="1115219"/>
              <a:ext cx="220279" cy="295314"/>
              <a:chOff x="5910720" y="1615991"/>
              <a:chExt cx="220279" cy="295314"/>
            </a:xfrm>
          </p:grpSpPr>
          <p:pic>
            <p:nvPicPr>
              <p:cNvPr id="40" name="圖片 39">
                <a:extLst>
                  <a:ext uri="{FF2B5EF4-FFF2-40B4-BE49-F238E27FC236}">
                    <a16:creationId xmlns:a16="http://schemas.microsoft.com/office/drawing/2014/main" id="{726EF665-0536-9622-B827-F8666B5C87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1C0D96E6-0E01-00D9-92C6-5314FFCB58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7BDDEA99-4ADA-08C4-FF35-560FB20A47BE}"/>
                </a:ext>
              </a:extLst>
            </p:cNvPr>
            <p:cNvGrpSpPr/>
            <p:nvPr/>
          </p:nvGrpSpPr>
          <p:grpSpPr>
            <a:xfrm>
              <a:off x="6457484" y="1320677"/>
              <a:ext cx="220279" cy="295314"/>
              <a:chOff x="5910720" y="1615991"/>
              <a:chExt cx="220279" cy="295314"/>
            </a:xfrm>
          </p:grpSpPr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FA157B74-5450-21CD-8600-7F4EE4CF72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5338782A-5933-4F4B-42A2-0C832E534C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09CA2E38-4AAB-AD26-2163-169DB88E669E}"/>
                </a:ext>
              </a:extLst>
            </p:cNvPr>
            <p:cNvGrpSpPr/>
            <p:nvPr/>
          </p:nvGrpSpPr>
          <p:grpSpPr>
            <a:xfrm>
              <a:off x="6354222" y="1217978"/>
              <a:ext cx="220279" cy="295314"/>
              <a:chOff x="5910720" y="1615991"/>
              <a:chExt cx="220279" cy="295314"/>
            </a:xfrm>
          </p:grpSpPr>
          <p:pic>
            <p:nvPicPr>
              <p:cNvPr id="46" name="圖片 45">
                <a:extLst>
                  <a:ext uri="{FF2B5EF4-FFF2-40B4-BE49-F238E27FC236}">
                    <a16:creationId xmlns:a16="http://schemas.microsoft.com/office/drawing/2014/main" id="{1D71D7AA-73C8-712F-E3C4-2031A93453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E8A5C439-89DF-A8D7-816A-EB21018DA4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9B2F1B60-18AA-190A-5E77-D97ADEDBB208}"/>
                </a:ext>
              </a:extLst>
            </p:cNvPr>
            <p:cNvGrpSpPr/>
            <p:nvPr/>
          </p:nvGrpSpPr>
          <p:grpSpPr>
            <a:xfrm>
              <a:off x="6267033" y="997870"/>
              <a:ext cx="220279" cy="295314"/>
              <a:chOff x="5910720" y="1615991"/>
              <a:chExt cx="220279" cy="295314"/>
            </a:xfrm>
          </p:grpSpPr>
          <p:pic>
            <p:nvPicPr>
              <p:cNvPr id="49" name="圖片 48">
                <a:extLst>
                  <a:ext uri="{FF2B5EF4-FFF2-40B4-BE49-F238E27FC236}">
                    <a16:creationId xmlns:a16="http://schemas.microsoft.com/office/drawing/2014/main" id="{E28CFAEB-79C2-7073-FC99-04CD0B362B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0E43DBAE-0F10-379E-F520-A6886AC49E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4C8B8E97-317D-5D78-87E8-70F78468B3B6}"/>
                </a:ext>
              </a:extLst>
            </p:cNvPr>
            <p:cNvGrpSpPr/>
            <p:nvPr/>
          </p:nvGrpSpPr>
          <p:grpSpPr>
            <a:xfrm>
              <a:off x="6420592" y="814225"/>
              <a:ext cx="220279" cy="295314"/>
              <a:chOff x="5910720" y="1615991"/>
              <a:chExt cx="220279" cy="295314"/>
            </a:xfrm>
          </p:grpSpPr>
          <p:pic>
            <p:nvPicPr>
              <p:cNvPr id="52" name="圖片 51">
                <a:extLst>
                  <a:ext uri="{FF2B5EF4-FFF2-40B4-BE49-F238E27FC236}">
                    <a16:creationId xmlns:a16="http://schemas.microsoft.com/office/drawing/2014/main" id="{6BD01CDE-454B-5533-3BE5-4634EC1837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901C57D9-286B-BB50-B824-ED2E88E45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6F977751-873A-D772-0607-C4A827817E59}"/>
                </a:ext>
              </a:extLst>
            </p:cNvPr>
            <p:cNvGrpSpPr/>
            <p:nvPr/>
          </p:nvGrpSpPr>
          <p:grpSpPr>
            <a:xfrm>
              <a:off x="6178211" y="1122712"/>
              <a:ext cx="220279" cy="295314"/>
              <a:chOff x="5910720" y="1615991"/>
              <a:chExt cx="220279" cy="295314"/>
            </a:xfrm>
          </p:grpSpPr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id="{052F525C-6240-66EF-FE3C-3E87BF0FDA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56" name="橢圓 55">
                <a:extLst>
                  <a:ext uri="{FF2B5EF4-FFF2-40B4-BE49-F238E27FC236}">
                    <a16:creationId xmlns:a16="http://schemas.microsoft.com/office/drawing/2014/main" id="{FBB04AD0-BEBE-6A81-B4E4-54C1B60698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9B506B91-D888-9E27-1E05-C5FB74C14D2B}"/>
                </a:ext>
              </a:extLst>
            </p:cNvPr>
            <p:cNvGrpSpPr/>
            <p:nvPr/>
          </p:nvGrpSpPr>
          <p:grpSpPr>
            <a:xfrm>
              <a:off x="6144100" y="1196540"/>
              <a:ext cx="220279" cy="295314"/>
              <a:chOff x="5910720" y="1615991"/>
              <a:chExt cx="220279" cy="295314"/>
            </a:xfrm>
          </p:grpSpPr>
          <p:pic>
            <p:nvPicPr>
              <p:cNvPr id="58" name="圖片 57">
                <a:extLst>
                  <a:ext uri="{FF2B5EF4-FFF2-40B4-BE49-F238E27FC236}">
                    <a16:creationId xmlns:a16="http://schemas.microsoft.com/office/drawing/2014/main" id="{87409120-9C03-ACAF-1A14-DCBF92646D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59" name="橢圓 58">
                <a:extLst>
                  <a:ext uri="{FF2B5EF4-FFF2-40B4-BE49-F238E27FC236}">
                    <a16:creationId xmlns:a16="http://schemas.microsoft.com/office/drawing/2014/main" id="{E273CFE2-0D58-A6F4-9F11-C8807A1EC4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CEC87EAB-3D6A-6A35-0C87-4F7622AA6D9E}"/>
                </a:ext>
              </a:extLst>
            </p:cNvPr>
            <p:cNvGrpSpPr/>
            <p:nvPr/>
          </p:nvGrpSpPr>
          <p:grpSpPr>
            <a:xfrm>
              <a:off x="10081481" y="1760041"/>
              <a:ext cx="220279" cy="295314"/>
              <a:chOff x="5910720" y="1615991"/>
              <a:chExt cx="220279" cy="295314"/>
            </a:xfrm>
          </p:grpSpPr>
          <p:pic>
            <p:nvPicPr>
              <p:cNvPr id="64" name="圖片 63">
                <a:extLst>
                  <a:ext uri="{FF2B5EF4-FFF2-40B4-BE49-F238E27FC236}">
                    <a16:creationId xmlns:a16="http://schemas.microsoft.com/office/drawing/2014/main" id="{62C205F0-EB8B-48B6-9FB7-599D84148F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65" name="橢圓 64">
                <a:extLst>
                  <a:ext uri="{FF2B5EF4-FFF2-40B4-BE49-F238E27FC236}">
                    <a16:creationId xmlns:a16="http://schemas.microsoft.com/office/drawing/2014/main" id="{BAD44D4D-5B02-835D-0ABF-4C03EC0CAC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0BD8F948-3F85-7631-81F1-8EB71F766B29}"/>
                </a:ext>
              </a:extLst>
            </p:cNvPr>
            <p:cNvGrpSpPr/>
            <p:nvPr/>
          </p:nvGrpSpPr>
          <p:grpSpPr>
            <a:xfrm>
              <a:off x="9999509" y="2239466"/>
              <a:ext cx="220279" cy="295314"/>
              <a:chOff x="5910720" y="1615991"/>
              <a:chExt cx="220279" cy="295314"/>
            </a:xfrm>
          </p:grpSpPr>
          <p:pic>
            <p:nvPicPr>
              <p:cNvPr id="70" name="圖片 69">
                <a:extLst>
                  <a:ext uri="{FF2B5EF4-FFF2-40B4-BE49-F238E27FC236}">
                    <a16:creationId xmlns:a16="http://schemas.microsoft.com/office/drawing/2014/main" id="{13C07D7D-4C24-EF6E-007F-6D026B2B43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93" t="15820" r="22676" b="37597"/>
              <a:stretch/>
            </p:blipFill>
            <p:spPr>
              <a:xfrm>
                <a:off x="5910720" y="1615991"/>
                <a:ext cx="220279" cy="295314"/>
              </a:xfrm>
              <a:prstGeom prst="rect">
                <a:avLst/>
              </a:prstGeom>
            </p:spPr>
          </p:pic>
          <p:sp>
            <p:nvSpPr>
              <p:cNvPr id="71" name="橢圓 70">
                <a:extLst>
                  <a:ext uri="{FF2B5EF4-FFF2-40B4-BE49-F238E27FC236}">
                    <a16:creationId xmlns:a16="http://schemas.microsoft.com/office/drawing/2014/main" id="{E2A68219-F7AD-748F-5C75-44FE27EEED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74653" y="1677340"/>
                <a:ext cx="6989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73B7BC49-0AEB-CE5E-B089-16A7D797969C}"/>
              </a:ext>
            </a:extLst>
          </p:cNvPr>
          <p:cNvGrpSpPr/>
          <p:nvPr/>
        </p:nvGrpSpPr>
        <p:grpSpPr>
          <a:xfrm>
            <a:off x="10400764" y="4128622"/>
            <a:ext cx="220279" cy="295314"/>
            <a:chOff x="6929895" y="3764379"/>
            <a:chExt cx="220279" cy="295314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B9B762D-F4AC-41DA-D07E-442FC400F8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3" t="15820" r="22676" b="37597"/>
            <a:stretch/>
          </p:blipFill>
          <p:spPr>
            <a:xfrm>
              <a:off x="6929895" y="3764379"/>
              <a:ext cx="220279" cy="295314"/>
            </a:xfrm>
            <a:prstGeom prst="rect">
              <a:avLst/>
            </a:prstGeom>
          </p:spPr>
        </p:pic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8ACA5BDC-D230-8B1E-ECD6-6335DEBF7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3828" y="3825728"/>
              <a:ext cx="6989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BC5FD3EE-CAB8-042D-DCBE-95F2BF13C749}"/>
              </a:ext>
            </a:extLst>
          </p:cNvPr>
          <p:cNvSpPr/>
          <p:nvPr/>
        </p:nvSpPr>
        <p:spPr>
          <a:xfrm>
            <a:off x="7788035" y="4828100"/>
            <a:ext cx="2331697" cy="703946"/>
          </a:xfrm>
          <a:prstGeom prst="roundRect">
            <a:avLst>
              <a:gd name="adj" fmla="val 10907"/>
            </a:avLst>
          </a:prstGeom>
          <a:solidFill>
            <a:srgbClr val="DBE2F3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1BD21E8-3488-747F-7E27-65E1B0C86294}"/>
              </a:ext>
            </a:extLst>
          </p:cNvPr>
          <p:cNvSpPr txBox="1"/>
          <p:nvPr/>
        </p:nvSpPr>
        <p:spPr>
          <a:xfrm>
            <a:off x="7847569" y="4843824"/>
            <a:ext cx="20761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澳洲地区</a:t>
            </a:r>
            <a:endParaRPr lang="en-US" altLang="zh-TW" b="1" dirty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澳大利亚</a:t>
            </a:r>
            <a:endParaRPr lang="en-US" altLang="zh-TW" b="1" dirty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F3CA26-4086-F50B-BE78-FFFF842DABC8}"/>
              </a:ext>
            </a:extLst>
          </p:cNvPr>
          <p:cNvSpPr txBox="1"/>
          <p:nvPr/>
        </p:nvSpPr>
        <p:spPr>
          <a:xfrm>
            <a:off x="252665" y="6036558"/>
            <a:ext cx="126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5101</a:t>
            </a:r>
            <a:r>
              <a:rPr lang="zh-TW" altLang="en-US" dirty="0"/>
              <a:t>專利</a:t>
            </a:r>
          </a:p>
        </p:txBody>
      </p:sp>
    </p:spTree>
    <p:extLst>
      <p:ext uri="{BB962C8B-B14F-4D97-AF65-F5344CB8AC3E}">
        <p14:creationId xmlns:p14="http://schemas.microsoft.com/office/powerpoint/2010/main" val="29095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246</Words>
  <Application>Microsoft Office PowerPoint</Application>
  <PresentationFormat>寬螢幕</PresentationFormat>
  <Paragraphs>117</Paragraphs>
  <Slides>9</Slides>
  <Notes>0</Notes>
  <HiddenSlides>5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標楷體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Launxp 朗齊</dc:creator>
  <cp:lastModifiedBy>Launxp 朗齊</cp:lastModifiedBy>
  <cp:revision>18</cp:revision>
  <dcterms:created xsi:type="dcterms:W3CDTF">2023-04-19T02:23:20Z</dcterms:created>
  <dcterms:modified xsi:type="dcterms:W3CDTF">2023-04-27T05:20:20Z</dcterms:modified>
</cp:coreProperties>
</file>