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05" r:id="rId5"/>
    <p:sldId id="306" r:id="rId6"/>
    <p:sldId id="307" r:id="rId7"/>
    <p:sldId id="311" r:id="rId8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8">
          <p15:clr>
            <a:srgbClr val="A4A3A4"/>
          </p15:clr>
        </p15:guide>
        <p15:guide id="2" pos="55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98989"/>
    <a:srgbClr val="7F7F7F"/>
    <a:srgbClr val="BD1E20"/>
    <a:srgbClr val="DF4133"/>
    <a:srgbClr val="E73139"/>
    <a:srgbClr val="D22D32"/>
    <a:srgbClr val="AF0819"/>
    <a:srgbClr val="BD0D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 snapToObjects="1">
      <p:cViewPr varScale="1">
        <p:scale>
          <a:sx n="157" d="100"/>
          <a:sy n="157" d="100"/>
        </p:scale>
        <p:origin x="648" y="91"/>
      </p:cViewPr>
      <p:guideLst>
        <p:guide orient="horz" pos="2828"/>
        <p:guide pos="55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, Jaicee H." userId="e5927eaa-06cd-477b-8660-03fffce8533b" providerId="ADAL" clId="{58FC3E4C-FFA5-44BE-94B5-3BD6DE9B8350}"/>
    <pc:docChg chg="undo redo custSel addSld delSld modSld sldOrd">
      <pc:chgData name="Lam, Jaicee H." userId="e5927eaa-06cd-477b-8660-03fffce8533b" providerId="ADAL" clId="{58FC3E4C-FFA5-44BE-94B5-3BD6DE9B8350}" dt="2020-03-12T09:20:29.765" v="211"/>
      <pc:docMkLst>
        <pc:docMk/>
      </pc:docMkLst>
      <pc:sldChg chg="modSp add">
        <pc:chgData name="Lam, Jaicee H." userId="e5927eaa-06cd-477b-8660-03fffce8533b" providerId="ADAL" clId="{58FC3E4C-FFA5-44BE-94B5-3BD6DE9B8350}" dt="2020-03-12T08:51:56.155" v="18" actId="5793"/>
        <pc:sldMkLst>
          <pc:docMk/>
          <pc:sldMk cId="1604590006" sldId="306"/>
        </pc:sldMkLst>
        <pc:spChg chg="mod">
          <ac:chgData name="Lam, Jaicee H." userId="e5927eaa-06cd-477b-8660-03fffce8533b" providerId="ADAL" clId="{58FC3E4C-FFA5-44BE-94B5-3BD6DE9B8350}" dt="2020-03-12T08:51:56.155" v="18" actId="5793"/>
          <ac:spMkLst>
            <pc:docMk/>
            <pc:sldMk cId="1604590006" sldId="306"/>
            <ac:spMk id="5" creationId="{A7E085CD-16E4-4133-A820-DE15E499FFD5}"/>
          </ac:spMkLst>
        </pc:spChg>
        <pc:spChg chg="mod">
          <ac:chgData name="Lam, Jaicee H." userId="e5927eaa-06cd-477b-8660-03fffce8533b" providerId="ADAL" clId="{58FC3E4C-FFA5-44BE-94B5-3BD6DE9B8350}" dt="2020-03-12T08:51:04.891" v="1" actId="27636"/>
          <ac:spMkLst>
            <pc:docMk/>
            <pc:sldMk cId="1604590006" sldId="306"/>
            <ac:spMk id="6" creationId="{1659AF19-89D3-434D-B617-22B689A3B987}"/>
          </ac:spMkLst>
        </pc:spChg>
        <pc:spChg chg="mod">
          <ac:chgData name="Lam, Jaicee H." userId="e5927eaa-06cd-477b-8660-03fffce8533b" providerId="ADAL" clId="{58FC3E4C-FFA5-44BE-94B5-3BD6DE9B8350}" dt="2020-03-12T08:51:08.458" v="3"/>
          <ac:spMkLst>
            <pc:docMk/>
            <pc:sldMk cId="1604590006" sldId="306"/>
            <ac:spMk id="8" creationId="{66FDD0B4-5E3B-4758-A67C-1E2C1ED02A43}"/>
          </ac:spMkLst>
        </pc:spChg>
      </pc:sldChg>
      <pc:sldChg chg="addSp delSp modSp add">
        <pc:chgData name="Lam, Jaicee H." userId="e5927eaa-06cd-477b-8660-03fffce8533b" providerId="ADAL" clId="{58FC3E4C-FFA5-44BE-94B5-3BD6DE9B8350}" dt="2020-03-12T09:17:22.953" v="161" actId="13822"/>
        <pc:sldMkLst>
          <pc:docMk/>
          <pc:sldMk cId="1533480412" sldId="307"/>
        </pc:sldMkLst>
        <pc:spChg chg="mod">
          <ac:chgData name="Lam, Jaicee H." userId="e5927eaa-06cd-477b-8660-03fffce8533b" providerId="ADAL" clId="{58FC3E4C-FFA5-44BE-94B5-3BD6DE9B8350}" dt="2020-03-12T08:54:52.176" v="49" actId="14100"/>
          <ac:spMkLst>
            <pc:docMk/>
            <pc:sldMk cId="1533480412" sldId="307"/>
            <ac:spMk id="2" creationId="{D50A7C81-AB8A-43B7-8CCB-D8025C96EC14}"/>
          </ac:spMkLst>
        </pc:spChg>
        <pc:spChg chg="del mod">
          <ac:chgData name="Lam, Jaicee H." userId="e5927eaa-06cd-477b-8660-03fffce8533b" providerId="ADAL" clId="{58FC3E4C-FFA5-44BE-94B5-3BD6DE9B8350}" dt="2020-03-12T08:58:46.426" v="90" actId="478"/>
          <ac:spMkLst>
            <pc:docMk/>
            <pc:sldMk cId="1533480412" sldId="307"/>
            <ac:spMk id="3" creationId="{8C577ED1-1B02-4DD1-BDF7-24215FA2376E}"/>
          </ac:spMkLst>
        </pc:spChg>
        <pc:spChg chg="del mod">
          <ac:chgData name="Lam, Jaicee H." userId="e5927eaa-06cd-477b-8660-03fffce8533b" providerId="ADAL" clId="{58FC3E4C-FFA5-44BE-94B5-3BD6DE9B8350}" dt="2020-03-12T08:58:42.153" v="89" actId="478"/>
          <ac:spMkLst>
            <pc:docMk/>
            <pc:sldMk cId="1533480412" sldId="307"/>
            <ac:spMk id="4" creationId="{EEC59D3D-FEB7-483A-AD45-3685C797B567}"/>
          </ac:spMkLst>
        </pc:spChg>
        <pc:spChg chg="mod">
          <ac:chgData name="Lam, Jaicee H." userId="e5927eaa-06cd-477b-8660-03fffce8533b" providerId="ADAL" clId="{58FC3E4C-FFA5-44BE-94B5-3BD6DE9B8350}" dt="2020-03-12T08:52:31.876" v="20" actId="27636"/>
          <ac:spMkLst>
            <pc:docMk/>
            <pc:sldMk cId="1533480412" sldId="307"/>
            <ac:spMk id="5" creationId="{6D5BDB5B-513B-4DA1-9AFE-B6B477C83FAC}"/>
          </ac:spMkLst>
        </pc:spChg>
        <pc:spChg chg="del">
          <ac:chgData name="Lam, Jaicee H." userId="e5927eaa-06cd-477b-8660-03fffce8533b" providerId="ADAL" clId="{58FC3E4C-FFA5-44BE-94B5-3BD6DE9B8350}" dt="2020-03-12T08:55:06.368" v="51" actId="478"/>
          <ac:spMkLst>
            <pc:docMk/>
            <pc:sldMk cId="1533480412" sldId="307"/>
            <ac:spMk id="6" creationId="{E3530A85-4A52-461A-9E6E-55444E689012}"/>
          </ac:spMkLst>
        </pc:spChg>
        <pc:spChg chg="mod">
          <ac:chgData name="Lam, Jaicee H." userId="e5927eaa-06cd-477b-8660-03fffce8533b" providerId="ADAL" clId="{58FC3E4C-FFA5-44BE-94B5-3BD6DE9B8350}" dt="2020-03-12T08:52:38.269" v="23" actId="20577"/>
          <ac:spMkLst>
            <pc:docMk/>
            <pc:sldMk cId="1533480412" sldId="307"/>
            <ac:spMk id="7" creationId="{242F8DE0-E4B2-4375-BC8D-73798C99ED1E}"/>
          </ac:spMkLst>
        </pc:spChg>
        <pc:spChg chg="add mod">
          <ac:chgData name="Lam, Jaicee H." userId="e5927eaa-06cd-477b-8660-03fffce8533b" providerId="ADAL" clId="{58FC3E4C-FFA5-44BE-94B5-3BD6DE9B8350}" dt="2020-03-12T09:14:51.429" v="136" actId="13822"/>
          <ac:spMkLst>
            <pc:docMk/>
            <pc:sldMk cId="1533480412" sldId="307"/>
            <ac:spMk id="11" creationId="{E4D29A56-2565-46CB-87B3-45B9312C11E5}"/>
          </ac:spMkLst>
        </pc:spChg>
        <pc:spChg chg="add mod">
          <ac:chgData name="Lam, Jaicee H." userId="e5927eaa-06cd-477b-8660-03fffce8533b" providerId="ADAL" clId="{58FC3E4C-FFA5-44BE-94B5-3BD6DE9B8350}" dt="2020-03-12T09:16:19.916" v="153" actId="13822"/>
          <ac:spMkLst>
            <pc:docMk/>
            <pc:sldMk cId="1533480412" sldId="307"/>
            <ac:spMk id="12" creationId="{9A5552BF-BDF7-4A8E-BB31-D516C4C803C0}"/>
          </ac:spMkLst>
        </pc:spChg>
        <pc:spChg chg="add mod">
          <ac:chgData name="Lam, Jaicee H." userId="e5927eaa-06cd-477b-8660-03fffce8533b" providerId="ADAL" clId="{58FC3E4C-FFA5-44BE-94B5-3BD6DE9B8350}" dt="2020-03-12T09:16:26.075" v="155" actId="13822"/>
          <ac:spMkLst>
            <pc:docMk/>
            <pc:sldMk cId="1533480412" sldId="307"/>
            <ac:spMk id="13" creationId="{4E34FBB6-F6CF-45FF-BBB3-09176463820D}"/>
          </ac:spMkLst>
        </pc:spChg>
        <pc:spChg chg="add mod">
          <ac:chgData name="Lam, Jaicee H." userId="e5927eaa-06cd-477b-8660-03fffce8533b" providerId="ADAL" clId="{58FC3E4C-FFA5-44BE-94B5-3BD6DE9B8350}" dt="2020-03-12T09:16:23.470" v="154" actId="13822"/>
          <ac:spMkLst>
            <pc:docMk/>
            <pc:sldMk cId="1533480412" sldId="307"/>
            <ac:spMk id="14" creationId="{5BCC4500-8C5D-411D-98BF-CAEBA471C729}"/>
          </ac:spMkLst>
        </pc:spChg>
        <pc:spChg chg="add mod">
          <ac:chgData name="Lam, Jaicee H." userId="e5927eaa-06cd-477b-8660-03fffce8533b" providerId="ADAL" clId="{58FC3E4C-FFA5-44BE-94B5-3BD6DE9B8350}" dt="2020-03-12T09:14:44.874" v="135" actId="3062"/>
          <ac:spMkLst>
            <pc:docMk/>
            <pc:sldMk cId="1533480412" sldId="307"/>
            <ac:spMk id="15" creationId="{67B9EFFE-6FBF-47BD-8078-6CFA39FC82F4}"/>
          </ac:spMkLst>
        </pc:spChg>
        <pc:spChg chg="add mod">
          <ac:chgData name="Lam, Jaicee H." userId="e5927eaa-06cd-477b-8660-03fffce8533b" providerId="ADAL" clId="{58FC3E4C-FFA5-44BE-94B5-3BD6DE9B8350}" dt="2020-03-12T08:54:52.176" v="49" actId="14100"/>
          <ac:spMkLst>
            <pc:docMk/>
            <pc:sldMk cId="1533480412" sldId="307"/>
            <ac:spMk id="18" creationId="{9D235C5E-33BE-48B3-86C4-3342D3297A65}"/>
          </ac:spMkLst>
        </pc:spChg>
        <pc:spChg chg="add mod">
          <ac:chgData name="Lam, Jaicee H." userId="e5927eaa-06cd-477b-8660-03fffce8533b" providerId="ADAL" clId="{58FC3E4C-FFA5-44BE-94B5-3BD6DE9B8350}" dt="2020-03-12T09:14:57.698" v="138" actId="3062"/>
          <ac:spMkLst>
            <pc:docMk/>
            <pc:sldMk cId="1533480412" sldId="307"/>
            <ac:spMk id="24" creationId="{BA0F638D-188D-4FD7-8421-C9A6373F3446}"/>
          </ac:spMkLst>
        </pc:spChg>
        <pc:spChg chg="add mod">
          <ac:chgData name="Lam, Jaicee H." userId="e5927eaa-06cd-477b-8660-03fffce8533b" providerId="ADAL" clId="{58FC3E4C-FFA5-44BE-94B5-3BD6DE9B8350}" dt="2020-03-12T09:16:56.884" v="157" actId="3062"/>
          <ac:spMkLst>
            <pc:docMk/>
            <pc:sldMk cId="1533480412" sldId="307"/>
            <ac:spMk id="25" creationId="{892D7BDA-09F3-4DB9-B640-3D3EDBA75F3E}"/>
          </ac:spMkLst>
        </pc:spChg>
        <pc:spChg chg="add mod">
          <ac:chgData name="Lam, Jaicee H." userId="e5927eaa-06cd-477b-8660-03fffce8533b" providerId="ADAL" clId="{58FC3E4C-FFA5-44BE-94B5-3BD6DE9B8350}" dt="2020-03-12T08:57:29.491" v="77" actId="1076"/>
          <ac:spMkLst>
            <pc:docMk/>
            <pc:sldMk cId="1533480412" sldId="307"/>
            <ac:spMk id="34" creationId="{DEEB1255-EF41-4F25-97AF-BEE42D9AA1FB}"/>
          </ac:spMkLst>
        </pc:spChg>
        <pc:spChg chg="add mod">
          <ac:chgData name="Lam, Jaicee H." userId="e5927eaa-06cd-477b-8660-03fffce8533b" providerId="ADAL" clId="{58FC3E4C-FFA5-44BE-94B5-3BD6DE9B8350}" dt="2020-03-12T09:17:19.983" v="160" actId="3062"/>
          <ac:spMkLst>
            <pc:docMk/>
            <pc:sldMk cId="1533480412" sldId="307"/>
            <ac:spMk id="35" creationId="{ADD9F86C-2DEE-4A14-965E-DAF91E8A9C29}"/>
          </ac:spMkLst>
        </pc:spChg>
        <pc:spChg chg="add mod">
          <ac:chgData name="Lam, Jaicee H." userId="e5927eaa-06cd-477b-8660-03fffce8533b" providerId="ADAL" clId="{58FC3E4C-FFA5-44BE-94B5-3BD6DE9B8350}" dt="2020-03-12T09:17:22.953" v="161" actId="13822"/>
          <ac:spMkLst>
            <pc:docMk/>
            <pc:sldMk cId="1533480412" sldId="307"/>
            <ac:spMk id="36" creationId="{137164C1-B9E6-445C-97BE-9E661E060265}"/>
          </ac:spMkLst>
        </pc:spChg>
        <pc:spChg chg="add mod">
          <ac:chgData name="Lam, Jaicee H." userId="e5927eaa-06cd-477b-8660-03fffce8533b" providerId="ADAL" clId="{58FC3E4C-FFA5-44BE-94B5-3BD6DE9B8350}" dt="2020-03-12T08:57:29.491" v="77" actId="1076"/>
          <ac:spMkLst>
            <pc:docMk/>
            <pc:sldMk cId="1533480412" sldId="307"/>
            <ac:spMk id="37" creationId="{85E6FB50-4E23-47ED-B311-C73099EEC49D}"/>
          </ac:spMkLst>
        </pc:spChg>
        <pc:spChg chg="add mod">
          <ac:chgData name="Lam, Jaicee H." userId="e5927eaa-06cd-477b-8660-03fffce8533b" providerId="ADAL" clId="{58FC3E4C-FFA5-44BE-94B5-3BD6DE9B8350}" dt="2020-03-12T09:17:10.029" v="158" actId="207"/>
          <ac:spMkLst>
            <pc:docMk/>
            <pc:sldMk cId="1533480412" sldId="307"/>
            <ac:spMk id="38" creationId="{4EB85A98-58FC-4FAC-9F4E-698C68FADC26}"/>
          </ac:spMkLst>
        </pc:spChg>
        <pc:spChg chg="mod">
          <ac:chgData name="Lam, Jaicee H." userId="e5927eaa-06cd-477b-8660-03fffce8533b" providerId="ADAL" clId="{58FC3E4C-FFA5-44BE-94B5-3BD6DE9B8350}" dt="2020-03-12T09:15:26.317" v="145" actId="13822"/>
          <ac:spMkLst>
            <pc:docMk/>
            <pc:sldMk cId="1533480412" sldId="307"/>
            <ac:spMk id="43" creationId="{A60A718C-E776-4412-A300-74804331B7BF}"/>
          </ac:spMkLst>
        </pc:spChg>
        <pc:spChg chg="mod">
          <ac:chgData name="Lam, Jaicee H." userId="e5927eaa-06cd-477b-8660-03fffce8533b" providerId="ADAL" clId="{58FC3E4C-FFA5-44BE-94B5-3BD6DE9B8350}" dt="2020-03-12T09:15:26.317" v="145" actId="13822"/>
          <ac:spMkLst>
            <pc:docMk/>
            <pc:sldMk cId="1533480412" sldId="307"/>
            <ac:spMk id="44" creationId="{6ED9E2F1-FC83-49D2-8192-F3AFA45026C5}"/>
          </ac:spMkLst>
        </pc:spChg>
        <pc:spChg chg="add mod">
          <ac:chgData name="Lam, Jaicee H." userId="e5927eaa-06cd-477b-8660-03fffce8533b" providerId="ADAL" clId="{58FC3E4C-FFA5-44BE-94B5-3BD6DE9B8350}" dt="2020-03-12T09:15:02.104" v="140" actId="3062"/>
          <ac:spMkLst>
            <pc:docMk/>
            <pc:sldMk cId="1533480412" sldId="307"/>
            <ac:spMk id="45" creationId="{DF741033-CDA6-49A4-A50E-7562E112261B}"/>
          </ac:spMkLst>
        </pc:spChg>
        <pc:spChg chg="add mod">
          <ac:chgData name="Lam, Jaicee H." userId="e5927eaa-06cd-477b-8660-03fffce8533b" providerId="ADAL" clId="{58FC3E4C-FFA5-44BE-94B5-3BD6DE9B8350}" dt="2020-03-12T08:58:56.325" v="91" actId="1076"/>
          <ac:spMkLst>
            <pc:docMk/>
            <pc:sldMk cId="1533480412" sldId="307"/>
            <ac:spMk id="46" creationId="{98626E0C-F4D5-4577-8E1E-5A656250D2B9}"/>
          </ac:spMkLst>
        </pc:spChg>
        <pc:spChg chg="add mod">
          <ac:chgData name="Lam, Jaicee H." userId="e5927eaa-06cd-477b-8660-03fffce8533b" providerId="ADAL" clId="{58FC3E4C-FFA5-44BE-94B5-3BD6DE9B8350}" dt="2020-03-12T08:56:55.322" v="69" actId="1076"/>
          <ac:spMkLst>
            <pc:docMk/>
            <pc:sldMk cId="1533480412" sldId="307"/>
            <ac:spMk id="47" creationId="{CC9DD02A-8414-468F-B07A-1A7110BA57C3}"/>
          </ac:spMkLst>
        </pc:spChg>
        <pc:spChg chg="add del">
          <ac:chgData name="Lam, Jaicee H." userId="e5927eaa-06cd-477b-8660-03fffce8533b" providerId="ADAL" clId="{58FC3E4C-FFA5-44BE-94B5-3BD6DE9B8350}" dt="2020-03-12T08:53:39.412" v="38" actId="478"/>
          <ac:spMkLst>
            <pc:docMk/>
            <pc:sldMk cId="1533480412" sldId="307"/>
            <ac:spMk id="49" creationId="{99D52CBF-F00F-409E-919E-1625C1C35EA6}"/>
          </ac:spMkLst>
        </pc:spChg>
        <pc:grpChg chg="add del mod">
          <ac:chgData name="Lam, Jaicee H." userId="e5927eaa-06cd-477b-8660-03fffce8533b" providerId="ADAL" clId="{58FC3E4C-FFA5-44BE-94B5-3BD6DE9B8350}" dt="2020-03-12T09:16:05.089" v="151" actId="478"/>
          <ac:grpSpMkLst>
            <pc:docMk/>
            <pc:sldMk cId="1533480412" sldId="307"/>
            <ac:grpSpMk id="8" creationId="{61126D3A-6A20-48DC-823F-24DC8F869A72}"/>
          </ac:grpSpMkLst>
        </pc:grpChg>
        <pc:grpChg chg="add mod">
          <ac:chgData name="Lam, Jaicee H." userId="e5927eaa-06cd-477b-8660-03fffce8533b" providerId="ADAL" clId="{58FC3E4C-FFA5-44BE-94B5-3BD6DE9B8350}" dt="2020-03-12T09:16:02.903" v="150" actId="207"/>
          <ac:grpSpMkLst>
            <pc:docMk/>
            <pc:sldMk cId="1533480412" sldId="307"/>
            <ac:grpSpMk id="42" creationId="{A8DF7504-47F3-44BB-87E4-FD1A28D3F78B}"/>
          </ac:grpSpMkLst>
        </pc:grpChg>
        <pc:picChg chg="add mod">
          <ac:chgData name="Lam, Jaicee H." userId="e5927eaa-06cd-477b-8660-03fffce8533b" providerId="ADAL" clId="{58FC3E4C-FFA5-44BE-94B5-3BD6DE9B8350}" dt="2020-03-12T09:13:55.854" v="123" actId="1076"/>
          <ac:picMkLst>
            <pc:docMk/>
            <pc:sldMk cId="1533480412" sldId="307"/>
            <ac:picMk id="4" creationId="{0FB45A73-178A-4AE8-9AC6-39D4C2E3B7AF}"/>
          </ac:picMkLst>
        </pc:picChg>
        <pc:picChg chg="add del mod">
          <ac:chgData name="Lam, Jaicee H." userId="e5927eaa-06cd-477b-8660-03fffce8533b" providerId="ADAL" clId="{58FC3E4C-FFA5-44BE-94B5-3BD6DE9B8350}" dt="2020-03-12T08:55:40.740" v="56" actId="478"/>
          <ac:picMkLst>
            <pc:docMk/>
            <pc:sldMk cId="1533480412" sldId="307"/>
            <ac:picMk id="16" creationId="{064831AF-2B5C-4AD3-B477-EE0DD005C5B4}"/>
          </ac:picMkLst>
        </pc:picChg>
        <pc:picChg chg="add mod">
          <ac:chgData name="Lam, Jaicee H." userId="e5927eaa-06cd-477b-8660-03fffce8533b" providerId="ADAL" clId="{58FC3E4C-FFA5-44BE-94B5-3BD6DE9B8350}" dt="2020-03-12T08:56:34.717" v="65" actId="1076"/>
          <ac:picMkLst>
            <pc:docMk/>
            <pc:sldMk cId="1533480412" sldId="307"/>
            <ac:picMk id="17" creationId="{6CF7E797-A4B7-4678-AA1D-B856C51DDBF7}"/>
          </ac:picMkLst>
        </pc:picChg>
        <pc:picChg chg="add mod">
          <ac:chgData name="Lam, Jaicee H." userId="e5927eaa-06cd-477b-8660-03fffce8533b" providerId="ADAL" clId="{58FC3E4C-FFA5-44BE-94B5-3BD6DE9B8350}" dt="2020-03-12T08:58:26.636" v="84" actId="1076"/>
          <ac:picMkLst>
            <pc:docMk/>
            <pc:sldMk cId="1533480412" sldId="307"/>
            <ac:picMk id="26" creationId="{E46C1032-5649-4B7B-A837-C216606AF560}"/>
          </ac:picMkLst>
        </pc:picChg>
        <pc:picChg chg="add mod">
          <ac:chgData name="Lam, Jaicee H." userId="e5927eaa-06cd-477b-8660-03fffce8533b" providerId="ADAL" clId="{58FC3E4C-FFA5-44BE-94B5-3BD6DE9B8350}" dt="2020-03-12T08:58:26.636" v="84" actId="1076"/>
          <ac:picMkLst>
            <pc:docMk/>
            <pc:sldMk cId="1533480412" sldId="307"/>
            <ac:picMk id="27" creationId="{37886CA1-9B8C-4E26-B150-274341D2A5D6}"/>
          </ac:picMkLst>
        </pc:picChg>
        <pc:picChg chg="add mod">
          <ac:chgData name="Lam, Jaicee H." userId="e5927eaa-06cd-477b-8660-03fffce8533b" providerId="ADAL" clId="{58FC3E4C-FFA5-44BE-94B5-3BD6DE9B8350}" dt="2020-03-12T08:58:26.636" v="84" actId="1076"/>
          <ac:picMkLst>
            <pc:docMk/>
            <pc:sldMk cId="1533480412" sldId="307"/>
            <ac:picMk id="28" creationId="{7D2F8BFD-F495-412A-9D7B-7BF9A50CCC9D}"/>
          </ac:picMkLst>
        </pc:picChg>
        <pc:picChg chg="add mod">
          <ac:chgData name="Lam, Jaicee H." userId="e5927eaa-06cd-477b-8660-03fffce8533b" providerId="ADAL" clId="{58FC3E4C-FFA5-44BE-94B5-3BD6DE9B8350}" dt="2020-03-12T08:58:26.636" v="84" actId="1076"/>
          <ac:picMkLst>
            <pc:docMk/>
            <pc:sldMk cId="1533480412" sldId="307"/>
            <ac:picMk id="29" creationId="{DB2FB6BD-08EC-4774-95EF-5F7DB58EDD00}"/>
          </ac:picMkLst>
        </pc:picChg>
        <pc:picChg chg="add mod">
          <ac:chgData name="Lam, Jaicee H." userId="e5927eaa-06cd-477b-8660-03fffce8533b" providerId="ADAL" clId="{58FC3E4C-FFA5-44BE-94B5-3BD6DE9B8350}" dt="2020-03-12T08:55:14.180" v="52" actId="1076"/>
          <ac:picMkLst>
            <pc:docMk/>
            <pc:sldMk cId="1533480412" sldId="307"/>
            <ac:picMk id="39" creationId="{F4EBC0B9-118D-4DC9-921C-E028789D2137}"/>
          </ac:picMkLst>
        </pc:picChg>
        <pc:picChg chg="add del mod">
          <ac:chgData name="Lam, Jaicee H." userId="e5927eaa-06cd-477b-8660-03fffce8533b" providerId="ADAL" clId="{58FC3E4C-FFA5-44BE-94B5-3BD6DE9B8350}" dt="2020-03-12T09:02:08.286" v="96" actId="478"/>
          <ac:picMkLst>
            <pc:docMk/>
            <pc:sldMk cId="1533480412" sldId="307"/>
            <ac:picMk id="40" creationId="{C3DE74C5-13DF-4025-B7D3-4403E9DB67FB}"/>
          </ac:picMkLst>
        </pc:picChg>
        <pc:picChg chg="add del">
          <ac:chgData name="Lam, Jaicee H." userId="e5927eaa-06cd-477b-8660-03fffce8533b" providerId="ADAL" clId="{58FC3E4C-FFA5-44BE-94B5-3BD6DE9B8350}" dt="2020-03-12T08:53:33.372" v="37" actId="478"/>
          <ac:picMkLst>
            <pc:docMk/>
            <pc:sldMk cId="1533480412" sldId="307"/>
            <ac:picMk id="48" creationId="{14050C07-75AD-482B-A5C2-373530991495}"/>
          </ac:picMkLst>
        </pc:picChg>
        <pc:cxnChg chg="add mod">
          <ac:chgData name="Lam, Jaicee H." userId="e5927eaa-06cd-477b-8660-03fffce8533b" providerId="ADAL" clId="{58FC3E4C-FFA5-44BE-94B5-3BD6DE9B8350}" dt="2020-03-12T08:55:55.979" v="58" actId="1076"/>
          <ac:cxnSpMkLst>
            <pc:docMk/>
            <pc:sldMk cId="1533480412" sldId="307"/>
            <ac:cxnSpMk id="19" creationId="{90650F42-C830-4673-83AC-A50F5B1A27DA}"/>
          </ac:cxnSpMkLst>
        </pc:cxnChg>
        <pc:cxnChg chg="add mod">
          <ac:chgData name="Lam, Jaicee H." userId="e5927eaa-06cd-477b-8660-03fffce8533b" providerId="ADAL" clId="{58FC3E4C-FFA5-44BE-94B5-3BD6DE9B8350}" dt="2020-03-12T08:54:52.176" v="49" actId="14100"/>
          <ac:cxnSpMkLst>
            <pc:docMk/>
            <pc:sldMk cId="1533480412" sldId="307"/>
            <ac:cxnSpMk id="20" creationId="{07082744-B6F2-4BD8-9C98-558EA508BF3E}"/>
          </ac:cxnSpMkLst>
        </pc:cxnChg>
        <pc:cxnChg chg="add mod">
          <ac:chgData name="Lam, Jaicee H." userId="e5927eaa-06cd-477b-8660-03fffce8533b" providerId="ADAL" clId="{58FC3E4C-FFA5-44BE-94B5-3BD6DE9B8350}" dt="2020-03-12T08:54:52.176" v="49" actId="14100"/>
          <ac:cxnSpMkLst>
            <pc:docMk/>
            <pc:sldMk cId="1533480412" sldId="307"/>
            <ac:cxnSpMk id="21" creationId="{0A87C459-A34D-41D1-A62A-B67B47B81B13}"/>
          </ac:cxnSpMkLst>
        </pc:cxnChg>
        <pc:cxnChg chg="add mod">
          <ac:chgData name="Lam, Jaicee H." userId="e5927eaa-06cd-477b-8660-03fffce8533b" providerId="ADAL" clId="{58FC3E4C-FFA5-44BE-94B5-3BD6DE9B8350}" dt="2020-03-12T08:56:34.717" v="65" actId="1076"/>
          <ac:cxnSpMkLst>
            <pc:docMk/>
            <pc:sldMk cId="1533480412" sldId="307"/>
            <ac:cxnSpMk id="22" creationId="{1590C290-7ACC-45EC-AD50-E1B2C948BC80}"/>
          </ac:cxnSpMkLst>
        </pc:cxnChg>
        <pc:cxnChg chg="add mod">
          <ac:chgData name="Lam, Jaicee H." userId="e5927eaa-06cd-477b-8660-03fffce8533b" providerId="ADAL" clId="{58FC3E4C-FFA5-44BE-94B5-3BD6DE9B8350}" dt="2020-03-12T08:56:16.264" v="62" actId="1076"/>
          <ac:cxnSpMkLst>
            <pc:docMk/>
            <pc:sldMk cId="1533480412" sldId="307"/>
            <ac:cxnSpMk id="23" creationId="{6AEE03B2-EF11-419E-A6F9-20A3312B2FD5}"/>
          </ac:cxnSpMkLst>
        </pc:cxnChg>
        <pc:cxnChg chg="add mod">
          <ac:chgData name="Lam, Jaicee H." userId="e5927eaa-06cd-477b-8660-03fffce8533b" providerId="ADAL" clId="{58FC3E4C-FFA5-44BE-94B5-3BD6DE9B8350}" dt="2020-03-12T08:58:26.636" v="84" actId="1076"/>
          <ac:cxnSpMkLst>
            <pc:docMk/>
            <pc:sldMk cId="1533480412" sldId="307"/>
            <ac:cxnSpMk id="30" creationId="{776351E7-4F39-41AB-B219-A728B26C6FFA}"/>
          </ac:cxnSpMkLst>
        </pc:cxnChg>
        <pc:cxnChg chg="add mod">
          <ac:chgData name="Lam, Jaicee H." userId="e5927eaa-06cd-477b-8660-03fffce8533b" providerId="ADAL" clId="{58FC3E4C-FFA5-44BE-94B5-3BD6DE9B8350}" dt="2020-03-12T08:58:26.636" v="84" actId="1076"/>
          <ac:cxnSpMkLst>
            <pc:docMk/>
            <pc:sldMk cId="1533480412" sldId="307"/>
            <ac:cxnSpMk id="31" creationId="{C99E7035-9961-412E-8EA4-65961D6054F9}"/>
          </ac:cxnSpMkLst>
        </pc:cxnChg>
        <pc:cxnChg chg="add mod">
          <ac:chgData name="Lam, Jaicee H." userId="e5927eaa-06cd-477b-8660-03fffce8533b" providerId="ADAL" clId="{58FC3E4C-FFA5-44BE-94B5-3BD6DE9B8350}" dt="2020-03-12T09:02:19.107" v="99" actId="14100"/>
          <ac:cxnSpMkLst>
            <pc:docMk/>
            <pc:sldMk cId="1533480412" sldId="307"/>
            <ac:cxnSpMk id="32" creationId="{C5B698F2-8900-413A-9709-CD937360F758}"/>
          </ac:cxnSpMkLst>
        </pc:cxnChg>
        <pc:cxnChg chg="add mod">
          <ac:chgData name="Lam, Jaicee H." userId="e5927eaa-06cd-477b-8660-03fffce8533b" providerId="ADAL" clId="{58FC3E4C-FFA5-44BE-94B5-3BD6DE9B8350}" dt="2020-03-12T08:56:16.264" v="62" actId="1076"/>
          <ac:cxnSpMkLst>
            <pc:docMk/>
            <pc:sldMk cId="1533480412" sldId="307"/>
            <ac:cxnSpMk id="33" creationId="{7E47FA67-6344-493D-8D93-EA927061B600}"/>
          </ac:cxnSpMkLst>
        </pc:cxnChg>
        <pc:cxnChg chg="add del mod">
          <ac:chgData name="Lam, Jaicee H." userId="e5927eaa-06cd-477b-8660-03fffce8533b" providerId="ADAL" clId="{58FC3E4C-FFA5-44BE-94B5-3BD6DE9B8350}" dt="2020-03-12T08:55:45.016" v="57" actId="478"/>
          <ac:cxnSpMkLst>
            <pc:docMk/>
            <pc:sldMk cId="1533480412" sldId="307"/>
            <ac:cxnSpMk id="41" creationId="{E191167D-B553-4BFC-877B-951634831B9A}"/>
          </ac:cxnSpMkLst>
        </pc:cxnChg>
        <pc:cxnChg chg="add mod">
          <ac:chgData name="Lam, Jaicee H." userId="e5927eaa-06cd-477b-8660-03fffce8533b" providerId="ADAL" clId="{58FC3E4C-FFA5-44BE-94B5-3BD6DE9B8350}" dt="2020-03-12T09:15:24.025" v="144" actId="1076"/>
          <ac:cxnSpMkLst>
            <pc:docMk/>
            <pc:sldMk cId="1533480412" sldId="307"/>
            <ac:cxnSpMk id="66" creationId="{233898DD-1515-454C-9D74-772334F5B064}"/>
          </ac:cxnSpMkLst>
        </pc:cxnChg>
      </pc:sldChg>
      <pc:sldChg chg="addSp modSp add ord">
        <pc:chgData name="Lam, Jaicee H." userId="e5927eaa-06cd-477b-8660-03fffce8533b" providerId="ADAL" clId="{58FC3E4C-FFA5-44BE-94B5-3BD6DE9B8350}" dt="2020-03-12T09:12:02.694" v="118" actId="208"/>
        <pc:sldMkLst>
          <pc:docMk/>
          <pc:sldMk cId="3350256461" sldId="308"/>
        </pc:sldMkLst>
        <pc:spChg chg="mod">
          <ac:chgData name="Lam, Jaicee H." userId="e5927eaa-06cd-477b-8660-03fffce8533b" providerId="ADAL" clId="{58FC3E4C-FFA5-44BE-94B5-3BD6DE9B8350}" dt="2020-03-12T09:11:29.428" v="114" actId="207"/>
          <ac:spMkLst>
            <pc:docMk/>
            <pc:sldMk cId="3350256461" sldId="308"/>
            <ac:spMk id="5" creationId="{A7E085CD-16E4-4133-A820-DE15E499FFD5}"/>
          </ac:spMkLst>
        </pc:spChg>
        <pc:spChg chg="add mod">
          <ac:chgData name="Lam, Jaicee H." userId="e5927eaa-06cd-477b-8660-03fffce8533b" providerId="ADAL" clId="{58FC3E4C-FFA5-44BE-94B5-3BD6DE9B8350}" dt="2020-03-12T09:12:02.694" v="118" actId="208"/>
          <ac:spMkLst>
            <pc:docMk/>
            <pc:sldMk cId="3350256461" sldId="308"/>
            <ac:spMk id="9" creationId="{DEAAD8C4-46E6-426E-BEF8-511B6A693C8F}"/>
          </ac:spMkLst>
        </pc:spChg>
      </pc:sldChg>
      <pc:sldChg chg="delSp modSp add del ord">
        <pc:chgData name="Lam, Jaicee H." userId="e5927eaa-06cd-477b-8660-03fffce8533b" providerId="ADAL" clId="{58FC3E4C-FFA5-44BE-94B5-3BD6DE9B8350}" dt="2020-03-12T09:17:34.411" v="163" actId="2696"/>
        <pc:sldMkLst>
          <pc:docMk/>
          <pc:sldMk cId="3814286378" sldId="309"/>
        </pc:sldMkLst>
        <pc:spChg chg="mod">
          <ac:chgData name="Lam, Jaicee H." userId="e5927eaa-06cd-477b-8660-03fffce8533b" providerId="ADAL" clId="{58FC3E4C-FFA5-44BE-94B5-3BD6DE9B8350}" dt="2020-03-12T09:14:06.973" v="131" actId="20577"/>
          <ac:spMkLst>
            <pc:docMk/>
            <pc:sldMk cId="3814286378" sldId="309"/>
            <ac:spMk id="7" creationId="{242F8DE0-E4B2-4375-BC8D-73798C99ED1E}"/>
          </ac:spMkLst>
        </pc:spChg>
        <pc:spChg chg="del">
          <ac:chgData name="Lam, Jaicee H." userId="e5927eaa-06cd-477b-8660-03fffce8533b" providerId="ADAL" clId="{58FC3E4C-FFA5-44BE-94B5-3BD6DE9B8350}" dt="2020-03-12T09:14:21.566" v="132" actId="478"/>
          <ac:spMkLst>
            <pc:docMk/>
            <pc:sldMk cId="3814286378" sldId="309"/>
            <ac:spMk id="45" creationId="{DF741033-CDA6-49A4-A50E-7562E112261B}"/>
          </ac:spMkLst>
        </pc:spChg>
        <pc:grpChg chg="mod">
          <ac:chgData name="Lam, Jaicee H." userId="e5927eaa-06cd-477b-8660-03fffce8533b" providerId="ADAL" clId="{58FC3E4C-FFA5-44BE-94B5-3BD6DE9B8350}" dt="2020-03-12T09:14:28.212" v="133" actId="1076"/>
          <ac:grpSpMkLst>
            <pc:docMk/>
            <pc:sldMk cId="3814286378" sldId="309"/>
            <ac:grpSpMk id="8" creationId="{61126D3A-6A20-48DC-823F-24DC8F869A72}"/>
          </ac:grpSpMkLst>
        </pc:grpChg>
        <pc:grpChg chg="mod">
          <ac:chgData name="Lam, Jaicee H." userId="e5927eaa-06cd-477b-8660-03fffce8533b" providerId="ADAL" clId="{58FC3E4C-FFA5-44BE-94B5-3BD6DE9B8350}" dt="2020-03-12T09:14:28.212" v="133" actId="1076"/>
          <ac:grpSpMkLst>
            <pc:docMk/>
            <pc:sldMk cId="3814286378" sldId="309"/>
            <ac:grpSpMk id="42" creationId="{A8DF7504-47F3-44BB-87E4-FD1A28D3F78B}"/>
          </ac:grpSpMkLst>
        </pc:grpChg>
        <pc:cxnChg chg="mod">
          <ac:chgData name="Lam, Jaicee H." userId="e5927eaa-06cd-477b-8660-03fffce8533b" providerId="ADAL" clId="{58FC3E4C-FFA5-44BE-94B5-3BD6DE9B8350}" dt="2020-03-12T09:14:28.212" v="133" actId="1076"/>
          <ac:cxnSpMkLst>
            <pc:docMk/>
            <pc:sldMk cId="3814286378" sldId="309"/>
            <ac:cxnSpMk id="66" creationId="{233898DD-1515-454C-9D74-772334F5B064}"/>
          </ac:cxnSpMkLst>
        </pc:cxnChg>
      </pc:sldChg>
      <pc:sldChg chg="addSp delSp modSp add ord">
        <pc:chgData name="Lam, Jaicee H." userId="e5927eaa-06cd-477b-8660-03fffce8533b" providerId="ADAL" clId="{58FC3E4C-FFA5-44BE-94B5-3BD6DE9B8350}" dt="2020-03-12T09:20:12.362" v="210" actId="20577"/>
        <pc:sldMkLst>
          <pc:docMk/>
          <pc:sldMk cId="1002718687" sldId="310"/>
        </pc:sldMkLst>
        <pc:spChg chg="mod">
          <ac:chgData name="Lam, Jaicee H." userId="e5927eaa-06cd-477b-8660-03fffce8533b" providerId="ADAL" clId="{58FC3E4C-FFA5-44BE-94B5-3BD6DE9B8350}" dt="2020-03-12T09:19:40.521" v="198" actId="20577"/>
          <ac:spMkLst>
            <pc:docMk/>
            <pc:sldMk cId="1002718687" sldId="310"/>
            <ac:spMk id="7" creationId="{242F8DE0-E4B2-4375-BC8D-73798C99ED1E}"/>
          </ac:spMkLst>
        </pc:spChg>
        <pc:spChg chg="mod">
          <ac:chgData name="Lam, Jaicee H." userId="e5927eaa-06cd-477b-8660-03fffce8533b" providerId="ADAL" clId="{58FC3E4C-FFA5-44BE-94B5-3BD6DE9B8350}" dt="2020-03-12T09:19:53.419" v="200" actId="13822"/>
          <ac:spMkLst>
            <pc:docMk/>
            <pc:sldMk cId="1002718687" sldId="310"/>
            <ac:spMk id="15" creationId="{67B9EFFE-6FBF-47BD-8078-6CFA39FC82F4}"/>
          </ac:spMkLst>
        </pc:spChg>
        <pc:spChg chg="mod">
          <ac:chgData name="Lam, Jaicee H." userId="e5927eaa-06cd-477b-8660-03fffce8533b" providerId="ADAL" clId="{58FC3E4C-FFA5-44BE-94B5-3BD6DE9B8350}" dt="2020-03-12T09:19:56.708" v="201" actId="13822"/>
          <ac:spMkLst>
            <pc:docMk/>
            <pc:sldMk cId="1002718687" sldId="310"/>
            <ac:spMk id="24" creationId="{BA0F638D-188D-4FD7-8421-C9A6373F3446}"/>
          </ac:spMkLst>
        </pc:spChg>
        <pc:spChg chg="mod">
          <ac:chgData name="Lam, Jaicee H." userId="e5927eaa-06cd-477b-8660-03fffce8533b" providerId="ADAL" clId="{58FC3E4C-FFA5-44BE-94B5-3BD6DE9B8350}" dt="2020-03-12T09:19:14.248" v="174" actId="1076"/>
          <ac:spMkLst>
            <pc:docMk/>
            <pc:sldMk cId="1002718687" sldId="310"/>
            <ac:spMk id="35" creationId="{ADD9F86C-2DEE-4A14-965E-DAF91E8A9C29}"/>
          </ac:spMkLst>
        </pc:spChg>
        <pc:spChg chg="mod">
          <ac:chgData name="Lam, Jaicee H." userId="e5927eaa-06cd-477b-8660-03fffce8533b" providerId="ADAL" clId="{58FC3E4C-FFA5-44BE-94B5-3BD6DE9B8350}" dt="2020-03-12T09:19:14.248" v="174" actId="1076"/>
          <ac:spMkLst>
            <pc:docMk/>
            <pc:sldMk cId="1002718687" sldId="310"/>
            <ac:spMk id="36" creationId="{137164C1-B9E6-445C-97BE-9E661E060265}"/>
          </ac:spMkLst>
        </pc:spChg>
        <pc:spChg chg="mod">
          <ac:chgData name="Lam, Jaicee H." userId="e5927eaa-06cd-477b-8660-03fffce8533b" providerId="ADAL" clId="{58FC3E4C-FFA5-44BE-94B5-3BD6DE9B8350}" dt="2020-03-12T09:20:12.362" v="210" actId="20577"/>
          <ac:spMkLst>
            <pc:docMk/>
            <pc:sldMk cId="1002718687" sldId="310"/>
            <ac:spMk id="38" creationId="{4EB85A98-58FC-4FAC-9F4E-698C68FADC26}"/>
          </ac:spMkLst>
        </pc:spChg>
        <pc:spChg chg="add mod">
          <ac:chgData name="Lam, Jaicee H." userId="e5927eaa-06cd-477b-8660-03fffce8533b" providerId="ADAL" clId="{58FC3E4C-FFA5-44BE-94B5-3BD6DE9B8350}" dt="2020-03-12T09:19:49.912" v="199" actId="13822"/>
          <ac:spMkLst>
            <pc:docMk/>
            <pc:sldMk cId="1002718687" sldId="310"/>
            <ac:spMk id="41" creationId="{A04E9E9D-2C4B-417D-B5CB-2235A5C21980}"/>
          </ac:spMkLst>
        </pc:spChg>
        <pc:spChg chg="del">
          <ac:chgData name="Lam, Jaicee H." userId="e5927eaa-06cd-477b-8660-03fffce8533b" providerId="ADAL" clId="{58FC3E4C-FFA5-44BE-94B5-3BD6DE9B8350}" dt="2020-03-12T09:17:39.242" v="165" actId="478"/>
          <ac:spMkLst>
            <pc:docMk/>
            <pc:sldMk cId="1002718687" sldId="310"/>
            <ac:spMk id="45" creationId="{DF741033-CDA6-49A4-A50E-7562E112261B}"/>
          </ac:spMkLst>
        </pc:spChg>
        <pc:spChg chg="del">
          <ac:chgData name="Lam, Jaicee H." userId="e5927eaa-06cd-477b-8660-03fffce8533b" providerId="ADAL" clId="{58FC3E4C-FFA5-44BE-94B5-3BD6DE9B8350}" dt="2020-03-12T09:18:18.799" v="168" actId="478"/>
          <ac:spMkLst>
            <pc:docMk/>
            <pc:sldMk cId="1002718687" sldId="310"/>
            <ac:spMk id="46" creationId="{98626E0C-F4D5-4577-8E1E-5A656250D2B9}"/>
          </ac:spMkLst>
        </pc:spChg>
        <pc:grpChg chg="mod">
          <ac:chgData name="Lam, Jaicee H." userId="e5927eaa-06cd-477b-8660-03fffce8533b" providerId="ADAL" clId="{58FC3E4C-FFA5-44BE-94B5-3BD6DE9B8350}" dt="2020-03-12T09:17:43.440" v="166" actId="1076"/>
          <ac:grpSpMkLst>
            <pc:docMk/>
            <pc:sldMk cId="1002718687" sldId="310"/>
            <ac:grpSpMk id="42" creationId="{A8DF7504-47F3-44BB-87E4-FD1A28D3F78B}"/>
          </ac:grpSpMkLst>
        </pc:grpChg>
        <pc:cxnChg chg="del mod">
          <ac:chgData name="Lam, Jaicee H." userId="e5927eaa-06cd-477b-8660-03fffce8533b" providerId="ADAL" clId="{58FC3E4C-FFA5-44BE-94B5-3BD6DE9B8350}" dt="2020-03-12T09:17:45.679" v="167" actId="478"/>
          <ac:cxnSpMkLst>
            <pc:docMk/>
            <pc:sldMk cId="1002718687" sldId="310"/>
            <ac:cxnSpMk id="66" creationId="{233898DD-1515-454C-9D74-772334F5B064}"/>
          </ac:cxnSpMkLst>
        </pc:cxnChg>
      </pc:sldChg>
      <pc:sldChg chg="add">
        <pc:chgData name="Lam, Jaicee H." userId="e5927eaa-06cd-477b-8660-03fffce8533b" providerId="ADAL" clId="{58FC3E4C-FFA5-44BE-94B5-3BD6DE9B8350}" dt="2020-03-12T09:20:29.765" v="211"/>
        <pc:sldMkLst>
          <pc:docMk/>
          <pc:sldMk cId="1861888623" sldId="311"/>
        </pc:sldMkLst>
      </pc:sldChg>
    </pc:docChg>
  </pc:docChgLst>
  <pc:docChgLst>
    <pc:chgData name="Jeffrey" userId="49a06dd0-229c-4c23-a563-391e8a26166e" providerId="ADAL" clId="{C4B8CC9E-3B65-4603-A2A7-091B9CBFF13D}"/>
    <pc:docChg chg="custSel delSld modSld">
      <pc:chgData name="Jeffrey" userId="49a06dd0-229c-4c23-a563-391e8a26166e" providerId="ADAL" clId="{C4B8CC9E-3B65-4603-A2A7-091B9CBFF13D}" dt="2020-03-23T05:27:57.026" v="260" actId="47"/>
      <pc:docMkLst>
        <pc:docMk/>
      </pc:docMkLst>
      <pc:sldChg chg="modSp mod">
        <pc:chgData name="Jeffrey" userId="49a06dd0-229c-4c23-a563-391e8a26166e" providerId="ADAL" clId="{C4B8CC9E-3B65-4603-A2A7-091B9CBFF13D}" dt="2020-03-23T05:20:37.203" v="8" actId="20577"/>
        <pc:sldMkLst>
          <pc:docMk/>
          <pc:sldMk cId="1604590006" sldId="306"/>
        </pc:sldMkLst>
        <pc:spChg chg="mod">
          <ac:chgData name="Jeffrey" userId="49a06dd0-229c-4c23-a563-391e8a26166e" providerId="ADAL" clId="{C4B8CC9E-3B65-4603-A2A7-091B9CBFF13D}" dt="2020-03-23T05:20:37.203" v="8" actId="20577"/>
          <ac:spMkLst>
            <pc:docMk/>
            <pc:sldMk cId="1604590006" sldId="306"/>
            <ac:spMk id="5" creationId="{A7E085CD-16E4-4133-A820-DE15E499FFD5}"/>
          </ac:spMkLst>
        </pc:spChg>
      </pc:sldChg>
      <pc:sldChg chg="addSp delSp modSp mod">
        <pc:chgData name="Jeffrey" userId="49a06dd0-229c-4c23-a563-391e8a26166e" providerId="ADAL" clId="{C4B8CC9E-3B65-4603-A2A7-091B9CBFF13D}" dt="2020-03-23T05:27:05.603" v="257" actId="20577"/>
        <pc:sldMkLst>
          <pc:docMk/>
          <pc:sldMk cId="1533480412" sldId="307"/>
        </pc:sldMkLst>
        <pc:spChg chg="del">
          <ac:chgData name="Jeffrey" userId="49a06dd0-229c-4c23-a563-391e8a26166e" providerId="ADAL" clId="{C4B8CC9E-3B65-4603-A2A7-091B9CBFF13D}" dt="2020-03-23T05:24:48.675" v="175" actId="478"/>
          <ac:spMkLst>
            <pc:docMk/>
            <pc:sldMk cId="1533480412" sldId="307"/>
            <ac:spMk id="11" creationId="{E4D29A56-2565-46CB-87B3-45B9312C11E5}"/>
          </ac:spMkLst>
        </pc:spChg>
        <pc:spChg chg="del">
          <ac:chgData name="Jeffrey" userId="49a06dd0-229c-4c23-a563-391e8a26166e" providerId="ADAL" clId="{C4B8CC9E-3B65-4603-A2A7-091B9CBFF13D}" dt="2020-03-23T05:23:53.244" v="165" actId="478"/>
          <ac:spMkLst>
            <pc:docMk/>
            <pc:sldMk cId="1533480412" sldId="307"/>
            <ac:spMk id="12" creationId="{9A5552BF-BDF7-4A8E-BB31-D516C4C803C0}"/>
          </ac:spMkLst>
        </pc:spChg>
        <pc:spChg chg="mod">
          <ac:chgData name="Jeffrey" userId="49a06dd0-229c-4c23-a563-391e8a26166e" providerId="ADAL" clId="{C4B8CC9E-3B65-4603-A2A7-091B9CBFF13D}" dt="2020-03-23T05:25:00.368" v="178" actId="1076"/>
          <ac:spMkLst>
            <pc:docMk/>
            <pc:sldMk cId="1533480412" sldId="307"/>
            <ac:spMk id="13" creationId="{4E34FBB6-F6CF-45FF-BBB3-09176463820D}"/>
          </ac:spMkLst>
        </pc:spChg>
        <pc:spChg chg="del">
          <ac:chgData name="Jeffrey" userId="49a06dd0-229c-4c23-a563-391e8a26166e" providerId="ADAL" clId="{C4B8CC9E-3B65-4603-A2A7-091B9CBFF13D}" dt="2020-03-23T05:23:49.540" v="164" actId="478"/>
          <ac:spMkLst>
            <pc:docMk/>
            <pc:sldMk cId="1533480412" sldId="307"/>
            <ac:spMk id="14" creationId="{5BCC4500-8C5D-411D-98BF-CAEBA471C729}"/>
          </ac:spMkLst>
        </pc:spChg>
        <pc:spChg chg="del">
          <ac:chgData name="Jeffrey" userId="49a06dd0-229c-4c23-a563-391e8a26166e" providerId="ADAL" clId="{C4B8CC9E-3B65-4603-A2A7-091B9CBFF13D}" dt="2020-03-23T05:24:03.883" v="172" actId="478"/>
          <ac:spMkLst>
            <pc:docMk/>
            <pc:sldMk cId="1533480412" sldId="307"/>
            <ac:spMk id="15" creationId="{67B9EFFE-6FBF-47BD-8078-6CFA39FC82F4}"/>
          </ac:spMkLst>
        </pc:spChg>
        <pc:spChg chg="mod">
          <ac:chgData name="Jeffrey" userId="49a06dd0-229c-4c23-a563-391e8a26166e" providerId="ADAL" clId="{C4B8CC9E-3B65-4603-A2A7-091B9CBFF13D}" dt="2020-03-23T05:25:06.031" v="179" actId="1076"/>
          <ac:spMkLst>
            <pc:docMk/>
            <pc:sldMk cId="1533480412" sldId="307"/>
            <ac:spMk id="25" creationId="{892D7BDA-09F3-4DB9-B640-3D3EDBA75F3E}"/>
          </ac:spMkLst>
        </pc:spChg>
        <pc:spChg chg="mod">
          <ac:chgData name="Jeffrey" userId="49a06dd0-229c-4c23-a563-391e8a26166e" providerId="ADAL" clId="{C4B8CC9E-3B65-4603-A2A7-091B9CBFF13D}" dt="2020-03-23T05:26:51.221" v="214" actId="20577"/>
          <ac:spMkLst>
            <pc:docMk/>
            <pc:sldMk cId="1533480412" sldId="307"/>
            <ac:spMk id="38" creationId="{4EB85A98-58FC-4FAC-9F4E-698C68FADC26}"/>
          </ac:spMkLst>
        </pc:spChg>
        <pc:spChg chg="mod">
          <ac:chgData name="Jeffrey" userId="49a06dd0-229c-4c23-a563-391e8a26166e" providerId="ADAL" clId="{C4B8CC9E-3B65-4603-A2A7-091B9CBFF13D}" dt="2020-03-23T05:24:18.244" v="174" actId="208"/>
          <ac:spMkLst>
            <pc:docMk/>
            <pc:sldMk cId="1533480412" sldId="307"/>
            <ac:spMk id="43" creationId="{A60A718C-E776-4412-A300-74804331B7BF}"/>
          </ac:spMkLst>
        </pc:spChg>
        <pc:spChg chg="mod">
          <ac:chgData name="Jeffrey" userId="49a06dd0-229c-4c23-a563-391e8a26166e" providerId="ADAL" clId="{C4B8CC9E-3B65-4603-A2A7-091B9CBFF13D}" dt="2020-03-23T05:24:18.244" v="174" actId="208"/>
          <ac:spMkLst>
            <pc:docMk/>
            <pc:sldMk cId="1533480412" sldId="307"/>
            <ac:spMk id="44" creationId="{6ED9E2F1-FC83-49D2-8192-F3AFA45026C5}"/>
          </ac:spMkLst>
        </pc:spChg>
        <pc:spChg chg="mod">
          <ac:chgData name="Jeffrey" userId="49a06dd0-229c-4c23-a563-391e8a26166e" providerId="ADAL" clId="{C4B8CC9E-3B65-4603-A2A7-091B9CBFF13D}" dt="2020-03-23T05:27:05.603" v="257" actId="20577"/>
          <ac:spMkLst>
            <pc:docMk/>
            <pc:sldMk cId="1533480412" sldId="307"/>
            <ac:spMk id="46" creationId="{98626E0C-F4D5-4577-8E1E-5A656250D2B9}"/>
          </ac:spMkLst>
        </pc:spChg>
        <pc:picChg chg="mod">
          <ac:chgData name="Jeffrey" userId="49a06dd0-229c-4c23-a563-391e8a26166e" providerId="ADAL" clId="{C4B8CC9E-3B65-4603-A2A7-091B9CBFF13D}" dt="2020-03-23T05:25:08.501" v="180" actId="1076"/>
          <ac:picMkLst>
            <pc:docMk/>
            <pc:sldMk cId="1533480412" sldId="307"/>
            <ac:picMk id="4" creationId="{0FB45A73-178A-4AE8-9AC6-39D4C2E3B7AF}"/>
          </ac:picMkLst>
        </pc:picChg>
        <pc:picChg chg="add mod">
          <ac:chgData name="Jeffrey" userId="49a06dd0-229c-4c23-a563-391e8a26166e" providerId="ADAL" clId="{C4B8CC9E-3B65-4603-A2A7-091B9CBFF13D}" dt="2020-03-23T05:26:23.706" v="184" actId="1076"/>
          <ac:picMkLst>
            <pc:docMk/>
            <pc:sldMk cId="1533480412" sldId="307"/>
            <ac:picMk id="6" creationId="{78DC0C02-D97A-440E-8751-AD26C138E259}"/>
          </ac:picMkLst>
        </pc:picChg>
        <pc:picChg chg="del">
          <ac:chgData name="Jeffrey" userId="49a06dd0-229c-4c23-a563-391e8a26166e" providerId="ADAL" clId="{C4B8CC9E-3B65-4603-A2A7-091B9CBFF13D}" dt="2020-03-23T05:24:54.508" v="177" actId="478"/>
          <ac:picMkLst>
            <pc:docMk/>
            <pc:sldMk cId="1533480412" sldId="307"/>
            <ac:picMk id="17" creationId="{6CF7E797-A4B7-4678-AA1D-B856C51DDBF7}"/>
          </ac:picMkLst>
        </pc:picChg>
        <pc:picChg chg="mod">
          <ac:chgData name="Jeffrey" userId="49a06dd0-229c-4c23-a563-391e8a26166e" providerId="ADAL" clId="{C4B8CC9E-3B65-4603-A2A7-091B9CBFF13D}" dt="2020-03-23T05:25:00.368" v="178" actId="1076"/>
          <ac:picMkLst>
            <pc:docMk/>
            <pc:sldMk cId="1533480412" sldId="307"/>
            <ac:picMk id="26" creationId="{E46C1032-5649-4B7B-A837-C216606AF560}"/>
          </ac:picMkLst>
        </pc:picChg>
        <pc:picChg chg="del">
          <ac:chgData name="Jeffrey" userId="49a06dd0-229c-4c23-a563-391e8a26166e" providerId="ADAL" clId="{C4B8CC9E-3B65-4603-A2A7-091B9CBFF13D}" dt="2020-03-23T05:23:59.675" v="169" actId="478"/>
          <ac:picMkLst>
            <pc:docMk/>
            <pc:sldMk cId="1533480412" sldId="307"/>
            <ac:picMk id="27" creationId="{37886CA1-9B8C-4E26-B150-274341D2A5D6}"/>
          </ac:picMkLst>
        </pc:picChg>
        <pc:picChg chg="del">
          <ac:chgData name="Jeffrey" userId="49a06dd0-229c-4c23-a563-391e8a26166e" providerId="ADAL" clId="{C4B8CC9E-3B65-4603-A2A7-091B9CBFF13D}" dt="2020-03-23T05:24:00.531" v="170" actId="478"/>
          <ac:picMkLst>
            <pc:docMk/>
            <pc:sldMk cId="1533480412" sldId="307"/>
            <ac:picMk id="28" creationId="{7D2F8BFD-F495-412A-9D7B-7BF9A50CCC9D}"/>
          </ac:picMkLst>
        </pc:picChg>
        <pc:picChg chg="del">
          <ac:chgData name="Jeffrey" userId="49a06dd0-229c-4c23-a563-391e8a26166e" providerId="ADAL" clId="{C4B8CC9E-3B65-4603-A2A7-091B9CBFF13D}" dt="2020-03-23T05:24:01.811" v="171" actId="478"/>
          <ac:picMkLst>
            <pc:docMk/>
            <pc:sldMk cId="1533480412" sldId="307"/>
            <ac:picMk id="29" creationId="{DB2FB6BD-08EC-4774-95EF-5F7DB58EDD00}"/>
          </ac:picMkLst>
        </pc:picChg>
        <pc:picChg chg="del">
          <ac:chgData name="Jeffrey" userId="49a06dd0-229c-4c23-a563-391e8a26166e" providerId="ADAL" clId="{C4B8CC9E-3B65-4603-A2A7-091B9CBFF13D}" dt="2020-03-23T05:24:07.124" v="173" actId="478"/>
          <ac:picMkLst>
            <pc:docMk/>
            <pc:sldMk cId="1533480412" sldId="307"/>
            <ac:picMk id="39" creationId="{F4EBC0B9-118D-4DC9-921C-E028789D2137}"/>
          </ac:picMkLst>
        </pc:picChg>
        <pc:cxnChg chg="del mod">
          <ac:chgData name="Jeffrey" userId="49a06dd0-229c-4c23-a563-391e8a26166e" providerId="ADAL" clId="{C4B8CC9E-3B65-4603-A2A7-091B9CBFF13D}" dt="2020-03-23T05:24:50.044" v="176" actId="478"/>
          <ac:cxnSpMkLst>
            <pc:docMk/>
            <pc:sldMk cId="1533480412" sldId="307"/>
            <ac:cxnSpMk id="22" creationId="{1590C290-7ACC-45EC-AD50-E1B2C948BC80}"/>
          </ac:cxnSpMkLst>
        </pc:cxnChg>
        <pc:cxnChg chg="del mod">
          <ac:chgData name="Jeffrey" userId="49a06dd0-229c-4c23-a563-391e8a26166e" providerId="ADAL" clId="{C4B8CC9E-3B65-4603-A2A7-091B9CBFF13D}" dt="2020-03-23T05:23:55.852" v="168" actId="478"/>
          <ac:cxnSpMkLst>
            <pc:docMk/>
            <pc:sldMk cId="1533480412" sldId="307"/>
            <ac:cxnSpMk id="30" creationId="{776351E7-4F39-41AB-B219-A728B26C6FFA}"/>
          </ac:cxnSpMkLst>
        </pc:cxnChg>
        <pc:cxnChg chg="del mod">
          <ac:chgData name="Jeffrey" userId="49a06dd0-229c-4c23-a563-391e8a26166e" providerId="ADAL" clId="{C4B8CC9E-3B65-4603-A2A7-091B9CBFF13D}" dt="2020-03-23T05:23:54.203" v="166" actId="478"/>
          <ac:cxnSpMkLst>
            <pc:docMk/>
            <pc:sldMk cId="1533480412" sldId="307"/>
            <ac:cxnSpMk id="31" creationId="{C99E7035-9961-412E-8EA4-65961D6054F9}"/>
          </ac:cxnSpMkLst>
        </pc:cxnChg>
        <pc:cxnChg chg="del">
          <ac:chgData name="Jeffrey" userId="49a06dd0-229c-4c23-a563-391e8a26166e" providerId="ADAL" clId="{C4B8CC9E-3B65-4603-A2A7-091B9CBFF13D}" dt="2020-03-23T05:23:55.182" v="167" actId="478"/>
          <ac:cxnSpMkLst>
            <pc:docMk/>
            <pc:sldMk cId="1533480412" sldId="307"/>
            <ac:cxnSpMk id="32" creationId="{C5B698F2-8900-413A-9709-CD937360F758}"/>
          </ac:cxnSpMkLst>
        </pc:cxnChg>
      </pc:sldChg>
      <pc:sldChg chg="modSp del">
        <pc:chgData name="Jeffrey" userId="49a06dd0-229c-4c23-a563-391e8a26166e" providerId="ADAL" clId="{C4B8CC9E-3B65-4603-A2A7-091B9CBFF13D}" dt="2020-03-23T05:27:57.026" v="260" actId="47"/>
        <pc:sldMkLst>
          <pc:docMk/>
          <pc:sldMk cId="3350256461" sldId="308"/>
        </pc:sldMkLst>
        <pc:spChg chg="mod">
          <ac:chgData name="Jeffrey" userId="49a06dd0-229c-4c23-a563-391e8a26166e" providerId="ADAL" clId="{C4B8CC9E-3B65-4603-A2A7-091B9CBFF13D}" dt="2020-03-23T05:27:41.672" v="259" actId="207"/>
          <ac:spMkLst>
            <pc:docMk/>
            <pc:sldMk cId="3350256461" sldId="308"/>
            <ac:spMk id="5" creationId="{A7E085CD-16E4-4133-A820-DE15E499FFD5}"/>
          </ac:spMkLst>
        </pc:spChg>
      </pc:sldChg>
      <pc:sldChg chg="del">
        <pc:chgData name="Jeffrey" userId="49a06dd0-229c-4c23-a563-391e8a26166e" providerId="ADAL" clId="{C4B8CC9E-3B65-4603-A2A7-091B9CBFF13D}" dt="2020-03-23T05:27:57.026" v="260" actId="47"/>
        <pc:sldMkLst>
          <pc:docMk/>
          <pc:sldMk cId="1002718687" sldId="3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9B431-7C8C-274A-BA33-7C21C85E3BE4}" type="datetime1">
              <a:rPr lang="it-IT" smtClean="0"/>
              <a:t>23/03/2020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03916-887A-F043-AD49-BF0A69ACF5F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127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9682E-FB58-D249-BB85-C718355B86BE}" type="datetime1">
              <a:rPr lang="it-IT" smtClean="0"/>
              <a:t>23/03/2020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168C7-CDE6-B24B-B7C6-F8E72CFBA8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063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emf"/><Relationship Id="rId7" Type="http://schemas.openxmlformats.org/officeDocument/2006/relationships/image" Target="../media/image7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0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1597818"/>
            <a:ext cx="8386686" cy="973931"/>
          </a:xfrm>
        </p:spPr>
        <p:txBody>
          <a:bodyPr/>
          <a:lstStyle>
            <a:lvl1pPr>
              <a:lnSpc>
                <a:spcPts val="3500"/>
              </a:lnSpc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Presentation Title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33/35pt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647949"/>
            <a:ext cx="8386686" cy="657225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Presentation </a:t>
            </a:r>
            <a:r>
              <a:rPr lang="it-IT" dirty="0" err="1"/>
              <a:t>Subtitle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Regular 20/24pt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0" y="4844988"/>
            <a:ext cx="799200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6337920" y="228600"/>
            <a:ext cx="1428323" cy="1489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1200" b="1" dirty="0" err="1">
                <a:solidFill>
                  <a:schemeClr val="tx2"/>
                </a:solidFill>
              </a:rPr>
              <a:t>Department</a:t>
            </a:r>
            <a:r>
              <a:rPr lang="it-IT" sz="1200" b="1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6337920" y="714375"/>
            <a:ext cx="1428323" cy="1552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1200" b="1" dirty="0">
                <a:solidFill>
                  <a:schemeClr val="tx2"/>
                </a:solidFill>
              </a:rPr>
              <a:t>Country:</a:t>
            </a:r>
          </a:p>
        </p:txBody>
      </p:sp>
      <p:sp>
        <p:nvSpPr>
          <p:cNvPr id="15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6338689" y="430934"/>
            <a:ext cx="2387600" cy="266700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it-IT" sz="1200" baseline="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Department</a:t>
            </a:r>
            <a:r>
              <a:rPr lang="it-IT" dirty="0"/>
              <a:t> </a:t>
            </a:r>
            <a:r>
              <a:rPr lang="it-IT" dirty="0" err="1"/>
              <a:t>Name</a:t>
            </a:r>
            <a:endParaRPr lang="it-IT" dirty="0"/>
          </a:p>
        </p:txBody>
      </p:sp>
      <p:sp>
        <p:nvSpPr>
          <p:cNvPr id="16" name="Segnaposto tes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338689" y="917288"/>
            <a:ext cx="2387600" cy="266700"/>
          </a:xfrm>
        </p:spPr>
        <p:txBody>
          <a:bodyPr vert="horz" lIns="0" tIns="0" rIns="0" bIns="0" rtlCol="0" anchor="ctr">
            <a:noAutofit/>
          </a:bodyPr>
          <a:lstStyle>
            <a:lvl1pPr>
              <a:defRPr lang="it-IT" sz="1200" baseline="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it-IT" dirty="0" err="1"/>
              <a:t>Insesdasrt</a:t>
            </a:r>
            <a:r>
              <a:rPr lang="it-IT" dirty="0"/>
              <a:t> Country </a:t>
            </a:r>
            <a:r>
              <a:rPr lang="it-IT" dirty="0" err="1"/>
              <a:t>Name</a:t>
            </a:r>
            <a:endParaRPr lang="it-IT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r="21050"/>
          <a:stretch/>
        </p:blipFill>
        <p:spPr>
          <a:xfrm>
            <a:off x="1" y="0"/>
            <a:ext cx="200533" cy="5143500"/>
          </a:xfrm>
          <a:prstGeom prst="rect">
            <a:avLst/>
          </a:prstGeom>
        </p:spPr>
      </p:pic>
      <p:pic>
        <p:nvPicPr>
          <p:cNvPr id="11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300" y="287166"/>
            <a:ext cx="864000" cy="70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5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able + Text Big bullet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20" name="Segnaposto tabella 4"/>
          <p:cNvSpPr>
            <a:spLocks noGrp="1"/>
          </p:cNvSpPr>
          <p:nvPr>
            <p:ph type="tbl" sz="quarter" idx="19"/>
          </p:nvPr>
        </p:nvSpPr>
        <p:spPr>
          <a:xfrm>
            <a:off x="347663" y="1262063"/>
            <a:ext cx="8386762" cy="2232422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16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3572622"/>
            <a:ext cx="8391525" cy="976793"/>
          </a:xfrm>
        </p:spPr>
        <p:txBody>
          <a:bodyPr wrap="square"/>
          <a:lstStyle>
            <a:lvl1pPr marL="0" indent="0" algn="l">
              <a:lnSpc>
                <a:spcPct val="100000"/>
              </a:lnSpc>
              <a:buClr>
                <a:schemeClr val="tx2"/>
              </a:buClr>
              <a:buFont typeface="Wingdings" charset="2"/>
              <a:buChar char="v"/>
              <a:defRPr sz="2000" b="1" i="0" baseline="0"/>
            </a:lvl1pPr>
            <a:lvl2pPr marL="410400" indent="-19440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Font typeface="Wingdings" charset="2"/>
              <a:buChar char="§"/>
              <a:defRPr sz="1000" baseline="0"/>
            </a:lvl2pPr>
            <a:lvl3pPr marL="410400" indent="-194400">
              <a:lnSpc>
                <a:spcPct val="100000"/>
              </a:lnSpc>
              <a:buClr>
                <a:schemeClr val="tx1"/>
              </a:buClr>
              <a:buFont typeface="Lucida Grande"/>
              <a:buChar char="-"/>
              <a:defRPr sz="1000"/>
            </a:lvl3pPr>
            <a:lvl4pPr marL="410400" indent="-194400">
              <a:lnSpc>
                <a:spcPct val="100000"/>
              </a:lnSpc>
              <a:defRPr sz="1000"/>
            </a:lvl4pPr>
            <a:lvl5pPr marL="410400" indent="-194400">
              <a:lnSpc>
                <a:spcPct val="100000"/>
              </a:lnSpc>
              <a:buClr>
                <a:schemeClr val="tx1"/>
              </a:buClr>
              <a:buFont typeface="Wingdings" charset="2"/>
              <a:buChar char="Ø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  <p:sp>
        <p:nvSpPr>
          <p:cNvPr id="14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</p:spTree>
    <p:extLst>
      <p:ext uri="{BB962C8B-B14F-4D97-AF65-F5344CB8AC3E}">
        <p14:creationId xmlns:p14="http://schemas.microsoft.com/office/powerpoint/2010/main" val="30769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rts + Tables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18" name="Segnaposto grafico 17"/>
          <p:cNvSpPr>
            <a:spLocks noGrp="1"/>
          </p:cNvSpPr>
          <p:nvPr>
            <p:ph type="chart" sz="quarter" idx="17"/>
          </p:nvPr>
        </p:nvSpPr>
        <p:spPr>
          <a:xfrm>
            <a:off x="4613301" y="1274130"/>
            <a:ext cx="4126071" cy="1575955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24" name="Segnaposto tabella 2"/>
          <p:cNvSpPr>
            <a:spLocks noGrp="1"/>
          </p:cNvSpPr>
          <p:nvPr>
            <p:ph type="tbl" sz="quarter" idx="21"/>
          </p:nvPr>
        </p:nvSpPr>
        <p:spPr>
          <a:xfrm>
            <a:off x="4613301" y="3049982"/>
            <a:ext cx="4120686" cy="1512709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sp>
        <p:nvSpPr>
          <p:cNvPr id="25" name="Segnaposto grafico 17"/>
          <p:cNvSpPr>
            <a:spLocks noGrp="1"/>
          </p:cNvSpPr>
          <p:nvPr>
            <p:ph type="chart" sz="quarter" idx="22"/>
          </p:nvPr>
        </p:nvSpPr>
        <p:spPr>
          <a:xfrm>
            <a:off x="347301" y="1274130"/>
            <a:ext cx="4126071" cy="1575955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/>
          </a:p>
        </p:txBody>
      </p:sp>
      <p:sp>
        <p:nvSpPr>
          <p:cNvPr id="26" name="Segnaposto tabella 2"/>
          <p:cNvSpPr>
            <a:spLocks noGrp="1"/>
          </p:cNvSpPr>
          <p:nvPr>
            <p:ph type="tbl" sz="quarter" idx="23"/>
          </p:nvPr>
        </p:nvSpPr>
        <p:spPr>
          <a:xfrm>
            <a:off x="347301" y="3049982"/>
            <a:ext cx="4120686" cy="1512709"/>
          </a:xfrm>
        </p:spPr>
        <p:txBody>
          <a:bodyPr/>
          <a:lstStyle/>
          <a:p>
            <a:r>
              <a:rPr lang="en-US"/>
              <a:t>Click icon to add table</a:t>
            </a:r>
            <a:endParaRPr lang="it-IT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7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4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9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64832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1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2" name="Freccia destra 1"/>
          <p:cNvSpPr/>
          <p:nvPr userDrawn="1"/>
        </p:nvSpPr>
        <p:spPr>
          <a:xfrm flipV="1">
            <a:off x="347301" y="2796102"/>
            <a:ext cx="8392070" cy="176645"/>
          </a:xfrm>
          <a:prstGeom prst="rightArrow">
            <a:avLst>
              <a:gd name="adj1" fmla="val 50000"/>
              <a:gd name="adj2" fmla="val 15130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4" hasCustomPrompt="1"/>
          </p:nvPr>
        </p:nvSpPr>
        <p:spPr>
          <a:xfrm>
            <a:off x="693161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347301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 userDrawn="1"/>
        </p:nvCxnSpPr>
        <p:spPr>
          <a:xfrm flipV="1">
            <a:off x="1047724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egnaposto testo 3"/>
          <p:cNvSpPr>
            <a:spLocks noGrp="1"/>
          </p:cNvSpPr>
          <p:nvPr>
            <p:ph type="body" sz="quarter" idx="15" hasCustomPrompt="1"/>
          </p:nvPr>
        </p:nvSpPr>
        <p:spPr>
          <a:xfrm>
            <a:off x="1516304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32" name="Connettore 1 31"/>
          <p:cNvCxnSpPr/>
          <p:nvPr userDrawn="1"/>
        </p:nvCxnSpPr>
        <p:spPr>
          <a:xfrm>
            <a:off x="1170444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1 32"/>
          <p:cNvCxnSpPr/>
          <p:nvPr userDrawn="1"/>
        </p:nvCxnSpPr>
        <p:spPr>
          <a:xfrm flipV="1">
            <a:off x="1870867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Segnaposto testo 3"/>
          <p:cNvSpPr>
            <a:spLocks noGrp="1"/>
          </p:cNvSpPr>
          <p:nvPr>
            <p:ph type="body" sz="quarter" idx="16" hasCustomPrompt="1"/>
          </p:nvPr>
        </p:nvSpPr>
        <p:spPr>
          <a:xfrm>
            <a:off x="2306144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35" name="Connettore 1 34"/>
          <p:cNvCxnSpPr/>
          <p:nvPr userDrawn="1"/>
        </p:nvCxnSpPr>
        <p:spPr>
          <a:xfrm>
            <a:off x="1960284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 userDrawn="1"/>
        </p:nvCxnSpPr>
        <p:spPr>
          <a:xfrm flipV="1">
            <a:off x="2660707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Segnaposto testo 3"/>
          <p:cNvSpPr>
            <a:spLocks noGrp="1"/>
          </p:cNvSpPr>
          <p:nvPr>
            <p:ph type="body" sz="quarter" idx="17" hasCustomPrompt="1"/>
          </p:nvPr>
        </p:nvSpPr>
        <p:spPr>
          <a:xfrm>
            <a:off x="3140364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41" name="Connettore 1 40"/>
          <p:cNvCxnSpPr/>
          <p:nvPr userDrawn="1"/>
        </p:nvCxnSpPr>
        <p:spPr>
          <a:xfrm>
            <a:off x="2794504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 userDrawn="1"/>
        </p:nvCxnSpPr>
        <p:spPr>
          <a:xfrm flipV="1">
            <a:off x="3494927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Segnaposto testo 3"/>
          <p:cNvSpPr>
            <a:spLocks noGrp="1"/>
          </p:cNvSpPr>
          <p:nvPr>
            <p:ph type="body" sz="quarter" idx="18" hasCustomPrompt="1"/>
          </p:nvPr>
        </p:nvSpPr>
        <p:spPr>
          <a:xfrm>
            <a:off x="3921076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44" name="Connettore 1 43"/>
          <p:cNvCxnSpPr/>
          <p:nvPr userDrawn="1"/>
        </p:nvCxnSpPr>
        <p:spPr>
          <a:xfrm>
            <a:off x="3575216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1 44"/>
          <p:cNvCxnSpPr/>
          <p:nvPr userDrawn="1"/>
        </p:nvCxnSpPr>
        <p:spPr>
          <a:xfrm flipV="1">
            <a:off x="4275639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4764424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47" name="Connettore 1 46"/>
          <p:cNvCxnSpPr/>
          <p:nvPr userDrawn="1"/>
        </p:nvCxnSpPr>
        <p:spPr>
          <a:xfrm>
            <a:off x="4418564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 userDrawn="1"/>
        </p:nvCxnSpPr>
        <p:spPr>
          <a:xfrm flipV="1">
            <a:off x="5118987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egnaposto testo 3"/>
          <p:cNvSpPr>
            <a:spLocks noGrp="1"/>
          </p:cNvSpPr>
          <p:nvPr>
            <p:ph type="body" sz="quarter" idx="20" hasCustomPrompt="1"/>
          </p:nvPr>
        </p:nvSpPr>
        <p:spPr>
          <a:xfrm>
            <a:off x="6373091" y="2972747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50" name="Connettore 1 49"/>
          <p:cNvCxnSpPr/>
          <p:nvPr userDrawn="1"/>
        </p:nvCxnSpPr>
        <p:spPr>
          <a:xfrm>
            <a:off x="6027231" y="3382818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 userDrawn="1"/>
        </p:nvCxnSpPr>
        <p:spPr>
          <a:xfrm flipV="1">
            <a:off x="6727654" y="316345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egnaposto testo 3"/>
          <p:cNvSpPr>
            <a:spLocks noGrp="1"/>
          </p:cNvSpPr>
          <p:nvPr>
            <p:ph type="body" sz="quarter" idx="21" hasCustomPrompt="1"/>
          </p:nvPr>
        </p:nvSpPr>
        <p:spPr>
          <a:xfrm>
            <a:off x="5557715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53" name="Connettore 1 52"/>
          <p:cNvCxnSpPr/>
          <p:nvPr userDrawn="1"/>
        </p:nvCxnSpPr>
        <p:spPr>
          <a:xfrm>
            <a:off x="5211855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 userDrawn="1"/>
        </p:nvCxnSpPr>
        <p:spPr>
          <a:xfrm flipV="1">
            <a:off x="5912278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7166350" y="2657701"/>
            <a:ext cx="707688" cy="138401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it-IT" dirty="0"/>
              <a:t>Data</a:t>
            </a:r>
          </a:p>
        </p:txBody>
      </p:sp>
      <p:cxnSp>
        <p:nvCxnSpPr>
          <p:cNvPr id="56" name="Connettore 1 55"/>
          <p:cNvCxnSpPr/>
          <p:nvPr userDrawn="1"/>
        </p:nvCxnSpPr>
        <p:spPr>
          <a:xfrm>
            <a:off x="6820490" y="2378365"/>
            <a:ext cx="1376821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/>
          <p:nvPr userDrawn="1"/>
        </p:nvCxnSpPr>
        <p:spPr>
          <a:xfrm flipV="1">
            <a:off x="7520913" y="2378365"/>
            <a:ext cx="0" cy="21936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Segnaposto testo 59"/>
          <p:cNvSpPr>
            <a:spLocks noGrp="1"/>
          </p:cNvSpPr>
          <p:nvPr>
            <p:ph type="body" sz="quarter" idx="23"/>
          </p:nvPr>
        </p:nvSpPr>
        <p:spPr>
          <a:xfrm>
            <a:off x="347663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" name="Segnaposto testo 59"/>
          <p:cNvSpPr>
            <a:spLocks noGrp="1"/>
          </p:cNvSpPr>
          <p:nvPr>
            <p:ph type="body" sz="quarter" idx="24"/>
          </p:nvPr>
        </p:nvSpPr>
        <p:spPr>
          <a:xfrm>
            <a:off x="1972526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2" name="Segnaposto testo 59"/>
          <p:cNvSpPr>
            <a:spLocks noGrp="1"/>
          </p:cNvSpPr>
          <p:nvPr>
            <p:ph type="body" sz="quarter" idx="25"/>
          </p:nvPr>
        </p:nvSpPr>
        <p:spPr>
          <a:xfrm>
            <a:off x="3575215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3" name="Segnaposto testo 59"/>
          <p:cNvSpPr>
            <a:spLocks noGrp="1"/>
          </p:cNvSpPr>
          <p:nvPr>
            <p:ph type="body" sz="quarter" idx="26"/>
          </p:nvPr>
        </p:nvSpPr>
        <p:spPr>
          <a:xfrm>
            <a:off x="5222869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Segnaposto testo 59"/>
          <p:cNvSpPr>
            <a:spLocks noGrp="1"/>
          </p:cNvSpPr>
          <p:nvPr>
            <p:ph type="body" sz="quarter" idx="27"/>
          </p:nvPr>
        </p:nvSpPr>
        <p:spPr>
          <a:xfrm>
            <a:off x="6844542" y="1246909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0" name="Segnaposto testo 59"/>
          <p:cNvSpPr>
            <a:spLocks noGrp="1"/>
          </p:cNvSpPr>
          <p:nvPr>
            <p:ph type="body" sz="quarter" idx="29"/>
          </p:nvPr>
        </p:nvSpPr>
        <p:spPr>
          <a:xfrm>
            <a:off x="1172318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1" name="Segnaposto testo 59"/>
          <p:cNvSpPr>
            <a:spLocks noGrp="1"/>
          </p:cNvSpPr>
          <p:nvPr>
            <p:ph type="body" sz="quarter" idx="30"/>
          </p:nvPr>
        </p:nvSpPr>
        <p:spPr>
          <a:xfrm>
            <a:off x="2794962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2" name="Segnaposto testo 59"/>
          <p:cNvSpPr>
            <a:spLocks noGrp="1"/>
          </p:cNvSpPr>
          <p:nvPr>
            <p:ph type="body" sz="quarter" idx="31"/>
          </p:nvPr>
        </p:nvSpPr>
        <p:spPr>
          <a:xfrm>
            <a:off x="4430806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3" name="Segnaposto testo 59"/>
          <p:cNvSpPr>
            <a:spLocks noGrp="1"/>
          </p:cNvSpPr>
          <p:nvPr>
            <p:ph type="body" sz="quarter" idx="32"/>
          </p:nvPr>
        </p:nvSpPr>
        <p:spPr>
          <a:xfrm>
            <a:off x="6027689" y="3475182"/>
            <a:ext cx="1376362" cy="1039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6" name="Immagine 6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58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67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5431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1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1021943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1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10" name="Segnaposto testo 18"/>
          <p:cNvSpPr>
            <a:spLocks noGrp="1"/>
          </p:cNvSpPr>
          <p:nvPr>
            <p:ph type="body" sz="quarter" idx="14" hasCustomPrompt="1"/>
          </p:nvPr>
        </p:nvSpPr>
        <p:spPr>
          <a:xfrm>
            <a:off x="4601684" y="1262063"/>
            <a:ext cx="4132303" cy="3283744"/>
          </a:xfrm>
        </p:spPr>
        <p:txBody>
          <a:bodyPr tIns="46800"/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bla bla bla bla bla bla bla bla </a:t>
            </a:r>
          </a:p>
        </p:txBody>
      </p:sp>
      <p:sp>
        <p:nvSpPr>
          <p:cNvPr id="11" name="Segnaposto testo 18"/>
          <p:cNvSpPr>
            <a:spLocks noGrp="1"/>
          </p:cNvSpPr>
          <p:nvPr>
            <p:ph type="body" sz="quarter" idx="15" hasCustomPrompt="1"/>
          </p:nvPr>
        </p:nvSpPr>
        <p:spPr>
          <a:xfrm>
            <a:off x="347301" y="1262063"/>
            <a:ext cx="4132303" cy="3283744"/>
          </a:xfrm>
        </p:spPr>
        <p:txBody>
          <a:bodyPr tIns="50400"/>
          <a:lstStyle>
            <a:lvl1pPr>
              <a:lnSpc>
                <a:spcPct val="100000"/>
              </a:lnSpc>
              <a:defRPr sz="3600" b="1" i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79%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endParaRPr lang="it-IT" dirty="0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332001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am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14" name="object 3"/>
          <p:cNvSpPr txBox="1"/>
          <p:nvPr userDrawn="1"/>
        </p:nvSpPr>
        <p:spPr>
          <a:xfrm>
            <a:off x="357774" y="537221"/>
            <a:ext cx="1335610" cy="23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lang="it-IT" sz="2000" spc="0" dirty="0">
                <a:solidFill>
                  <a:schemeClr val="tx2"/>
                </a:solidFill>
                <a:latin typeface="Arial"/>
                <a:cs typeface="Arial"/>
              </a:rPr>
              <a:t>Team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5" name="Segnaposto testo 5"/>
          <p:cNvSpPr>
            <a:spLocks noGrp="1"/>
          </p:cNvSpPr>
          <p:nvPr>
            <p:ph type="body" sz="quarter" idx="14" hasCustomPrompt="1"/>
          </p:nvPr>
        </p:nvSpPr>
        <p:spPr>
          <a:xfrm>
            <a:off x="347300" y="917973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18" name="Segnaposto testo 5"/>
          <p:cNvSpPr>
            <a:spLocks noGrp="1"/>
          </p:cNvSpPr>
          <p:nvPr>
            <p:ph type="body" sz="quarter" idx="16" hasCustomPrompt="1"/>
          </p:nvPr>
        </p:nvSpPr>
        <p:spPr>
          <a:xfrm>
            <a:off x="347300" y="10969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19" name="Segnaposto testo 5"/>
          <p:cNvSpPr>
            <a:spLocks noGrp="1"/>
          </p:cNvSpPr>
          <p:nvPr>
            <p:ph type="body" sz="quarter" idx="17" hasCustomPrompt="1"/>
          </p:nvPr>
        </p:nvSpPr>
        <p:spPr>
          <a:xfrm>
            <a:off x="347663" y="12585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20" name="Segnaposto testo 5"/>
          <p:cNvSpPr>
            <a:spLocks noGrp="1"/>
          </p:cNvSpPr>
          <p:nvPr>
            <p:ph type="body" sz="quarter" idx="18" hasCustomPrompt="1"/>
          </p:nvPr>
        </p:nvSpPr>
        <p:spPr>
          <a:xfrm>
            <a:off x="347300" y="14202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21" name="Segnaposto testo 5"/>
          <p:cNvSpPr>
            <a:spLocks noGrp="1"/>
          </p:cNvSpPr>
          <p:nvPr>
            <p:ph type="body" sz="quarter" idx="19" hasCustomPrompt="1"/>
          </p:nvPr>
        </p:nvSpPr>
        <p:spPr>
          <a:xfrm>
            <a:off x="347300" y="1662655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22" name="Segnaposto testo 5"/>
          <p:cNvSpPr>
            <a:spLocks noGrp="1"/>
          </p:cNvSpPr>
          <p:nvPr>
            <p:ph type="body" sz="quarter" idx="20" hasCustomPrompt="1"/>
          </p:nvPr>
        </p:nvSpPr>
        <p:spPr>
          <a:xfrm>
            <a:off x="347300" y="1841609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23" name="Segnaposto testo 5"/>
          <p:cNvSpPr>
            <a:spLocks noGrp="1"/>
          </p:cNvSpPr>
          <p:nvPr>
            <p:ph type="body" sz="quarter" idx="21" hasCustomPrompt="1"/>
          </p:nvPr>
        </p:nvSpPr>
        <p:spPr>
          <a:xfrm>
            <a:off x="347663" y="2003245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24" name="Segnaposto testo 5"/>
          <p:cNvSpPr>
            <a:spLocks noGrp="1"/>
          </p:cNvSpPr>
          <p:nvPr>
            <p:ph type="body" sz="quarter" idx="22" hasCustomPrompt="1"/>
          </p:nvPr>
        </p:nvSpPr>
        <p:spPr>
          <a:xfrm>
            <a:off x="347300" y="2164883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25" name="Segnaposto testo 5"/>
          <p:cNvSpPr>
            <a:spLocks noGrp="1"/>
          </p:cNvSpPr>
          <p:nvPr>
            <p:ph type="body" sz="quarter" idx="23" hasCustomPrompt="1"/>
          </p:nvPr>
        </p:nvSpPr>
        <p:spPr>
          <a:xfrm>
            <a:off x="347300" y="2413109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26" name="Segnaposto testo 5"/>
          <p:cNvSpPr>
            <a:spLocks noGrp="1"/>
          </p:cNvSpPr>
          <p:nvPr>
            <p:ph type="body" sz="quarter" idx="24" hasCustomPrompt="1"/>
          </p:nvPr>
        </p:nvSpPr>
        <p:spPr>
          <a:xfrm>
            <a:off x="347300" y="2592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27" name="Segnaposto testo 5"/>
          <p:cNvSpPr>
            <a:spLocks noGrp="1"/>
          </p:cNvSpPr>
          <p:nvPr>
            <p:ph type="body" sz="quarter" idx="25" hasCustomPrompt="1"/>
          </p:nvPr>
        </p:nvSpPr>
        <p:spPr>
          <a:xfrm>
            <a:off x="347663" y="2753700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28" name="Segnaposto testo 5"/>
          <p:cNvSpPr>
            <a:spLocks noGrp="1"/>
          </p:cNvSpPr>
          <p:nvPr>
            <p:ph type="body" sz="quarter" idx="26" hasCustomPrompt="1"/>
          </p:nvPr>
        </p:nvSpPr>
        <p:spPr>
          <a:xfrm>
            <a:off x="347300" y="2915337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29" name="Segnaposto testo 5"/>
          <p:cNvSpPr>
            <a:spLocks noGrp="1"/>
          </p:cNvSpPr>
          <p:nvPr>
            <p:ph type="body" sz="quarter" idx="27" hasCustomPrompt="1"/>
          </p:nvPr>
        </p:nvSpPr>
        <p:spPr>
          <a:xfrm>
            <a:off x="347300" y="3157791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30" name="Segnaposto testo 5"/>
          <p:cNvSpPr>
            <a:spLocks noGrp="1"/>
          </p:cNvSpPr>
          <p:nvPr>
            <p:ph type="body" sz="quarter" idx="28" hasCustomPrompt="1"/>
          </p:nvPr>
        </p:nvSpPr>
        <p:spPr>
          <a:xfrm>
            <a:off x="347300" y="3336746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31" name="Segnaposto testo 5"/>
          <p:cNvSpPr>
            <a:spLocks noGrp="1"/>
          </p:cNvSpPr>
          <p:nvPr>
            <p:ph type="body" sz="quarter" idx="29" hasCustomPrompt="1"/>
          </p:nvPr>
        </p:nvSpPr>
        <p:spPr>
          <a:xfrm>
            <a:off x="347663" y="3498382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32" name="Segnaposto testo 5"/>
          <p:cNvSpPr>
            <a:spLocks noGrp="1"/>
          </p:cNvSpPr>
          <p:nvPr>
            <p:ph type="body" sz="quarter" idx="30" hasCustomPrompt="1"/>
          </p:nvPr>
        </p:nvSpPr>
        <p:spPr>
          <a:xfrm>
            <a:off x="347300" y="3660019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33" name="Segnaposto testo 5"/>
          <p:cNvSpPr>
            <a:spLocks noGrp="1"/>
          </p:cNvSpPr>
          <p:nvPr>
            <p:ph type="body" sz="quarter" idx="31" hasCustomPrompt="1"/>
          </p:nvPr>
        </p:nvSpPr>
        <p:spPr>
          <a:xfrm>
            <a:off x="347300" y="3902474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34" name="Segnaposto testo 5"/>
          <p:cNvSpPr>
            <a:spLocks noGrp="1"/>
          </p:cNvSpPr>
          <p:nvPr>
            <p:ph type="body" sz="quarter" idx="32" hasCustomPrompt="1"/>
          </p:nvPr>
        </p:nvSpPr>
        <p:spPr>
          <a:xfrm>
            <a:off x="347300" y="40814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35" name="Segnaposto testo 5"/>
          <p:cNvSpPr>
            <a:spLocks noGrp="1"/>
          </p:cNvSpPr>
          <p:nvPr>
            <p:ph type="body" sz="quarter" idx="33" hasCustomPrompt="1"/>
          </p:nvPr>
        </p:nvSpPr>
        <p:spPr>
          <a:xfrm>
            <a:off x="347663" y="4243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36" name="Segnaposto testo 5"/>
          <p:cNvSpPr>
            <a:spLocks noGrp="1"/>
          </p:cNvSpPr>
          <p:nvPr>
            <p:ph type="body" sz="quarter" idx="34" hasCustomPrompt="1"/>
          </p:nvPr>
        </p:nvSpPr>
        <p:spPr>
          <a:xfrm>
            <a:off x="347300" y="44047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37" name="Segnaposto testo 5"/>
          <p:cNvSpPr>
            <a:spLocks noGrp="1"/>
          </p:cNvSpPr>
          <p:nvPr>
            <p:ph type="body" sz="quarter" idx="35" hasCustomPrompt="1"/>
          </p:nvPr>
        </p:nvSpPr>
        <p:spPr>
          <a:xfrm>
            <a:off x="4615095" y="917973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38" name="Segnaposto testo 5"/>
          <p:cNvSpPr>
            <a:spLocks noGrp="1"/>
          </p:cNvSpPr>
          <p:nvPr>
            <p:ph type="body" sz="quarter" idx="36" hasCustomPrompt="1"/>
          </p:nvPr>
        </p:nvSpPr>
        <p:spPr>
          <a:xfrm>
            <a:off x="4615095" y="10969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39" name="Segnaposto testo 5"/>
          <p:cNvSpPr>
            <a:spLocks noGrp="1"/>
          </p:cNvSpPr>
          <p:nvPr>
            <p:ph type="body" sz="quarter" idx="37" hasCustomPrompt="1"/>
          </p:nvPr>
        </p:nvSpPr>
        <p:spPr>
          <a:xfrm>
            <a:off x="4615458" y="12585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40" name="Segnaposto testo 5"/>
          <p:cNvSpPr>
            <a:spLocks noGrp="1"/>
          </p:cNvSpPr>
          <p:nvPr>
            <p:ph type="body" sz="quarter" idx="38" hasCustomPrompt="1"/>
          </p:nvPr>
        </p:nvSpPr>
        <p:spPr>
          <a:xfrm>
            <a:off x="4615095" y="14202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1" name="Segnaposto testo 5"/>
          <p:cNvSpPr>
            <a:spLocks noGrp="1"/>
          </p:cNvSpPr>
          <p:nvPr>
            <p:ph type="body" sz="quarter" idx="39" hasCustomPrompt="1"/>
          </p:nvPr>
        </p:nvSpPr>
        <p:spPr>
          <a:xfrm>
            <a:off x="4615095" y="1662655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42" name="Segnaposto testo 5"/>
          <p:cNvSpPr>
            <a:spLocks noGrp="1"/>
          </p:cNvSpPr>
          <p:nvPr>
            <p:ph type="body" sz="quarter" idx="40" hasCustomPrompt="1"/>
          </p:nvPr>
        </p:nvSpPr>
        <p:spPr>
          <a:xfrm>
            <a:off x="4615095" y="1841609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43" name="Segnaposto testo 5"/>
          <p:cNvSpPr>
            <a:spLocks noGrp="1"/>
          </p:cNvSpPr>
          <p:nvPr>
            <p:ph type="body" sz="quarter" idx="41" hasCustomPrompt="1"/>
          </p:nvPr>
        </p:nvSpPr>
        <p:spPr>
          <a:xfrm>
            <a:off x="4615458" y="2003245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44" name="Segnaposto testo 5"/>
          <p:cNvSpPr>
            <a:spLocks noGrp="1"/>
          </p:cNvSpPr>
          <p:nvPr>
            <p:ph type="body" sz="quarter" idx="42" hasCustomPrompt="1"/>
          </p:nvPr>
        </p:nvSpPr>
        <p:spPr>
          <a:xfrm>
            <a:off x="4615095" y="2164883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5" name="Segnaposto testo 5"/>
          <p:cNvSpPr>
            <a:spLocks noGrp="1"/>
          </p:cNvSpPr>
          <p:nvPr>
            <p:ph type="body" sz="quarter" idx="43" hasCustomPrompt="1"/>
          </p:nvPr>
        </p:nvSpPr>
        <p:spPr>
          <a:xfrm>
            <a:off x="4615095" y="2413109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46" name="Segnaposto testo 5"/>
          <p:cNvSpPr>
            <a:spLocks noGrp="1"/>
          </p:cNvSpPr>
          <p:nvPr>
            <p:ph type="body" sz="quarter" idx="44" hasCustomPrompt="1"/>
          </p:nvPr>
        </p:nvSpPr>
        <p:spPr>
          <a:xfrm>
            <a:off x="4615095" y="2592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47" name="Segnaposto testo 5"/>
          <p:cNvSpPr>
            <a:spLocks noGrp="1"/>
          </p:cNvSpPr>
          <p:nvPr>
            <p:ph type="body" sz="quarter" idx="45" hasCustomPrompt="1"/>
          </p:nvPr>
        </p:nvSpPr>
        <p:spPr>
          <a:xfrm>
            <a:off x="4615458" y="2753700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48" name="Segnaposto testo 5"/>
          <p:cNvSpPr>
            <a:spLocks noGrp="1"/>
          </p:cNvSpPr>
          <p:nvPr>
            <p:ph type="body" sz="quarter" idx="46" hasCustomPrompt="1"/>
          </p:nvPr>
        </p:nvSpPr>
        <p:spPr>
          <a:xfrm>
            <a:off x="4615095" y="2915337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49" name="Segnaposto testo 5"/>
          <p:cNvSpPr>
            <a:spLocks noGrp="1"/>
          </p:cNvSpPr>
          <p:nvPr>
            <p:ph type="body" sz="quarter" idx="47" hasCustomPrompt="1"/>
          </p:nvPr>
        </p:nvSpPr>
        <p:spPr>
          <a:xfrm>
            <a:off x="4615095" y="3157791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50" name="Segnaposto testo 5"/>
          <p:cNvSpPr>
            <a:spLocks noGrp="1"/>
          </p:cNvSpPr>
          <p:nvPr>
            <p:ph type="body" sz="quarter" idx="48" hasCustomPrompt="1"/>
          </p:nvPr>
        </p:nvSpPr>
        <p:spPr>
          <a:xfrm>
            <a:off x="4615095" y="3336746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51" name="Segnaposto testo 5"/>
          <p:cNvSpPr>
            <a:spLocks noGrp="1"/>
          </p:cNvSpPr>
          <p:nvPr>
            <p:ph type="body" sz="quarter" idx="49" hasCustomPrompt="1"/>
          </p:nvPr>
        </p:nvSpPr>
        <p:spPr>
          <a:xfrm>
            <a:off x="4615458" y="3498382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52" name="Segnaposto testo 5"/>
          <p:cNvSpPr>
            <a:spLocks noGrp="1"/>
          </p:cNvSpPr>
          <p:nvPr>
            <p:ph type="body" sz="quarter" idx="50" hasCustomPrompt="1"/>
          </p:nvPr>
        </p:nvSpPr>
        <p:spPr>
          <a:xfrm>
            <a:off x="4615095" y="3660019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53" name="Segnaposto testo 5"/>
          <p:cNvSpPr>
            <a:spLocks noGrp="1"/>
          </p:cNvSpPr>
          <p:nvPr>
            <p:ph type="body" sz="quarter" idx="51" hasCustomPrompt="1"/>
          </p:nvPr>
        </p:nvSpPr>
        <p:spPr>
          <a:xfrm>
            <a:off x="4615095" y="3902474"/>
            <a:ext cx="4124276" cy="121119"/>
          </a:xfrm>
        </p:spPr>
        <p:txBody>
          <a:bodyPr/>
          <a:lstStyle>
            <a:lvl1pPr>
              <a:defRPr sz="1200" b="1" i="0"/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54" name="Segnaposto testo 5"/>
          <p:cNvSpPr>
            <a:spLocks noGrp="1"/>
          </p:cNvSpPr>
          <p:nvPr>
            <p:ph type="body" sz="quarter" idx="52" hasCustomPrompt="1"/>
          </p:nvPr>
        </p:nvSpPr>
        <p:spPr>
          <a:xfrm>
            <a:off x="4615095" y="4081428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Job</a:t>
            </a:r>
          </a:p>
        </p:txBody>
      </p:sp>
      <p:sp>
        <p:nvSpPr>
          <p:cNvPr id="55" name="Segnaposto testo 5"/>
          <p:cNvSpPr>
            <a:spLocks noGrp="1"/>
          </p:cNvSpPr>
          <p:nvPr>
            <p:ph type="body" sz="quarter" idx="53" hasCustomPrompt="1"/>
          </p:nvPr>
        </p:nvSpPr>
        <p:spPr>
          <a:xfrm>
            <a:off x="4615458" y="4243064"/>
            <a:ext cx="4124276" cy="121119"/>
          </a:xfrm>
        </p:spPr>
        <p:txBody>
          <a:bodyPr/>
          <a:lstStyle>
            <a:lvl1pPr>
              <a:defRPr sz="1000" b="0" i="0"/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56" name="Segnaposto testo 5"/>
          <p:cNvSpPr>
            <a:spLocks noGrp="1"/>
          </p:cNvSpPr>
          <p:nvPr>
            <p:ph type="body" sz="quarter" idx="54" hasCustomPrompt="1"/>
          </p:nvPr>
        </p:nvSpPr>
        <p:spPr>
          <a:xfrm>
            <a:off x="4615095" y="4404701"/>
            <a:ext cx="4124276" cy="121119"/>
          </a:xfrm>
        </p:spPr>
        <p:txBody>
          <a:bodyPr/>
          <a:lstStyle>
            <a:lvl1pPr>
              <a:defRPr sz="1000" b="0" i="0" baseline="0"/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endParaRPr lang="it-IT" dirty="0"/>
          </a:p>
        </p:txBody>
      </p:sp>
      <p:pic>
        <p:nvPicPr>
          <p:cNvPr id="58" name="Immagine 5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9" name="object 3"/>
          <p:cNvSpPr txBox="1"/>
          <p:nvPr userDrawn="1"/>
        </p:nvSpPr>
        <p:spPr>
          <a:xfrm>
            <a:off x="357774" y="537221"/>
            <a:ext cx="2613256" cy="23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lang="it-IT" sz="2000" spc="0" dirty="0" err="1">
                <a:solidFill>
                  <a:schemeClr val="tx2"/>
                </a:solidFill>
                <a:latin typeface="Arial"/>
                <a:cs typeface="Arial"/>
              </a:rPr>
              <a:t>Next</a:t>
            </a:r>
            <a:r>
              <a:rPr lang="it-IT" sz="2000" spc="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it-IT" sz="2000" spc="0" dirty="0" err="1">
                <a:solidFill>
                  <a:schemeClr val="tx2"/>
                </a:solidFill>
                <a:latin typeface="Arial"/>
                <a:cs typeface="Arial"/>
              </a:rPr>
              <a:t>steps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pic>
        <p:nvPicPr>
          <p:cNvPr id="11" name="Picture 16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13" name="Segnaposto testo 54"/>
          <p:cNvSpPr>
            <a:spLocks noGrp="1"/>
          </p:cNvSpPr>
          <p:nvPr>
            <p:ph type="body" sz="quarter" idx="57" hasCustomPrompt="1"/>
          </p:nvPr>
        </p:nvSpPr>
        <p:spPr>
          <a:xfrm>
            <a:off x="4613299" y="9179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114" name="Segnaposto testo 54"/>
          <p:cNvSpPr>
            <a:spLocks noGrp="1"/>
          </p:cNvSpPr>
          <p:nvPr>
            <p:ph type="body" sz="quarter" idx="58" hasCustomPrompt="1"/>
          </p:nvPr>
        </p:nvSpPr>
        <p:spPr>
          <a:xfrm>
            <a:off x="4613301" y="11269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pic>
        <p:nvPicPr>
          <p:cNvPr id="37" name="Immagine 3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36" name="Segnaposto testo 54"/>
          <p:cNvSpPr>
            <a:spLocks noGrp="1"/>
          </p:cNvSpPr>
          <p:nvPr>
            <p:ph type="body" sz="quarter" idx="59" hasCustomPrompt="1"/>
          </p:nvPr>
        </p:nvSpPr>
        <p:spPr>
          <a:xfrm>
            <a:off x="386533" y="9179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38" name="Segnaposto testo 54"/>
          <p:cNvSpPr>
            <a:spLocks noGrp="1"/>
          </p:cNvSpPr>
          <p:nvPr>
            <p:ph type="body" sz="quarter" idx="60" hasCustomPrompt="1"/>
          </p:nvPr>
        </p:nvSpPr>
        <p:spPr>
          <a:xfrm>
            <a:off x="386535" y="11269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sp>
        <p:nvSpPr>
          <p:cNvPr id="39" name="Segnaposto testo 54"/>
          <p:cNvSpPr>
            <a:spLocks noGrp="1"/>
          </p:cNvSpPr>
          <p:nvPr>
            <p:ph type="body" sz="quarter" idx="61" hasCustomPrompt="1"/>
          </p:nvPr>
        </p:nvSpPr>
        <p:spPr>
          <a:xfrm>
            <a:off x="4613299" y="168770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40" name="Segnaposto testo 54"/>
          <p:cNvSpPr>
            <a:spLocks noGrp="1"/>
          </p:cNvSpPr>
          <p:nvPr>
            <p:ph type="body" sz="quarter" idx="62" hasCustomPrompt="1"/>
          </p:nvPr>
        </p:nvSpPr>
        <p:spPr>
          <a:xfrm>
            <a:off x="4613301" y="189667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sp>
        <p:nvSpPr>
          <p:cNvPr id="41" name="Segnaposto testo 54"/>
          <p:cNvSpPr>
            <a:spLocks noGrp="1"/>
          </p:cNvSpPr>
          <p:nvPr>
            <p:ph type="body" sz="quarter" idx="63" hasCustomPrompt="1"/>
          </p:nvPr>
        </p:nvSpPr>
        <p:spPr>
          <a:xfrm>
            <a:off x="386533" y="168770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42" name="Segnaposto testo 54"/>
          <p:cNvSpPr>
            <a:spLocks noGrp="1"/>
          </p:cNvSpPr>
          <p:nvPr>
            <p:ph type="body" sz="quarter" idx="64" hasCustomPrompt="1"/>
          </p:nvPr>
        </p:nvSpPr>
        <p:spPr>
          <a:xfrm>
            <a:off x="386535" y="189667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sp>
        <p:nvSpPr>
          <p:cNvPr id="43" name="Segnaposto testo 54"/>
          <p:cNvSpPr>
            <a:spLocks noGrp="1"/>
          </p:cNvSpPr>
          <p:nvPr>
            <p:ph type="body" sz="quarter" idx="65" hasCustomPrompt="1"/>
          </p:nvPr>
        </p:nvSpPr>
        <p:spPr>
          <a:xfrm>
            <a:off x="4613299" y="2452788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44" name="Segnaposto testo 54"/>
          <p:cNvSpPr>
            <a:spLocks noGrp="1"/>
          </p:cNvSpPr>
          <p:nvPr>
            <p:ph type="body" sz="quarter" idx="66" hasCustomPrompt="1"/>
          </p:nvPr>
        </p:nvSpPr>
        <p:spPr>
          <a:xfrm>
            <a:off x="4613301" y="2661760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sp>
        <p:nvSpPr>
          <p:cNvPr id="45" name="Segnaposto testo 54"/>
          <p:cNvSpPr>
            <a:spLocks noGrp="1"/>
          </p:cNvSpPr>
          <p:nvPr>
            <p:ph type="body" sz="quarter" idx="67" hasCustomPrompt="1"/>
          </p:nvPr>
        </p:nvSpPr>
        <p:spPr>
          <a:xfrm>
            <a:off x="386533" y="2452788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46" name="Segnaposto testo 54"/>
          <p:cNvSpPr>
            <a:spLocks noGrp="1"/>
          </p:cNvSpPr>
          <p:nvPr>
            <p:ph type="body" sz="quarter" idx="68" hasCustomPrompt="1"/>
          </p:nvPr>
        </p:nvSpPr>
        <p:spPr>
          <a:xfrm>
            <a:off x="386535" y="2661760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sp>
        <p:nvSpPr>
          <p:cNvPr id="47" name="Segnaposto testo 54"/>
          <p:cNvSpPr>
            <a:spLocks noGrp="1"/>
          </p:cNvSpPr>
          <p:nvPr>
            <p:ph type="body" sz="quarter" idx="69" hasCustomPrompt="1"/>
          </p:nvPr>
        </p:nvSpPr>
        <p:spPr>
          <a:xfrm>
            <a:off x="4613299" y="32178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48" name="Segnaposto testo 54"/>
          <p:cNvSpPr>
            <a:spLocks noGrp="1"/>
          </p:cNvSpPr>
          <p:nvPr>
            <p:ph type="body" sz="quarter" idx="70" hasCustomPrompt="1"/>
          </p:nvPr>
        </p:nvSpPr>
        <p:spPr>
          <a:xfrm>
            <a:off x="4613301" y="34268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  <p:sp>
        <p:nvSpPr>
          <p:cNvPr id="49" name="Segnaposto testo 54"/>
          <p:cNvSpPr>
            <a:spLocks noGrp="1"/>
          </p:cNvSpPr>
          <p:nvPr>
            <p:ph type="body" sz="quarter" idx="71" hasCustomPrompt="1"/>
          </p:nvPr>
        </p:nvSpPr>
        <p:spPr>
          <a:xfrm>
            <a:off x="386533" y="3217873"/>
            <a:ext cx="4117610" cy="180397"/>
          </a:xfrm>
        </p:spPr>
        <p:txBody>
          <a:bodyPr/>
          <a:lstStyle>
            <a:lvl1pPr>
              <a:defRPr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Data </a:t>
            </a:r>
            <a:r>
              <a:rPr lang="it-IT" dirty="0" err="1"/>
              <a:t>Arial</a:t>
            </a:r>
            <a:r>
              <a:rPr lang="it-IT" dirty="0"/>
              <a:t> Regular 10pt</a:t>
            </a:r>
          </a:p>
        </p:txBody>
      </p:sp>
      <p:sp>
        <p:nvSpPr>
          <p:cNvPr id="50" name="Segnaposto testo 54"/>
          <p:cNvSpPr>
            <a:spLocks noGrp="1"/>
          </p:cNvSpPr>
          <p:nvPr>
            <p:ph type="body" sz="quarter" idx="72" hasCustomPrompt="1"/>
          </p:nvPr>
        </p:nvSpPr>
        <p:spPr>
          <a:xfrm>
            <a:off x="386535" y="3426845"/>
            <a:ext cx="4117607" cy="482779"/>
          </a:xfrm>
        </p:spPr>
        <p:txBody>
          <a:bodyPr/>
          <a:lstStyle>
            <a:lvl1pPr>
              <a:lnSpc>
                <a:spcPts val="1700"/>
              </a:lnSpc>
              <a:defRPr sz="1500" b="1" i="0" baseline="0"/>
            </a:lvl1pPr>
            <a:lvl4pPr marL="733425" indent="-179388">
              <a:tabLst>
                <a:tab pos="361950" algn="l"/>
                <a:tab pos="538163" algn="l"/>
                <a:tab pos="808038" algn="l"/>
              </a:tabLst>
              <a:defRPr/>
            </a:lvl4pPr>
          </a:lstStyle>
          <a:p>
            <a:pPr lvl="0"/>
            <a:r>
              <a:rPr lang="it-IT" dirty="0"/>
              <a:t>Nome Evento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15/17pt </a:t>
            </a:r>
          </a:p>
        </p:txBody>
      </p:sp>
    </p:spTree>
    <p:extLst>
      <p:ext uri="{BB962C8B-B14F-4D97-AF65-F5344CB8AC3E}">
        <p14:creationId xmlns:p14="http://schemas.microsoft.com/office/powerpoint/2010/main" val="4198171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rt + Numeric Highlight: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8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17" name="Segnaposto grafico 20"/>
          <p:cNvSpPr>
            <a:spLocks noGrp="1"/>
          </p:cNvSpPr>
          <p:nvPr>
            <p:ph type="chart" sz="quarter" idx="17"/>
          </p:nvPr>
        </p:nvSpPr>
        <p:spPr>
          <a:xfrm>
            <a:off x="347301" y="1262063"/>
            <a:ext cx="4125913" cy="3283744"/>
          </a:xfrm>
        </p:spPr>
        <p:txBody>
          <a:bodyPr/>
          <a:lstStyle/>
          <a:p>
            <a:r>
              <a:rPr lang="en-US"/>
              <a:t>Click icon to add chart</a:t>
            </a:r>
            <a:endParaRPr lang="it-IT" dirty="0"/>
          </a:p>
        </p:txBody>
      </p:sp>
      <p:sp>
        <p:nvSpPr>
          <p:cNvPr id="20" name="Segnaposto testo 2"/>
          <p:cNvSpPr>
            <a:spLocks noGrp="1"/>
          </p:cNvSpPr>
          <p:nvPr>
            <p:ph type="body" sz="quarter" idx="15" hasCustomPrompt="1"/>
          </p:nvPr>
        </p:nvSpPr>
        <p:spPr>
          <a:xfrm>
            <a:off x="4546121" y="1262063"/>
            <a:ext cx="4193251" cy="1144191"/>
          </a:xfrm>
        </p:spPr>
        <p:txBody>
          <a:bodyPr numCol="1" spcCol="144000"/>
          <a:lstStyle>
            <a:lvl1pPr>
              <a:lnSpc>
                <a:spcPct val="100000"/>
              </a:lnSpc>
              <a:spcAft>
                <a:spcPts val="1800"/>
              </a:spcAft>
              <a:defRPr sz="7200" b="1" i="0" baseline="0">
                <a:solidFill>
                  <a:srgbClr val="BD0D22"/>
                </a:solidFill>
              </a:defRPr>
            </a:lvl1pPr>
            <a:lvl2pPr marL="0" indent="0">
              <a:buFontTx/>
              <a:buNone/>
              <a:defRPr baseline="0"/>
            </a:lvl2pPr>
          </a:lstStyle>
          <a:p>
            <a:pPr lvl="0"/>
            <a:r>
              <a:rPr lang="it-IT" dirty="0"/>
              <a:t>000,1%</a:t>
            </a:r>
          </a:p>
        </p:txBody>
      </p:sp>
      <p:sp>
        <p:nvSpPr>
          <p:cNvPr id="21" name="Segnaposto testo 2"/>
          <p:cNvSpPr>
            <a:spLocks noGrp="1"/>
          </p:cNvSpPr>
          <p:nvPr>
            <p:ph type="body" sz="quarter" idx="18" hasCustomPrompt="1"/>
          </p:nvPr>
        </p:nvSpPr>
        <p:spPr>
          <a:xfrm>
            <a:off x="4546121" y="2458010"/>
            <a:ext cx="4193251" cy="2087797"/>
          </a:xfrm>
        </p:spPr>
        <p:txBody>
          <a:bodyPr/>
          <a:lstStyle>
            <a:lvl1pPr>
              <a:defRPr b="1" i="0">
                <a:solidFill>
                  <a:schemeClr val="accent4"/>
                </a:solidFill>
              </a:defRPr>
            </a:lvl1pPr>
          </a:lstStyle>
          <a:p>
            <a:pPr lvl="0"/>
            <a:r>
              <a:rPr lang="it-IT" dirty="0"/>
              <a:t>Testo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5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8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280164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0" y="4844988"/>
            <a:ext cx="799200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/>
          <a:srcRect r="21050"/>
          <a:stretch/>
        </p:blipFill>
        <p:spPr>
          <a:xfrm>
            <a:off x="1" y="0"/>
            <a:ext cx="200533" cy="5143500"/>
          </a:xfrm>
          <a:prstGeom prst="rect">
            <a:avLst/>
          </a:prstGeom>
        </p:spPr>
      </p:pic>
      <p:sp>
        <p:nvSpPr>
          <p:cNvPr id="11" name="CasellaDiTesto 10"/>
          <p:cNvSpPr txBox="1"/>
          <p:nvPr userDrawn="1"/>
        </p:nvSpPr>
        <p:spPr>
          <a:xfrm>
            <a:off x="347301" y="2273301"/>
            <a:ext cx="8399832" cy="3808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3300" b="1" baseline="0" dirty="0" err="1">
                <a:solidFill>
                  <a:schemeClr val="tx2"/>
                </a:solidFill>
              </a:rPr>
              <a:t>Thank</a:t>
            </a:r>
            <a:r>
              <a:rPr lang="it-IT" sz="3300" b="1" baseline="0" dirty="0">
                <a:solidFill>
                  <a:schemeClr val="tx2"/>
                </a:solidFill>
              </a:rPr>
              <a:t> </a:t>
            </a:r>
            <a:r>
              <a:rPr lang="it-IT" sz="3300" b="1" baseline="0" dirty="0" err="1">
                <a:solidFill>
                  <a:schemeClr val="tx2"/>
                </a:solidFill>
              </a:rPr>
              <a:t>You</a:t>
            </a:r>
            <a:r>
              <a:rPr lang="it-IT" sz="3300" b="1" baseline="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quarter" idx="11" hasCustomPrompt="1"/>
          </p:nvPr>
        </p:nvSpPr>
        <p:spPr>
          <a:xfrm>
            <a:off x="347301" y="40135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E-mail</a:t>
            </a:r>
          </a:p>
        </p:txBody>
      </p:sp>
      <p:sp>
        <p:nvSpPr>
          <p:cNvPr id="17" name="CasellaDiTesto 16"/>
          <p:cNvSpPr txBox="1"/>
          <p:nvPr userDrawn="1"/>
        </p:nvSpPr>
        <p:spPr>
          <a:xfrm>
            <a:off x="347302" y="3483842"/>
            <a:ext cx="4580465" cy="114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it-IT" sz="1000" b="1" baseline="0" dirty="0" err="1">
                <a:solidFill>
                  <a:schemeClr val="tx2"/>
                </a:solidFill>
              </a:rPr>
              <a:t>Contacts</a:t>
            </a:r>
            <a:r>
              <a:rPr lang="it-IT" sz="1000" b="1" baseline="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0" name="Segnaposto testo 3"/>
          <p:cNvSpPr>
            <a:spLocks noGrp="1"/>
          </p:cNvSpPr>
          <p:nvPr>
            <p:ph type="body" sz="quarter" idx="12" hasCustomPrompt="1"/>
          </p:nvPr>
        </p:nvSpPr>
        <p:spPr>
          <a:xfrm>
            <a:off x="347301" y="42040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Phone </a:t>
            </a:r>
            <a:r>
              <a:rPr lang="it-IT" dirty="0" err="1"/>
              <a:t>Number</a:t>
            </a:r>
            <a:r>
              <a:rPr lang="it-IT" dirty="0"/>
              <a:t> +39 / Fax </a:t>
            </a:r>
            <a:r>
              <a:rPr lang="it-IT" dirty="0" err="1"/>
              <a:t>Number</a:t>
            </a:r>
            <a:r>
              <a:rPr lang="it-IT" dirty="0"/>
              <a:t> +39 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1" y="43945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Website</a:t>
            </a:r>
          </a:p>
        </p:txBody>
      </p:sp>
      <p:sp>
        <p:nvSpPr>
          <p:cNvPr id="22" name="Segnaposto testo 3"/>
          <p:cNvSpPr>
            <a:spLocks noGrp="1"/>
          </p:cNvSpPr>
          <p:nvPr>
            <p:ph type="body" sz="quarter" idx="14" hasCustomPrompt="1"/>
          </p:nvPr>
        </p:nvSpPr>
        <p:spPr>
          <a:xfrm>
            <a:off x="347301" y="3823097"/>
            <a:ext cx="4580467" cy="12660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 err="1"/>
              <a:t>Name</a:t>
            </a:r>
            <a:r>
              <a:rPr lang="it-IT" dirty="0"/>
              <a:t> </a:t>
            </a:r>
            <a:r>
              <a:rPr lang="it-IT" dirty="0" err="1"/>
              <a:t>Surname</a:t>
            </a:r>
            <a:endParaRPr lang="it-IT" dirty="0"/>
          </a:p>
        </p:txBody>
      </p:sp>
      <p:sp>
        <p:nvSpPr>
          <p:cNvPr id="23" name="Segnaposto testo 3"/>
          <p:cNvSpPr>
            <a:spLocks noGrp="1"/>
          </p:cNvSpPr>
          <p:nvPr>
            <p:ph type="body" sz="quarter" idx="15" hasCustomPrompt="1"/>
          </p:nvPr>
        </p:nvSpPr>
        <p:spPr>
          <a:xfrm>
            <a:off x="347301" y="3628558"/>
            <a:ext cx="4580467" cy="159051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 err="1"/>
              <a:t>Department</a:t>
            </a:r>
            <a:endParaRPr lang="it-IT" dirty="0"/>
          </a:p>
        </p:txBody>
      </p:sp>
      <p:pic>
        <p:nvPicPr>
          <p:cNvPr id="19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300" y="287166"/>
            <a:ext cx="864000" cy="703434"/>
          </a:xfrm>
          <a:prstGeom prst="rect">
            <a:avLst/>
          </a:prstGeom>
        </p:spPr>
      </p:pic>
      <p:pic>
        <p:nvPicPr>
          <p:cNvPr id="24" name="Picture 2" descr="C:\Users\Shirani\Desktop\Social_logo_red_background\Social_logo_red_background\YouTube-red.em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125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Shirani\Desktop\Social_logo_red_background\Social_logo_red_background\Facebook-red.em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12" y="4149199"/>
            <a:ext cx="346360" cy="3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Shirani\Desktop\Social_logo_red_background\Social_logo_red_background\Flickr-red.em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621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C:\Users\Shirani\Desktop\Social_logo_red_background\Social_logo_red_background\Google+_red.em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629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C:\Users\Shirani\Desktop\Social_logo_red_background\Social_logo_red_background\LinkedIn-red.em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515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C:\Users\Shirani\Desktop\Social_logo_red_background\Social_logo_red_background\SlideShare-red.em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119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Shirani\Desktop\Social_logo_red_background\Social_logo_red_background\Twitter-red.emf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33" y="4148826"/>
            <a:ext cx="346735" cy="34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56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ack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10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547953"/>
            <a:ext cx="8386686" cy="306061"/>
          </a:xfrm>
        </p:spPr>
        <p:txBody>
          <a:bodyPr/>
          <a:lstStyle>
            <a:lvl1pPr>
              <a:lnSpc>
                <a:spcPts val="2200"/>
              </a:lnSpc>
              <a:defRPr sz="2000" b="0" i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Back-Up</a:t>
            </a:r>
          </a:p>
        </p:txBody>
      </p:sp>
      <p:sp>
        <p:nvSpPr>
          <p:cNvPr id="11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596080"/>
            <a:ext cx="8386686" cy="623369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Back-Up </a:t>
            </a:r>
            <a:r>
              <a:rPr lang="it-IT" dirty="0" err="1"/>
              <a:t>Subtitle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Regular 20/24pt</a:t>
            </a:r>
          </a:p>
        </p:txBody>
      </p:sp>
      <p:sp>
        <p:nvSpPr>
          <p:cNvPr id="12" name="Segnaposto testo 2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1597819"/>
            <a:ext cx="8386686" cy="926306"/>
          </a:xfrm>
        </p:spPr>
        <p:txBody>
          <a:bodyPr/>
          <a:lstStyle>
            <a:lvl1pPr>
              <a:lnSpc>
                <a:spcPts val="3500"/>
              </a:lnSpc>
              <a:defRPr sz="3300" b="1" i="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it-IT" dirty="0"/>
              <a:t>Back-Up Title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33/35pt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13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547953"/>
            <a:ext cx="8386686" cy="318821"/>
          </a:xfrm>
        </p:spPr>
        <p:txBody>
          <a:bodyPr/>
          <a:lstStyle>
            <a:lvl1pPr>
              <a:lnSpc>
                <a:spcPts val="22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14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2691757"/>
            <a:ext cx="8386686" cy="63246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/>
              <a:t>Section</a:t>
            </a:r>
            <a:r>
              <a:rPr lang="it-IT" dirty="0"/>
              <a:t> </a:t>
            </a:r>
            <a:r>
              <a:rPr lang="it-IT" dirty="0" err="1"/>
              <a:t>Subtitle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Regular 20/24pt</a:t>
            </a:r>
          </a:p>
        </p:txBody>
      </p:sp>
      <p:sp>
        <p:nvSpPr>
          <p:cNvPr id="17" name="Segnaposto testo 2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1597819"/>
            <a:ext cx="8386686" cy="1055838"/>
          </a:xfrm>
        </p:spPr>
        <p:txBody>
          <a:bodyPr/>
          <a:lstStyle>
            <a:lvl1pPr>
              <a:lnSpc>
                <a:spcPct val="100000"/>
              </a:lnSpc>
              <a:defRPr sz="3300" b="1" i="0" baseline="0"/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Title </a:t>
            </a:r>
            <a:br>
              <a:rPr lang="it-IT" dirty="0"/>
            </a:br>
            <a:r>
              <a:rPr lang="it-IT" dirty="0" err="1"/>
              <a:t>Arial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33/35pt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1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14" name="object 3"/>
          <p:cNvSpPr txBox="1"/>
          <p:nvPr userDrawn="1"/>
        </p:nvSpPr>
        <p:spPr>
          <a:xfrm>
            <a:off x="357774" y="537221"/>
            <a:ext cx="1335610" cy="2386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lang="it-IT" sz="2000" spc="0" dirty="0">
                <a:solidFill>
                  <a:schemeClr val="tx2"/>
                </a:solidFill>
                <a:latin typeface="Arial"/>
                <a:cs typeface="Arial"/>
              </a:rPr>
              <a:t>Agenda</a:t>
            </a:r>
            <a:endParaRPr sz="20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357188" y="918329"/>
            <a:ext cx="8382000" cy="3645942"/>
          </a:xfrm>
        </p:spPr>
        <p:txBody>
          <a:bodyPr bIns="0" numCol="2" spcCol="216000">
            <a:noAutofit/>
          </a:bodyPr>
          <a:lstStyle>
            <a:lvl1pPr marL="171450" indent="-17145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-"/>
              <a:defRPr sz="1200" b="1" i="0" baseline="0"/>
            </a:lvl1pPr>
            <a:lvl2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Lucida Grande"/>
              <a:buChar char="-"/>
              <a:defRPr sz="1200" baseline="0"/>
            </a:lvl2pPr>
            <a:lvl3pPr marL="540000" indent="-1800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§"/>
              <a:defRPr sz="1200" baseline="0"/>
            </a:lvl3pPr>
            <a:lvl4pPr marL="734400" indent="-18000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60000"/>
              <a:buFont typeface="Wingdings" charset="2"/>
              <a:buChar char="²"/>
              <a:defRPr sz="1200" baseline="0"/>
            </a:lvl4pPr>
            <a:lvl5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SzPct val="60000"/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8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Slide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14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  <p:sp>
        <p:nvSpPr>
          <p:cNvPr id="15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8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6" name="Segnaposto contenuto 2"/>
          <p:cNvSpPr>
            <a:spLocks noGrp="1"/>
          </p:cNvSpPr>
          <p:nvPr>
            <p:ph sz="quarter" idx="15"/>
          </p:nvPr>
        </p:nvSpPr>
        <p:spPr>
          <a:xfrm>
            <a:off x="347664" y="1301819"/>
            <a:ext cx="8391525" cy="324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5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2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7" name="Segnaposto contenuto 2"/>
          <p:cNvSpPr>
            <a:spLocks noGrp="1"/>
          </p:cNvSpPr>
          <p:nvPr>
            <p:ph sz="quarter" idx="15"/>
          </p:nvPr>
        </p:nvSpPr>
        <p:spPr>
          <a:xfrm>
            <a:off x="347664" y="1301819"/>
            <a:ext cx="8391525" cy="324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2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08005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10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19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8391525" cy="3283744"/>
          </a:xfrm>
        </p:spPr>
        <p:txBody>
          <a:bodyPr wrap="square"/>
          <a:lstStyle>
            <a:lvl1pPr marL="0" indent="0" algn="l">
              <a:lnSpc>
                <a:spcPct val="100000"/>
              </a:lnSpc>
              <a:buClr>
                <a:schemeClr val="tx2"/>
              </a:buClr>
              <a:buFont typeface="Wingdings" charset="2"/>
              <a:buChar char="v"/>
              <a:defRPr sz="2000" b="1" i="0" baseline="0"/>
            </a:lvl1pPr>
            <a:lvl2pPr marL="0" indent="-1800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Lucida Grande"/>
              <a:buChar char="-"/>
              <a:defRPr sz="1000" baseline="0"/>
            </a:lvl2pPr>
            <a:lvl3pPr marL="0" indent="-180000">
              <a:lnSpc>
                <a:spcPct val="100000"/>
              </a:lnSpc>
              <a:buFont typeface="Arial"/>
              <a:buChar char="•"/>
              <a:defRPr sz="1000"/>
            </a:lvl3pPr>
            <a:lvl4pPr marL="0" indent="-180000">
              <a:lnSpc>
                <a:spcPct val="100000"/>
              </a:lnSpc>
              <a:defRPr sz="1000"/>
            </a:lvl4pPr>
            <a:lvl5pPr marL="0" indent="-180000">
              <a:lnSpc>
                <a:spcPct val="100000"/>
              </a:lnSpc>
              <a:buFont typeface="Arial"/>
              <a:buChar char="•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2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7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86164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tem +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8"/>
          </p:nvPr>
        </p:nvSpPr>
        <p:spPr>
          <a:xfrm>
            <a:off x="347664" y="3569014"/>
            <a:ext cx="8391525" cy="976793"/>
          </a:xfrm>
        </p:spPr>
        <p:txBody>
          <a:bodyPr wrap="square" lIns="72000" tIns="72000" rIns="72000"/>
          <a:lstStyle>
            <a:lvl1pPr>
              <a:lnSpc>
                <a:spcPct val="100000"/>
              </a:lnSpc>
              <a:defRPr sz="800"/>
            </a:lvl1pPr>
            <a:lvl2pPr marL="194400" indent="-19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800" b="0" i="0"/>
            </a:lvl2pPr>
            <a:lvl3pPr marL="460800" indent="-194400">
              <a:lnSpc>
                <a:spcPct val="100000"/>
              </a:lnSpc>
              <a:buClr>
                <a:schemeClr val="tx2"/>
              </a:buClr>
              <a:buFont typeface="Wingdings" charset="2"/>
              <a:buChar char="ü"/>
              <a:defRPr sz="800"/>
            </a:lvl3pPr>
            <a:lvl4pPr marL="460800" indent="-194400">
              <a:lnSpc>
                <a:spcPct val="100000"/>
              </a:lnSpc>
              <a:defRPr sz="800"/>
            </a:lvl4pPr>
            <a:lvl5pPr marL="460800" indent="-194400">
              <a:lnSpc>
                <a:spcPct val="100000"/>
              </a:lnSpc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4" name="Rettangolo 3"/>
          <p:cNvSpPr/>
          <p:nvPr userDrawn="1"/>
        </p:nvSpPr>
        <p:spPr>
          <a:xfrm>
            <a:off x="347301" y="3569014"/>
            <a:ext cx="8392071" cy="9767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17" name="Segnaposto contenuto 4"/>
          <p:cNvSpPr>
            <a:spLocks noGrp="1"/>
          </p:cNvSpPr>
          <p:nvPr>
            <p:ph sz="quarter" idx="21"/>
          </p:nvPr>
        </p:nvSpPr>
        <p:spPr>
          <a:xfrm>
            <a:off x="347664" y="1262063"/>
            <a:ext cx="8391525" cy="223242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8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20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334871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 1 + Ite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3679201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17" name="Segnaposto testo 2"/>
          <p:cNvSpPr>
            <a:spLocks noGrp="1"/>
          </p:cNvSpPr>
          <p:nvPr>
            <p:ph type="body" sz="quarter" idx="20"/>
          </p:nvPr>
        </p:nvSpPr>
        <p:spPr>
          <a:xfrm>
            <a:off x="347664" y="1262062"/>
            <a:ext cx="8391525" cy="976793"/>
          </a:xfrm>
        </p:spPr>
        <p:txBody>
          <a:bodyPr wrap="square" lIns="72000" tIns="72000" rIns="72000"/>
          <a:lstStyle>
            <a:lvl1pPr>
              <a:lnSpc>
                <a:spcPct val="100000"/>
              </a:lnSpc>
              <a:defRPr sz="800"/>
            </a:lvl1pPr>
            <a:lvl2pPr marL="194400" indent="-19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  <a:buFont typeface="Arial"/>
              <a:buChar char="•"/>
              <a:defRPr sz="800" b="0" i="0"/>
            </a:lvl2pPr>
            <a:lvl3pPr marL="460800" indent="-194400">
              <a:lnSpc>
                <a:spcPct val="100000"/>
              </a:lnSpc>
              <a:buClr>
                <a:schemeClr val="tx2"/>
              </a:buClr>
              <a:buFont typeface="Wingdings" charset="2"/>
              <a:buChar char="ü"/>
              <a:defRPr sz="800"/>
            </a:lvl3pPr>
            <a:lvl4pPr marL="460800" indent="-194400">
              <a:lnSpc>
                <a:spcPct val="100000"/>
              </a:lnSpc>
              <a:defRPr sz="800"/>
            </a:lvl4pPr>
            <a:lvl5pPr marL="460800" indent="-194400">
              <a:lnSpc>
                <a:spcPct val="100000"/>
              </a:lnSpc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21" name="Rettangolo 20"/>
          <p:cNvSpPr/>
          <p:nvPr userDrawn="1"/>
        </p:nvSpPr>
        <p:spPr>
          <a:xfrm>
            <a:off x="347301" y="1262062"/>
            <a:ext cx="8392071" cy="9767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19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20" name="Segnaposto contenuto 2"/>
          <p:cNvSpPr>
            <a:spLocks noGrp="1"/>
          </p:cNvSpPr>
          <p:nvPr>
            <p:ph sz="quarter" idx="22"/>
          </p:nvPr>
        </p:nvSpPr>
        <p:spPr>
          <a:xfrm>
            <a:off x="347664" y="2313385"/>
            <a:ext cx="8391525" cy="223242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8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22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27258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 + Item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539205" y="205169"/>
            <a:ext cx="200167" cy="133739"/>
          </a:xfrm>
        </p:spPr>
        <p:txBody>
          <a:bodyPr lIns="0" tIns="0" rIns="0" bIns="0" anchor="t" anchorCtr="0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>
          <a:xfrm>
            <a:off x="3680152" y="4844988"/>
            <a:ext cx="799815" cy="85725"/>
          </a:xfrm>
        </p:spPr>
        <p:txBody>
          <a:bodyPr lIns="0" tIns="0" rIns="0" bIns="0" anchor="t" anchorCtr="0"/>
          <a:lstStyle>
            <a:lvl1pPr>
              <a:defRPr sz="700">
                <a:solidFill>
                  <a:schemeClr val="tx2"/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613300" y="4844989"/>
            <a:ext cx="2895600" cy="85725"/>
          </a:xfrm>
        </p:spPr>
        <p:txBody>
          <a:bodyPr lIns="0" tIns="0" rIns="0" bIns="0"/>
          <a:lstStyle>
            <a:lvl1pPr algn="l">
              <a:defRPr sz="7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14" name="Segnaposto testo 18"/>
          <p:cNvSpPr>
            <a:spLocks noGrp="1"/>
          </p:cNvSpPr>
          <p:nvPr>
            <p:ph type="body" sz="quarter" idx="14"/>
          </p:nvPr>
        </p:nvSpPr>
        <p:spPr>
          <a:xfrm>
            <a:off x="347664" y="1262063"/>
            <a:ext cx="4132303" cy="328374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/>
          <a:srcRect l="1" r="14959" b="85913"/>
          <a:stretch/>
        </p:blipFill>
        <p:spPr>
          <a:xfrm>
            <a:off x="0" y="0"/>
            <a:ext cx="216000" cy="724560"/>
          </a:xfrm>
          <a:prstGeom prst="rect">
            <a:avLst/>
          </a:prstGeom>
        </p:spPr>
      </p:pic>
      <p:sp>
        <p:nvSpPr>
          <p:cNvPr id="23" name="Segnaposto tes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7300" y="205169"/>
            <a:ext cx="2223124" cy="86993"/>
          </a:xfrm>
        </p:spPr>
        <p:txBody>
          <a:bodyPr>
            <a:normAutofit/>
          </a:bodyPr>
          <a:lstStyle>
            <a:lvl1pPr>
              <a:lnSpc>
                <a:spcPts val="700"/>
              </a:lnSpc>
              <a:defRPr sz="7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it-IT" dirty="0" err="1"/>
              <a:t>Section</a:t>
            </a:r>
            <a:r>
              <a:rPr lang="it-IT" dirty="0"/>
              <a:t> 00</a:t>
            </a:r>
          </a:p>
        </p:txBody>
      </p:sp>
      <p:sp>
        <p:nvSpPr>
          <p:cNvPr id="15" name="Segnaposto contenuto 2"/>
          <p:cNvSpPr>
            <a:spLocks noGrp="1"/>
          </p:cNvSpPr>
          <p:nvPr>
            <p:ph sz="quarter" idx="17"/>
          </p:nvPr>
        </p:nvSpPr>
        <p:spPr>
          <a:xfrm>
            <a:off x="4613276" y="1262063"/>
            <a:ext cx="4125913" cy="3283744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82787" y="4651599"/>
            <a:ext cx="444281" cy="360000"/>
          </a:xfrm>
          <a:prstGeom prst="rect">
            <a:avLst/>
          </a:prstGeom>
        </p:spPr>
      </p:pic>
      <p:sp>
        <p:nvSpPr>
          <p:cNvPr id="16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347300" y="842723"/>
            <a:ext cx="8386686" cy="2903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aseline="0"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Slide </a:t>
            </a:r>
            <a:r>
              <a:rPr lang="it-IT" dirty="0" err="1"/>
              <a:t>Subtitle</a:t>
            </a:r>
            <a:r>
              <a:rPr lang="it-IT" dirty="0"/>
              <a:t> </a:t>
            </a:r>
            <a:r>
              <a:rPr lang="it-IT" dirty="0" err="1"/>
              <a:t>Arial</a:t>
            </a:r>
            <a:r>
              <a:rPr lang="it-IT" dirty="0"/>
              <a:t> Regular 15/17pt</a:t>
            </a:r>
          </a:p>
        </p:txBody>
      </p:sp>
      <p:sp>
        <p:nvSpPr>
          <p:cNvPr id="17" name="Titolo 1"/>
          <p:cNvSpPr>
            <a:spLocks noGrp="1"/>
          </p:cNvSpPr>
          <p:nvPr>
            <p:ph type="ctrTitle" hasCustomPrompt="1"/>
          </p:nvPr>
        </p:nvSpPr>
        <p:spPr>
          <a:xfrm>
            <a:off x="347300" y="348433"/>
            <a:ext cx="8386686" cy="467789"/>
          </a:xfrm>
        </p:spPr>
        <p:txBody>
          <a:bodyPr/>
          <a:lstStyle>
            <a:lvl1pPr>
              <a:lnSpc>
                <a:spcPct val="100000"/>
              </a:lnSpc>
              <a:defRPr sz="2000" b="0" i="0" baseline="0">
                <a:solidFill>
                  <a:schemeClr val="tx2"/>
                </a:solidFill>
              </a:defRPr>
            </a:lvl1pPr>
          </a:lstStyle>
          <a:p>
            <a:r>
              <a:rPr lang="it-IT" dirty="0"/>
              <a:t>Slide Title </a:t>
            </a:r>
            <a:r>
              <a:rPr lang="it-IT" dirty="0" err="1"/>
              <a:t>Arial</a:t>
            </a:r>
            <a:r>
              <a:rPr lang="it-IT" dirty="0"/>
              <a:t> Regular 20/22pt</a:t>
            </a:r>
          </a:p>
        </p:txBody>
      </p:sp>
    </p:spTree>
    <p:extLst>
      <p:ext uri="{BB962C8B-B14F-4D97-AF65-F5344CB8AC3E}">
        <p14:creationId xmlns:p14="http://schemas.microsoft.com/office/powerpoint/2010/main" val="40583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080001" y="4767263"/>
            <a:ext cx="13207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465455" y="4767263"/>
            <a:ext cx="153939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266545" y="4767263"/>
            <a:ext cx="4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65A074-71B0-1C47-A455-7677837C124E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7" name="object 3"/>
          <p:cNvSpPr txBox="1"/>
          <p:nvPr/>
        </p:nvSpPr>
        <p:spPr>
          <a:xfrm>
            <a:off x="347300" y="4844988"/>
            <a:ext cx="1977185" cy="8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indent="0" algn="l" defTabSz="457200" rtl="0" eaLnBrk="1" fontAlgn="auto" latinLnBrk="0" hangingPunct="1">
              <a:lnSpc>
                <a:spcPct val="95825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700" spc="0" dirty="0">
                <a:solidFill>
                  <a:schemeClr val="tx2"/>
                </a:solidFill>
                <a:latin typeface="Arial"/>
                <a:cs typeface="Arial"/>
              </a:rPr>
              <a:t>© </a:t>
            </a:r>
            <a:r>
              <a:rPr lang="it-IT" sz="700" spc="0" dirty="0">
                <a:solidFill>
                  <a:schemeClr val="tx2"/>
                </a:solidFill>
                <a:latin typeface="Arial"/>
                <a:cs typeface="Arial"/>
              </a:rPr>
              <a:t>Legal </a:t>
            </a:r>
            <a:r>
              <a:rPr lang="it-IT" sz="700" spc="0" dirty="0" err="1">
                <a:solidFill>
                  <a:schemeClr val="tx2"/>
                </a:solidFill>
                <a:latin typeface="Arial"/>
                <a:cs typeface="Arial"/>
              </a:rPr>
              <a:t>Name</a:t>
            </a:r>
            <a:endParaRPr lang="it-IT" sz="7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endParaRPr sz="7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2449613" y="4844988"/>
            <a:ext cx="1121782" cy="85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 indent="0" algn="l" defTabSz="457200" rtl="0" eaLnBrk="1" fontAlgn="auto" latinLnBrk="0" hangingPunct="1">
              <a:lnSpc>
                <a:spcPct val="95825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700" spc="0" dirty="0">
                <a:solidFill>
                  <a:schemeClr val="tx2"/>
                </a:solidFill>
                <a:latin typeface="Arial"/>
                <a:cs typeface="Arial"/>
              </a:rPr>
              <a:t>City</a:t>
            </a:r>
            <a:endParaRPr lang="it-IT" sz="7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"/>
              </a:spcBef>
            </a:pPr>
            <a:endParaRPr sz="7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9" name="fl" descr="         Internal"/>
          <p:cNvSpPr txBox="1"/>
          <p:nvPr/>
        </p:nvSpPr>
        <p:spPr>
          <a:xfrm>
            <a:off x="0" y="49504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0" i="0" u="none" baseline="0">
                <a:solidFill>
                  <a:srgbClr val="CA001F"/>
                </a:solidFill>
                <a:latin typeface="arial"/>
              </a:rPr>
              <a:t>         Internal</a:t>
            </a:r>
          </a:p>
        </p:txBody>
      </p:sp>
    </p:spTree>
    <p:extLst>
      <p:ext uri="{BB962C8B-B14F-4D97-AF65-F5344CB8AC3E}">
        <p14:creationId xmlns:p14="http://schemas.microsoft.com/office/powerpoint/2010/main" val="319806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51" r:id="rId2"/>
    <p:sldLayoutId id="2147483660" r:id="rId3"/>
    <p:sldLayoutId id="2147483652" r:id="rId4"/>
    <p:sldLayoutId id="2147483653" r:id="rId5"/>
    <p:sldLayoutId id="2147483677" r:id="rId6"/>
    <p:sldLayoutId id="2147483663" r:id="rId7"/>
    <p:sldLayoutId id="2147483664" r:id="rId8"/>
    <p:sldLayoutId id="2147483655" r:id="rId9"/>
    <p:sldLayoutId id="2147483694" r:id="rId10"/>
    <p:sldLayoutId id="2147483666" r:id="rId11"/>
    <p:sldLayoutId id="2147483689" r:id="rId12"/>
    <p:sldLayoutId id="2147483690" r:id="rId13"/>
    <p:sldLayoutId id="2147483698" r:id="rId14"/>
    <p:sldLayoutId id="2147483678" r:id="rId15"/>
    <p:sldLayoutId id="2147483679" r:id="rId16"/>
    <p:sldLayoutId id="2147483669" r:id="rId17"/>
    <p:sldLayoutId id="2147483703" r:id="rId18"/>
    <p:sldLayoutId id="2147483704" r:id="rId19"/>
  </p:sldLayoutIdLst>
  <p:hf hdr="0"/>
  <p:txStyles>
    <p:titleStyle>
      <a:lvl1pPr algn="l" defTabSz="457200" rtl="0" eaLnBrk="1" latinLnBrk="0" hangingPunct="1">
        <a:lnSpc>
          <a:spcPts val="32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1200"/>
        </a:lnSpc>
        <a:spcBef>
          <a:spcPts val="0"/>
        </a:spcBef>
        <a:buFontTx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Clr>
          <a:schemeClr val="tx2"/>
        </a:buClr>
        <a:buFont typeface="Wingdings" charset="2"/>
        <a:buChar char="§"/>
        <a:defRPr sz="1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Lucida Grande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44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10800" indent="-180000" algn="l" defTabSz="457200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Wingdings" charset="2"/>
        <a:buChar char="Ø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Grand Finale Assessment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Presentation Subtitle</a:t>
            </a:r>
            <a:br>
              <a:rPr lang="it-IT"/>
            </a:br>
            <a:r>
              <a:rPr lang="it-IT"/>
              <a:t>Arial Regular 20/24pt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7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BD3FCB-4A94-4543-9DD8-912ED6C7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06185-4A70-4D4C-ADFD-A7A94037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887CD-1FEF-40FD-90A3-CDEB4399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Grand Finale Assessment</a:t>
            </a:r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085CD-16E4-4133-A820-DE15E499FF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b="0" dirty="0">
                <a:solidFill>
                  <a:schemeClr val="tx2"/>
                </a:solidFill>
              </a:rPr>
              <a:t>Build</a:t>
            </a:r>
            <a:r>
              <a:rPr lang="en-US" b="0" dirty="0"/>
              <a:t> an API that…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Displays a list of employees, clicking on a specific employee ID shows their name, business title, and date of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Uses REST services</a:t>
            </a:r>
          </a:p>
          <a:p>
            <a:pPr>
              <a:buNone/>
            </a:pPr>
            <a:endParaRPr lang="en-US" b="0" dirty="0"/>
          </a:p>
          <a:p>
            <a:pPr>
              <a:buNone/>
            </a:pPr>
            <a:r>
              <a:rPr lang="en-US" b="0" dirty="0">
                <a:solidFill>
                  <a:schemeClr val="tx2"/>
                </a:solidFill>
              </a:rPr>
              <a:t>Share</a:t>
            </a:r>
            <a:r>
              <a:rPr lang="en-US" b="0" dirty="0"/>
              <a:t> your application with a coach, explain your process, challenges, etc.</a:t>
            </a:r>
          </a:p>
          <a:p>
            <a:pPr>
              <a:buNone/>
            </a:pPr>
            <a:endParaRPr lang="en-US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59AF19-89D3-434D-B617-22B689A3B9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10A5D38-D2A3-48DB-ADB8-8C50DA03C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FDD0B4-5E3B-4758-A67C-1E2C1ED02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Grand Finale begins with two steps: build &amp; share</a:t>
            </a:r>
          </a:p>
        </p:txBody>
      </p:sp>
    </p:spTree>
    <p:extLst>
      <p:ext uri="{BB962C8B-B14F-4D97-AF65-F5344CB8AC3E}">
        <p14:creationId xmlns:p14="http://schemas.microsoft.com/office/powerpoint/2010/main" val="160459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0A7C81-AB8A-43B7-8CCB-D8025C96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5A074-71B0-1C47-A455-7677837C124E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5BDB5B-513B-4DA1-9AFE-B6B477C83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2F8DE0-E4B2-4375-BC8D-73798C99E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the design during the build step 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4FBB6-F6CF-45FF-BBB3-09176463820D}"/>
              </a:ext>
            </a:extLst>
          </p:cNvPr>
          <p:cNvSpPr/>
          <p:nvPr/>
        </p:nvSpPr>
        <p:spPr>
          <a:xfrm>
            <a:off x="452889" y="1505297"/>
            <a:ext cx="1008126" cy="60007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4D4D4D"/>
                </a:solidFill>
              </a:rPr>
              <a:t>            Code scan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235C5E-33BE-48B3-86C4-3342D3297A65}"/>
              </a:ext>
            </a:extLst>
          </p:cNvPr>
          <p:cNvSpPr/>
          <p:nvPr/>
        </p:nvSpPr>
        <p:spPr>
          <a:xfrm>
            <a:off x="6071177" y="2404202"/>
            <a:ext cx="374451" cy="10772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endParaRPr lang="en-US" sz="1200" dirty="0" err="1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650F42-C830-4673-83AC-A50F5B1A27DA}"/>
              </a:ext>
            </a:extLst>
          </p:cNvPr>
          <p:cNvCxnSpPr/>
          <p:nvPr/>
        </p:nvCxnSpPr>
        <p:spPr>
          <a:xfrm>
            <a:off x="4263811" y="1805336"/>
            <a:ext cx="0" cy="105883"/>
          </a:xfrm>
          <a:prstGeom prst="line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6C245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082744-B6F2-4BD8-9C98-558EA508BF3E}"/>
              </a:ext>
            </a:extLst>
          </p:cNvPr>
          <p:cNvCxnSpPr/>
          <p:nvPr/>
        </p:nvCxnSpPr>
        <p:spPr>
          <a:xfrm>
            <a:off x="6445628" y="2404202"/>
            <a:ext cx="0" cy="107807"/>
          </a:xfrm>
          <a:prstGeom prst="line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6C245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87C459-A34D-41D1-A62A-B67B47B81B13}"/>
              </a:ext>
            </a:extLst>
          </p:cNvPr>
          <p:cNvCxnSpPr/>
          <p:nvPr/>
        </p:nvCxnSpPr>
        <p:spPr>
          <a:xfrm>
            <a:off x="6258403" y="2404202"/>
            <a:ext cx="0" cy="107807"/>
          </a:xfrm>
          <a:prstGeom prst="line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6C245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EE03B2-EF11-419E-A6F9-20A3312B2FD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813093" y="1105238"/>
            <a:ext cx="10706" cy="455697"/>
          </a:xfrm>
          <a:prstGeom prst="straightConnector1">
            <a:avLst/>
          </a:prstGeom>
          <a:ln w="9525" cap="rnd" cmpd="sng" algn="ctr">
            <a:solidFill>
              <a:srgbClr val="808080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0F638D-188D-4FD7-8421-C9A6373F3446}"/>
              </a:ext>
            </a:extLst>
          </p:cNvPr>
          <p:cNvSpPr/>
          <p:nvPr/>
        </p:nvSpPr>
        <p:spPr>
          <a:xfrm>
            <a:off x="4102514" y="1560935"/>
            <a:ext cx="1442570" cy="3499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 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2D7BDA-09F3-4DB9-B640-3D3EDBA75F3E}"/>
              </a:ext>
            </a:extLst>
          </p:cNvPr>
          <p:cNvSpPr/>
          <p:nvPr/>
        </p:nvSpPr>
        <p:spPr>
          <a:xfrm>
            <a:off x="482557" y="2263224"/>
            <a:ext cx="1782064" cy="3499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Git Repo (x2)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46C1032-5649-4B7B-A837-C216606A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89" y="1591626"/>
            <a:ext cx="646289" cy="17952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47FA67-6344-493D-8D93-EA927061B600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823799" y="1910838"/>
            <a:ext cx="224" cy="427828"/>
          </a:xfrm>
          <a:prstGeom prst="straightConnector1">
            <a:avLst/>
          </a:prstGeom>
          <a:ln w="9525" cap="rnd" cmpd="sng" algn="ctr">
            <a:solidFill>
              <a:srgbClr val="808080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EB1255-EF41-4F25-97AF-BEE42D9AA1FB}"/>
              </a:ext>
            </a:extLst>
          </p:cNvPr>
          <p:cNvSpPr txBox="1"/>
          <p:nvPr/>
        </p:nvSpPr>
        <p:spPr>
          <a:xfrm>
            <a:off x="5413610" y="2338665"/>
            <a:ext cx="3247833" cy="43524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D9F86C-2DEE-4A14-965E-DAF91E8A9C29}"/>
              </a:ext>
            </a:extLst>
          </p:cNvPr>
          <p:cNvSpPr/>
          <p:nvPr/>
        </p:nvSpPr>
        <p:spPr>
          <a:xfrm>
            <a:off x="7116180" y="414433"/>
            <a:ext cx="1763189" cy="3499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2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Required in build step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7164C1-B9E6-445C-97BE-9E661E060265}"/>
              </a:ext>
            </a:extLst>
          </p:cNvPr>
          <p:cNvSpPr/>
          <p:nvPr/>
        </p:nvSpPr>
        <p:spPr>
          <a:xfrm>
            <a:off x="7116179" y="863233"/>
            <a:ext cx="1763189" cy="3499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200" i="1" dirty="0">
                <a:solidFill>
                  <a:srgbClr val="4D4D4D"/>
                </a:solidFill>
              </a:rPr>
              <a:t>Extra credit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E6FB50-4E23-47ED-B311-C73099EEC49D}"/>
              </a:ext>
            </a:extLst>
          </p:cNvPr>
          <p:cNvSpPr txBox="1"/>
          <p:nvPr/>
        </p:nvSpPr>
        <p:spPr>
          <a:xfrm>
            <a:off x="5226511" y="2382206"/>
            <a:ext cx="3166323" cy="404534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* Coach provided ‘employee.js’ and ‘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employee.json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’ files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B85A98-58FC-4FAC-9F4E-698C68FADC26}"/>
              </a:ext>
            </a:extLst>
          </p:cNvPr>
          <p:cNvSpPr txBox="1"/>
          <p:nvPr/>
        </p:nvSpPr>
        <p:spPr>
          <a:xfrm>
            <a:off x="2448572" y="2783844"/>
            <a:ext cx="6030454" cy="13506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Mandatory work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HK" sz="1200" dirty="0">
                <a:solidFill>
                  <a:schemeClr val="tx2"/>
                </a:solidFill>
              </a:rPr>
              <a:t>Git repository </a:t>
            </a:r>
            <a:r>
              <a:rPr lang="en-US" altLang="zh-HK" sz="1200" dirty="0" err="1">
                <a:solidFill>
                  <a:schemeClr val="tx2"/>
                </a:solidFill>
              </a:rPr>
              <a:t>xyz_GF_Service</a:t>
            </a:r>
            <a:r>
              <a:rPr lang="en-US" altLang="zh-HK" sz="1200" dirty="0">
                <a:solidFill>
                  <a:schemeClr val="tx2"/>
                </a:solidFill>
              </a:rPr>
              <a:t> (where </a:t>
            </a:r>
            <a:r>
              <a:rPr lang="en-US" altLang="zh-HK" sz="1200" dirty="0" err="1">
                <a:solidFill>
                  <a:schemeClr val="tx2"/>
                </a:solidFill>
              </a:rPr>
              <a:t>xyz</a:t>
            </a:r>
            <a:r>
              <a:rPr lang="en-US" altLang="zh-HK" sz="1200" dirty="0">
                <a:solidFill>
                  <a:schemeClr val="tx2"/>
                </a:solidFill>
              </a:rPr>
              <a:t> is your initial) were created</a:t>
            </a:r>
            <a:endParaRPr lang="en-US" sz="1200" dirty="0">
              <a:solidFill>
                <a:schemeClr val="tx2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1200" dirty="0">
                <a:solidFill>
                  <a:schemeClr val="tx2"/>
                </a:solidFill>
              </a:rPr>
              <a:t>REST API with </a:t>
            </a:r>
            <a:r>
              <a:rPr lang="en-US" sz="1200" dirty="0" err="1">
                <a:solidFill>
                  <a:schemeClr val="tx2"/>
                </a:solidFill>
              </a:rPr>
              <a:t>OpenAPI</a:t>
            </a:r>
            <a:r>
              <a:rPr lang="en-US" sz="1200" dirty="0">
                <a:solidFill>
                  <a:schemeClr val="tx2"/>
                </a:solidFill>
              </a:rPr>
              <a:t> specification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200" dirty="0">
                <a:solidFill>
                  <a:schemeClr val="tx2"/>
                </a:solidFill>
              </a:rPr>
              <a:t>Postman test case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42" name="bcgBugs_Database">
            <a:extLst>
              <a:ext uri="{FF2B5EF4-FFF2-40B4-BE49-F238E27FC236}">
                <a16:creationId xmlns:a16="http://schemas.microsoft.com/office/drawing/2014/main" id="{A8DF7504-47F3-44BB-87E4-FD1A28D3F7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09790" y="1534181"/>
            <a:ext cx="456753" cy="457200"/>
            <a:chOff x="2818" y="1137"/>
            <a:chExt cx="2044" cy="2046"/>
          </a:xfrm>
          <a:solidFill>
            <a:schemeClr val="accent5"/>
          </a:solidFill>
        </p:grpSpPr>
        <p:sp>
          <p:nvSpPr>
            <p:cNvPr id="43" name="AutoShape 3">
              <a:extLst>
                <a:ext uri="{FF2B5EF4-FFF2-40B4-BE49-F238E27FC236}">
                  <a16:creationId xmlns:a16="http://schemas.microsoft.com/office/drawing/2014/main" id="{A60A718C-E776-4412-A300-74804331B7B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18" y="1137"/>
              <a:ext cx="2044" cy="2046"/>
            </a:xfrm>
            <a:prstGeom prst="rect">
              <a:avLst/>
            </a:prstGeom>
            <a:grpFill/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6ED9E2F1-FC83-49D2-8192-F3AFA45026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" y="1272"/>
              <a:ext cx="1596" cy="1778"/>
            </a:xfrm>
            <a:custGeom>
              <a:avLst/>
              <a:gdLst>
                <a:gd name="T0" fmla="*/ 0 w 780"/>
                <a:gd name="T1" fmla="*/ 143 h 868"/>
                <a:gd name="T2" fmla="*/ 390 w 780"/>
                <a:gd name="T3" fmla="*/ 0 h 868"/>
                <a:gd name="T4" fmla="*/ 780 w 780"/>
                <a:gd name="T5" fmla="*/ 143 h 868"/>
                <a:gd name="T6" fmla="*/ 390 w 780"/>
                <a:gd name="T7" fmla="*/ 287 h 868"/>
                <a:gd name="T8" fmla="*/ 0 w 780"/>
                <a:gd name="T9" fmla="*/ 143 h 868"/>
                <a:gd name="T10" fmla="*/ 390 w 780"/>
                <a:gd name="T11" fmla="*/ 329 h 868"/>
                <a:gd name="T12" fmla="*/ 0 w 780"/>
                <a:gd name="T13" fmla="*/ 198 h 868"/>
                <a:gd name="T14" fmla="*/ 0 w 780"/>
                <a:gd name="T15" fmla="*/ 347 h 868"/>
                <a:gd name="T16" fmla="*/ 390 w 780"/>
                <a:gd name="T17" fmla="*/ 478 h 868"/>
                <a:gd name="T18" fmla="*/ 780 w 780"/>
                <a:gd name="T19" fmla="*/ 347 h 868"/>
                <a:gd name="T20" fmla="*/ 780 w 780"/>
                <a:gd name="T21" fmla="*/ 198 h 868"/>
                <a:gd name="T22" fmla="*/ 390 w 780"/>
                <a:gd name="T23" fmla="*/ 329 h 868"/>
                <a:gd name="T24" fmla="*/ 390 w 780"/>
                <a:gd name="T25" fmla="*/ 524 h 868"/>
                <a:gd name="T26" fmla="*/ 0 w 780"/>
                <a:gd name="T27" fmla="*/ 390 h 868"/>
                <a:gd name="T28" fmla="*/ 0 w 780"/>
                <a:gd name="T29" fmla="*/ 543 h 868"/>
                <a:gd name="T30" fmla="*/ 390 w 780"/>
                <a:gd name="T31" fmla="*/ 677 h 868"/>
                <a:gd name="T32" fmla="*/ 780 w 780"/>
                <a:gd name="T33" fmla="*/ 543 h 868"/>
                <a:gd name="T34" fmla="*/ 780 w 780"/>
                <a:gd name="T35" fmla="*/ 390 h 868"/>
                <a:gd name="T36" fmla="*/ 390 w 780"/>
                <a:gd name="T37" fmla="*/ 524 h 868"/>
                <a:gd name="T38" fmla="*/ 390 w 780"/>
                <a:gd name="T39" fmla="*/ 719 h 868"/>
                <a:gd name="T40" fmla="*/ 0 w 780"/>
                <a:gd name="T41" fmla="*/ 589 h 868"/>
                <a:gd name="T42" fmla="*/ 0 w 780"/>
                <a:gd name="T43" fmla="*/ 738 h 868"/>
                <a:gd name="T44" fmla="*/ 390 w 780"/>
                <a:gd name="T45" fmla="*/ 868 h 868"/>
                <a:gd name="T46" fmla="*/ 780 w 780"/>
                <a:gd name="T47" fmla="*/ 738 h 868"/>
                <a:gd name="T48" fmla="*/ 780 w 780"/>
                <a:gd name="T49" fmla="*/ 589 h 868"/>
                <a:gd name="T50" fmla="*/ 390 w 780"/>
                <a:gd name="T51" fmla="*/ 719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80" h="868">
                  <a:moveTo>
                    <a:pt x="0" y="143"/>
                  </a:moveTo>
                  <a:cubicBezTo>
                    <a:pt x="0" y="64"/>
                    <a:pt x="175" y="0"/>
                    <a:pt x="390" y="0"/>
                  </a:cubicBezTo>
                  <a:cubicBezTo>
                    <a:pt x="605" y="0"/>
                    <a:pt x="780" y="64"/>
                    <a:pt x="780" y="143"/>
                  </a:cubicBezTo>
                  <a:cubicBezTo>
                    <a:pt x="780" y="222"/>
                    <a:pt x="605" y="287"/>
                    <a:pt x="390" y="287"/>
                  </a:cubicBezTo>
                  <a:cubicBezTo>
                    <a:pt x="175" y="287"/>
                    <a:pt x="0" y="222"/>
                    <a:pt x="0" y="143"/>
                  </a:cubicBezTo>
                  <a:close/>
                  <a:moveTo>
                    <a:pt x="390" y="329"/>
                  </a:moveTo>
                  <a:cubicBezTo>
                    <a:pt x="175" y="329"/>
                    <a:pt x="0" y="276"/>
                    <a:pt x="0" y="198"/>
                  </a:cubicBezTo>
                  <a:cubicBezTo>
                    <a:pt x="0" y="213"/>
                    <a:pt x="0" y="333"/>
                    <a:pt x="0" y="347"/>
                  </a:cubicBezTo>
                  <a:cubicBezTo>
                    <a:pt x="0" y="425"/>
                    <a:pt x="175" y="478"/>
                    <a:pt x="390" y="478"/>
                  </a:cubicBezTo>
                  <a:cubicBezTo>
                    <a:pt x="605" y="478"/>
                    <a:pt x="780" y="425"/>
                    <a:pt x="780" y="347"/>
                  </a:cubicBezTo>
                  <a:cubicBezTo>
                    <a:pt x="780" y="333"/>
                    <a:pt x="780" y="213"/>
                    <a:pt x="780" y="198"/>
                  </a:cubicBezTo>
                  <a:cubicBezTo>
                    <a:pt x="780" y="276"/>
                    <a:pt x="605" y="329"/>
                    <a:pt x="390" y="329"/>
                  </a:cubicBezTo>
                  <a:close/>
                  <a:moveTo>
                    <a:pt x="390" y="524"/>
                  </a:moveTo>
                  <a:cubicBezTo>
                    <a:pt x="175" y="524"/>
                    <a:pt x="0" y="470"/>
                    <a:pt x="0" y="390"/>
                  </a:cubicBezTo>
                  <a:cubicBezTo>
                    <a:pt x="0" y="405"/>
                    <a:pt x="0" y="528"/>
                    <a:pt x="0" y="543"/>
                  </a:cubicBezTo>
                  <a:cubicBezTo>
                    <a:pt x="0" y="623"/>
                    <a:pt x="175" y="677"/>
                    <a:pt x="390" y="677"/>
                  </a:cubicBezTo>
                  <a:cubicBezTo>
                    <a:pt x="605" y="677"/>
                    <a:pt x="780" y="623"/>
                    <a:pt x="780" y="543"/>
                  </a:cubicBezTo>
                  <a:cubicBezTo>
                    <a:pt x="780" y="528"/>
                    <a:pt x="780" y="405"/>
                    <a:pt x="780" y="390"/>
                  </a:cubicBezTo>
                  <a:cubicBezTo>
                    <a:pt x="780" y="470"/>
                    <a:pt x="605" y="524"/>
                    <a:pt x="390" y="524"/>
                  </a:cubicBezTo>
                  <a:close/>
                  <a:moveTo>
                    <a:pt x="390" y="719"/>
                  </a:moveTo>
                  <a:cubicBezTo>
                    <a:pt x="175" y="719"/>
                    <a:pt x="0" y="666"/>
                    <a:pt x="0" y="589"/>
                  </a:cubicBezTo>
                  <a:cubicBezTo>
                    <a:pt x="0" y="603"/>
                    <a:pt x="0" y="723"/>
                    <a:pt x="0" y="738"/>
                  </a:cubicBezTo>
                  <a:cubicBezTo>
                    <a:pt x="0" y="815"/>
                    <a:pt x="175" y="868"/>
                    <a:pt x="390" y="868"/>
                  </a:cubicBezTo>
                  <a:cubicBezTo>
                    <a:pt x="605" y="868"/>
                    <a:pt x="780" y="815"/>
                    <a:pt x="780" y="738"/>
                  </a:cubicBezTo>
                  <a:cubicBezTo>
                    <a:pt x="780" y="723"/>
                    <a:pt x="780" y="603"/>
                    <a:pt x="780" y="589"/>
                  </a:cubicBezTo>
                  <a:cubicBezTo>
                    <a:pt x="780" y="666"/>
                    <a:pt x="605" y="719"/>
                    <a:pt x="390" y="719"/>
                  </a:cubicBezTo>
                  <a:close/>
                </a:path>
              </a:pathLst>
            </a:custGeom>
            <a:grpFill/>
            <a:ln>
              <a:solidFill>
                <a:srgbClr val="7F7F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DF741033-CDA6-49A4-A50E-7562E112261B}"/>
              </a:ext>
            </a:extLst>
          </p:cNvPr>
          <p:cNvSpPr/>
          <p:nvPr/>
        </p:nvSpPr>
        <p:spPr>
          <a:xfrm>
            <a:off x="4408879" y="2338666"/>
            <a:ext cx="931846" cy="548923"/>
          </a:xfrm>
          <a:prstGeom prst="flowChartDocumen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Json.file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626E0C-F4D5-4577-8E1E-5A656250D2B9}"/>
              </a:ext>
            </a:extLst>
          </p:cNvPr>
          <p:cNvSpPr/>
          <p:nvPr/>
        </p:nvSpPr>
        <p:spPr>
          <a:xfrm>
            <a:off x="2448572" y="400811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Extra Credit work </a:t>
            </a:r>
          </a:p>
          <a:p>
            <a:pPr marL="285750" lvl="0" indent="-285750">
              <a:buFont typeface="Wingdings" pitchFamily="2" charset="2"/>
              <a:buChar char="q"/>
            </a:pPr>
            <a:r>
              <a:rPr lang="en-US" sz="1200" dirty="0">
                <a:solidFill>
                  <a:srgbClr val="FFFFFF">
                    <a:lumMod val="50000"/>
                  </a:srgbClr>
                </a:solidFill>
              </a:rPr>
              <a:t>Connect to DB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HK" sz="1200" dirty="0">
                <a:solidFill>
                  <a:srgbClr val="FFFFFF">
                    <a:lumMod val="50000"/>
                  </a:srgbClr>
                </a:solidFill>
              </a:rPr>
              <a:t>Basic Authentication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TW" sz="1200" dirty="0">
                <a:solidFill>
                  <a:srgbClr val="FFFFFF">
                    <a:lumMod val="50000"/>
                  </a:srgbClr>
                </a:solidFill>
              </a:rPr>
              <a:t>Error</a:t>
            </a:r>
            <a:r>
              <a:rPr lang="zh-TW" altLang="en-US" sz="1200" dirty="0">
                <a:solidFill>
                  <a:srgbClr val="FFFFFF">
                    <a:lumMod val="50000"/>
                  </a:srgbClr>
                </a:solidFill>
              </a:rPr>
              <a:t> </a:t>
            </a:r>
            <a:r>
              <a:rPr lang="en-US" altLang="zh-TW" sz="1200" dirty="0">
                <a:solidFill>
                  <a:srgbClr val="FFFFFF">
                    <a:lumMod val="50000"/>
                  </a:srgbClr>
                </a:solidFill>
              </a:rPr>
              <a:t>handling</a:t>
            </a:r>
            <a:endParaRPr lang="en-US" altLang="zh-HK" sz="1200" dirty="0">
              <a:solidFill>
                <a:srgbClr val="FFFFFF">
                  <a:lumMod val="50000"/>
                </a:srgbClr>
              </a:solidFill>
            </a:endParaRPr>
          </a:p>
          <a:p>
            <a:pPr marL="285750" lvl="0" indent="-285750">
              <a:buFont typeface="Wingdings" pitchFamily="2" charset="2"/>
              <a:buChar char="q"/>
            </a:pPr>
            <a:endParaRPr lang="en-US" sz="12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9DD02A-8414-468F-B07A-1A7110BA57C3}"/>
              </a:ext>
            </a:extLst>
          </p:cNvPr>
          <p:cNvSpPr txBox="1"/>
          <p:nvPr/>
        </p:nvSpPr>
        <p:spPr>
          <a:xfrm>
            <a:off x="6255663" y="41327"/>
            <a:ext cx="914400" cy="392156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Legend: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33898DD-1515-454C-9D74-772334F5B064}"/>
              </a:ext>
            </a:extLst>
          </p:cNvPr>
          <p:cNvCxnSpPr>
            <a:cxnSpLocks/>
            <a:stCxn id="44" idx="13"/>
            <a:endCxn id="24" idx="3"/>
          </p:cNvCxnSpPr>
          <p:nvPr/>
        </p:nvCxnSpPr>
        <p:spPr>
          <a:xfrm flipH="1" flipV="1">
            <a:off x="5545084" y="1735887"/>
            <a:ext cx="814985" cy="6977"/>
          </a:xfrm>
          <a:prstGeom prst="straightConnector1">
            <a:avLst/>
          </a:prstGeom>
          <a:ln w="9525" cap="rnd" cmpd="sng" algn="ctr">
            <a:solidFill>
              <a:srgbClr val="808080"/>
            </a:solidFill>
            <a:prstDash val="solid"/>
            <a:round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B45A73-178A-4AE8-9AC6-39D4C2E3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85" y="2288813"/>
            <a:ext cx="298724" cy="298724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15699073-C49E-4263-A0A1-5C587E65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18A64C84-0D7A-4F35-BC10-EF729BF7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Grand Finale Assessment</a:t>
            </a:r>
            <a:endParaRPr lang="it-IT" dirty="0"/>
          </a:p>
        </p:txBody>
      </p:sp>
      <p:pic>
        <p:nvPicPr>
          <p:cNvPr id="6" name="Graphic 5" descr="Laptop">
            <a:extLst>
              <a:ext uri="{FF2B5EF4-FFF2-40B4-BE49-F238E27FC236}">
                <a16:creationId xmlns:a16="http://schemas.microsoft.com/office/drawing/2014/main" id="{78DC0C02-D97A-440E-8751-AD26C138E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645" y="576133"/>
            <a:ext cx="595018" cy="59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716ED-FF34-4324-BD59-3CC65571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17 April 2020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8831B-B0F0-4483-BF0F-6E1207549E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92BC1-8D4B-4ACE-90E4-0784D58413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233D3-3BC6-4839-8E11-B692BA637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5F77E8-22EB-4030-B33F-FC413BC134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05AADD-1CB5-4BAB-B64D-D3B3BB3CC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88623"/>
      </p:ext>
    </p:extLst>
  </p:cSld>
  <p:clrMapOvr>
    <a:masterClrMapping/>
  </p:clrMapOvr>
</p:sld>
</file>

<file path=ppt/theme/theme1.xml><?xml version="1.0" encoding="utf-8"?>
<a:theme xmlns:a="http://schemas.openxmlformats.org/drawingml/2006/main" name="04_G_PPT_Template_16.9">
  <a:themeElements>
    <a:clrScheme name="Generali_colori_C">
      <a:dk1>
        <a:sysClr val="windowText" lastClr="000000"/>
      </a:dk1>
      <a:lt1>
        <a:sysClr val="window" lastClr="FFFFFF"/>
      </a:lt1>
      <a:dk2>
        <a:srgbClr val="BD2027"/>
      </a:dk2>
      <a:lt2>
        <a:srgbClr val="FEEEE6"/>
      </a:lt2>
      <a:accent1>
        <a:srgbClr val="BD2027"/>
      </a:accent1>
      <a:accent2>
        <a:srgbClr val="C25439"/>
      </a:accent2>
      <a:accent3>
        <a:srgbClr val="E9B09A"/>
      </a:accent3>
      <a:accent4>
        <a:srgbClr val="5C5D5F"/>
      </a:accent4>
      <a:accent5>
        <a:srgbClr val="CFD0D2"/>
      </a:accent5>
      <a:accent6>
        <a:srgbClr val="A1A3A4"/>
      </a:accent6>
      <a:hlink>
        <a:srgbClr val="BD2027"/>
      </a:hlink>
      <a:folHlink>
        <a:srgbClr val="C25439"/>
      </a:folHlink>
    </a:clrScheme>
    <a:fontScheme name="BE_typografia">
      <a:majorFont>
        <a:latin typeface="Arial Regular"/>
        <a:ea typeface="Arial Italic"/>
        <a:cs typeface=""/>
      </a:majorFont>
      <a:minorFont>
        <a:latin typeface="Arial Regular"/>
        <a:ea typeface="Arial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BCF753C9CCAD4BB7002EFF7B16FFCA" ma:contentTypeVersion="2" ma:contentTypeDescription="Create a new document." ma:contentTypeScope="" ma:versionID="974dfa480e83b5ec04d28d57185c8fc0">
  <xsd:schema xmlns:xsd="http://www.w3.org/2001/XMLSchema" xmlns:xs="http://www.w3.org/2001/XMLSchema" xmlns:p="http://schemas.microsoft.com/office/2006/metadata/properties" xmlns:ns2="ffa1a2d8-ace4-49fd-b33c-1041352ab9e4" targetNamespace="http://schemas.microsoft.com/office/2006/metadata/properties" ma:root="true" ma:fieldsID="f121f6905c8d250cb4e73b22950033d8" ns2:_="">
    <xsd:import namespace="ffa1a2d8-ace4-49fd-b33c-1041352ab9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1a2d8-ace4-49fd-b33c-1041352ab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F4724-A406-4CDE-9003-F243CF3156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E83F78-357B-493C-932F-722592FF326B}"/>
</file>

<file path=customXml/itemProps3.xml><?xml version="1.0" encoding="utf-8"?>
<ds:datastoreItem xmlns:ds="http://schemas.openxmlformats.org/officeDocument/2006/customXml" ds:itemID="{68843718-0C04-4378-B6F2-2A0316D91C4A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ba9d453-e847-4fbf-8534-f90f788e049a"/>
    <ds:schemaRef ds:uri="http://schemas.microsoft.com/office/2006/documentManagement/types"/>
    <ds:schemaRef ds:uri="http://schemas.microsoft.com/office/2006/metadata/properties"/>
    <ds:schemaRef ds:uri="075e2cdc-077e-4505-bf01-984002671eed"/>
    <ds:schemaRef ds:uri="http://purl.org/dc/terms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04_G_PPT_Template_16.9</Template>
  <TotalTime>30</TotalTime>
  <Words>167</Words>
  <Application>Microsoft Office PowerPoint</Application>
  <PresentationFormat>On-screen Show (16:9)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Regular</vt:lpstr>
      <vt:lpstr>Lucida Grande</vt:lpstr>
      <vt:lpstr>arial</vt:lpstr>
      <vt:lpstr>arial</vt:lpstr>
      <vt:lpstr>Calibri</vt:lpstr>
      <vt:lpstr>Wingdings</vt:lpstr>
      <vt:lpstr>04_G_PPT_Template_16.9</vt:lpstr>
      <vt:lpstr>Grand Finale Assessment</vt:lpstr>
      <vt:lpstr>The Grand Finale begins with two steps: build &amp; share</vt:lpstr>
      <vt:lpstr>Follow the design during the build step  </vt:lpstr>
      <vt:lpstr>PowerPoint Presentation</vt:lpstr>
    </vt:vector>
  </TitlesOfParts>
  <Company>Generali Business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Finale Assessment</dc:title>
  <dc:creator>Lam, Jaicee H.</dc:creator>
  <cp:keywords>Internal</cp:keywords>
  <cp:lastModifiedBy>jeffrey kwok</cp:lastModifiedBy>
  <cp:revision>1</cp:revision>
  <cp:lastPrinted>2013-10-04T10:49:32Z</cp:lastPrinted>
  <dcterms:created xsi:type="dcterms:W3CDTF">2020-03-12T08:49:12Z</dcterms:created>
  <dcterms:modified xsi:type="dcterms:W3CDTF">2020-03-23T05:28:03Z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8c158b6a-e303-4db7-9694-0f9c85273112</vt:lpwstr>
  </property>
  <property fmtid="{D5CDD505-2E9C-101B-9397-08002B2CF9AE}" pid="3" name="GeneraliClassification">
    <vt:lpwstr>Internal</vt:lpwstr>
  </property>
  <property fmtid="{D5CDD505-2E9C-101B-9397-08002B2CF9AE}" pid="4" name="ContentTypeId">
    <vt:lpwstr>0x01010017BCF753C9CCAD4BB7002EFF7B16FFCA</vt:lpwstr>
  </property>
</Properties>
</file>