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32"/>
  </p:notesMasterIdLst>
  <p:handoutMasterIdLst>
    <p:handoutMasterId r:id="rId33"/>
  </p:handoutMasterIdLst>
  <p:sldIdLst>
    <p:sldId id="305" r:id="rId5"/>
    <p:sldId id="306" r:id="rId6"/>
    <p:sldId id="307" r:id="rId7"/>
    <p:sldId id="308" r:id="rId8"/>
    <p:sldId id="327" r:id="rId9"/>
    <p:sldId id="309" r:id="rId10"/>
    <p:sldId id="310" r:id="rId11"/>
    <p:sldId id="328" r:id="rId12"/>
    <p:sldId id="311" r:id="rId13"/>
    <p:sldId id="329" r:id="rId14"/>
    <p:sldId id="312" r:id="rId15"/>
    <p:sldId id="313" r:id="rId16"/>
    <p:sldId id="314" r:id="rId17"/>
    <p:sldId id="330" r:id="rId18"/>
    <p:sldId id="315" r:id="rId19"/>
    <p:sldId id="316" r:id="rId20"/>
    <p:sldId id="317" r:id="rId21"/>
    <p:sldId id="318" r:id="rId22"/>
    <p:sldId id="319" r:id="rId23"/>
    <p:sldId id="320" r:id="rId24"/>
    <p:sldId id="321" r:id="rId25"/>
    <p:sldId id="322" r:id="rId26"/>
    <p:sldId id="323" r:id="rId27"/>
    <p:sldId id="324" r:id="rId28"/>
    <p:sldId id="325" r:id="rId29"/>
    <p:sldId id="331" r:id="rId30"/>
    <p:sldId id="326" r:id="rId31"/>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2015" autoAdjust="0"/>
  </p:normalViewPr>
  <p:slideViewPr>
    <p:cSldViewPr snapToGrid="0" snapToObjects="1">
      <p:cViewPr varScale="1">
        <p:scale>
          <a:sx n="98" d="100"/>
          <a:sy n="98" d="100"/>
        </p:scale>
        <p:origin x="1039" y="29"/>
      </p:cViewPr>
      <p:guideLst>
        <p:guide orient="horz" pos="2828"/>
        <p:guide pos="55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Jaicee H." userId="e5927eaa-06cd-477b-8660-03fffce8533b" providerId="ADAL" clId="{C1312B13-7D16-4907-8E53-D862542A6A71}"/>
    <pc:docChg chg="undo custSel mod addSld modSld sldOrd">
      <pc:chgData name="Lam, Jaicee H." userId="e5927eaa-06cd-477b-8660-03fffce8533b" providerId="ADAL" clId="{C1312B13-7D16-4907-8E53-D862542A6A71}" dt="2020-03-10T07:14:03.288" v="1011" actId="20577"/>
      <pc:docMkLst>
        <pc:docMk/>
      </pc:docMkLst>
      <pc:sldChg chg="modSp">
        <pc:chgData name="Lam, Jaicee H." userId="e5927eaa-06cd-477b-8660-03fffce8533b" providerId="ADAL" clId="{C1312B13-7D16-4907-8E53-D862542A6A71}" dt="2020-03-05T08:20:28.387" v="23" actId="20577"/>
        <pc:sldMkLst>
          <pc:docMk/>
          <pc:sldMk cId="2371777303" sldId="305"/>
        </pc:sldMkLst>
        <pc:spChg chg="mod">
          <ac:chgData name="Lam, Jaicee H." userId="e5927eaa-06cd-477b-8660-03fffce8533b" providerId="ADAL" clId="{C1312B13-7D16-4907-8E53-D862542A6A71}" dt="2020-03-05T08:20:03.837" v="7" actId="20577"/>
          <ac:spMkLst>
            <pc:docMk/>
            <pc:sldMk cId="2371777303" sldId="305"/>
            <ac:spMk id="2" creationId="{00000000-0000-0000-0000-000000000000}"/>
          </ac:spMkLst>
        </pc:spChg>
        <pc:spChg chg="mod">
          <ac:chgData name="Lam, Jaicee H." userId="e5927eaa-06cd-477b-8660-03fffce8533b" providerId="ADAL" clId="{C1312B13-7D16-4907-8E53-D862542A6A71}" dt="2020-03-05T08:19:43.747" v="1" actId="1076"/>
          <ac:spMkLst>
            <pc:docMk/>
            <pc:sldMk cId="2371777303" sldId="305"/>
            <ac:spMk id="3" creationId="{00000000-0000-0000-0000-000000000000}"/>
          </ac:spMkLst>
        </pc:spChg>
        <pc:spChg chg="mod">
          <ac:chgData name="Lam, Jaicee H." userId="e5927eaa-06cd-477b-8660-03fffce8533b" providerId="ADAL" clId="{C1312B13-7D16-4907-8E53-D862542A6A71}" dt="2020-03-05T08:20:28.387" v="23" actId="20577"/>
          <ac:spMkLst>
            <pc:docMk/>
            <pc:sldMk cId="2371777303" sldId="305"/>
            <ac:spMk id="4" creationId="{00000000-0000-0000-0000-000000000000}"/>
          </ac:spMkLst>
        </pc:spChg>
      </pc:sldChg>
      <pc:sldChg chg="modSp add">
        <pc:chgData name="Lam, Jaicee H." userId="e5927eaa-06cd-477b-8660-03fffce8533b" providerId="ADAL" clId="{C1312B13-7D16-4907-8E53-D862542A6A71}" dt="2020-03-05T10:21:34.306" v="758" actId="9"/>
        <pc:sldMkLst>
          <pc:docMk/>
          <pc:sldMk cId="3852653712" sldId="306"/>
        </pc:sldMkLst>
        <pc:spChg chg="mod">
          <ac:chgData name="Lam, Jaicee H." userId="e5927eaa-06cd-477b-8660-03fffce8533b" providerId="ADAL" clId="{C1312B13-7D16-4907-8E53-D862542A6A71}" dt="2020-03-05T10:21:34.306" v="758" actId="9"/>
          <ac:spMkLst>
            <pc:docMk/>
            <pc:sldMk cId="3852653712" sldId="306"/>
            <ac:spMk id="5" creationId="{A9AC233B-C896-4892-A85F-C6E427390799}"/>
          </ac:spMkLst>
        </pc:spChg>
      </pc:sldChg>
      <pc:sldChg chg="modSp add">
        <pc:chgData name="Lam, Jaicee H." userId="e5927eaa-06cd-477b-8660-03fffce8533b" providerId="ADAL" clId="{C1312B13-7D16-4907-8E53-D862542A6A71}" dt="2020-03-05T08:25:21.725" v="124"/>
        <pc:sldMkLst>
          <pc:docMk/>
          <pc:sldMk cId="2599997285" sldId="307"/>
        </pc:sldMkLst>
        <pc:spChg chg="mod">
          <ac:chgData name="Lam, Jaicee H." userId="e5927eaa-06cd-477b-8660-03fffce8533b" providerId="ADAL" clId="{C1312B13-7D16-4907-8E53-D862542A6A71}" dt="2020-03-05T08:25:21.725" v="124"/>
          <ac:spMkLst>
            <pc:docMk/>
            <pc:sldMk cId="2599997285" sldId="307"/>
            <ac:spMk id="7" creationId="{95C9D5D0-2260-4D61-A4E0-4E1C7F40E486}"/>
          </ac:spMkLst>
        </pc:spChg>
      </pc:sldChg>
      <pc:sldChg chg="modSp add modNotesTx">
        <pc:chgData name="Lam, Jaicee H." userId="e5927eaa-06cd-477b-8660-03fffce8533b" providerId="ADAL" clId="{C1312B13-7D16-4907-8E53-D862542A6A71}" dt="2020-03-05T08:27:15.826" v="230" actId="20577"/>
        <pc:sldMkLst>
          <pc:docMk/>
          <pc:sldMk cId="2522634339" sldId="308"/>
        </pc:sldMkLst>
        <pc:spChg chg="mod">
          <ac:chgData name="Lam, Jaicee H." userId="e5927eaa-06cd-477b-8660-03fffce8533b" providerId="ADAL" clId="{C1312B13-7D16-4907-8E53-D862542A6A71}" dt="2020-03-05T08:27:01.646" v="229" actId="14100"/>
          <ac:spMkLst>
            <pc:docMk/>
            <pc:sldMk cId="2522634339" sldId="308"/>
            <ac:spMk id="6" creationId="{D7BF7B2A-F37D-4843-B040-724CEC199AD6}"/>
          </ac:spMkLst>
        </pc:spChg>
        <pc:spChg chg="mod">
          <ac:chgData name="Lam, Jaicee H." userId="e5927eaa-06cd-477b-8660-03fffce8533b" providerId="ADAL" clId="{C1312B13-7D16-4907-8E53-D862542A6A71}" dt="2020-03-05T08:26:25.401" v="128" actId="207"/>
          <ac:spMkLst>
            <pc:docMk/>
            <pc:sldMk cId="2522634339" sldId="308"/>
            <ac:spMk id="7" creationId="{95C9D5D0-2260-4D61-A4E0-4E1C7F40E486}"/>
          </ac:spMkLst>
        </pc:spChg>
      </pc:sldChg>
      <pc:sldChg chg="addSp delSp modSp add modAnim">
        <pc:chgData name="Lam, Jaicee H." userId="e5927eaa-06cd-477b-8660-03fffce8533b" providerId="ADAL" clId="{C1312B13-7D16-4907-8E53-D862542A6A71}" dt="2020-03-05T08:43:16.101" v="280" actId="207"/>
        <pc:sldMkLst>
          <pc:docMk/>
          <pc:sldMk cId="384172053" sldId="309"/>
        </pc:sldMkLst>
        <pc:spChg chg="mod">
          <ac:chgData name="Lam, Jaicee H." userId="e5927eaa-06cd-477b-8660-03fffce8533b" providerId="ADAL" clId="{C1312B13-7D16-4907-8E53-D862542A6A71}" dt="2020-03-05T08:38:43.436" v="234"/>
          <ac:spMkLst>
            <pc:docMk/>
            <pc:sldMk cId="384172053" sldId="309"/>
            <ac:spMk id="5" creationId="{F3D4E871-8D30-4CED-98C7-E6F53CEFC5C1}"/>
          </ac:spMkLst>
        </pc:spChg>
        <pc:spChg chg="del">
          <ac:chgData name="Lam, Jaicee H." userId="e5927eaa-06cd-477b-8660-03fffce8533b" providerId="ADAL" clId="{C1312B13-7D16-4907-8E53-D862542A6A71}" dt="2020-03-05T08:39:31.734" v="239"/>
          <ac:spMkLst>
            <pc:docMk/>
            <pc:sldMk cId="384172053" sldId="309"/>
            <ac:spMk id="6" creationId="{754E50CB-E100-4658-8018-EDB0821C00BD}"/>
          </ac:spMkLst>
        </pc:spChg>
        <pc:spChg chg="del mod">
          <ac:chgData name="Lam, Jaicee H." userId="e5927eaa-06cd-477b-8660-03fffce8533b" providerId="ADAL" clId="{C1312B13-7D16-4907-8E53-D862542A6A71}" dt="2020-03-05T08:39:31.734" v="239"/>
          <ac:spMkLst>
            <pc:docMk/>
            <pc:sldMk cId="384172053" sldId="309"/>
            <ac:spMk id="7" creationId="{D128A725-C8BE-43B7-B4F6-5DBBE0AD3449}"/>
          </ac:spMkLst>
        </pc:spChg>
        <pc:spChg chg="del mod">
          <ac:chgData name="Lam, Jaicee H." userId="e5927eaa-06cd-477b-8660-03fffce8533b" providerId="ADAL" clId="{C1312B13-7D16-4907-8E53-D862542A6A71}" dt="2020-03-05T08:39:21.422" v="238" actId="478"/>
          <ac:spMkLst>
            <pc:docMk/>
            <pc:sldMk cId="384172053" sldId="309"/>
            <ac:spMk id="8" creationId="{A292E502-7B15-4C0E-A05F-0B480FB737E7}"/>
          </ac:spMkLst>
        </pc:spChg>
        <pc:spChg chg="add del mod">
          <ac:chgData name="Lam, Jaicee H." userId="e5927eaa-06cd-477b-8660-03fffce8533b" providerId="ADAL" clId="{C1312B13-7D16-4907-8E53-D862542A6A71}" dt="2020-03-05T08:39:31.734" v="239"/>
          <ac:spMkLst>
            <pc:docMk/>
            <pc:sldMk cId="384172053" sldId="309"/>
            <ac:spMk id="10" creationId="{4689A90F-E561-4713-A885-678DBCB23488}"/>
          </ac:spMkLst>
        </pc:spChg>
        <pc:spChg chg="add mod">
          <ac:chgData name="Lam, Jaicee H." userId="e5927eaa-06cd-477b-8660-03fffce8533b" providerId="ADAL" clId="{C1312B13-7D16-4907-8E53-D862542A6A71}" dt="2020-03-05T08:39:31.734" v="239"/>
          <ac:spMkLst>
            <pc:docMk/>
            <pc:sldMk cId="384172053" sldId="309"/>
            <ac:spMk id="11" creationId="{D091CC28-61D3-4ADA-9543-2247384A3DE9}"/>
          </ac:spMkLst>
        </pc:spChg>
        <pc:spChg chg="add mod">
          <ac:chgData name="Lam, Jaicee H." userId="e5927eaa-06cd-477b-8660-03fffce8533b" providerId="ADAL" clId="{C1312B13-7D16-4907-8E53-D862542A6A71}" dt="2020-03-05T08:39:31.821" v="240" actId="27636"/>
          <ac:spMkLst>
            <pc:docMk/>
            <pc:sldMk cId="384172053" sldId="309"/>
            <ac:spMk id="12" creationId="{51ECE148-3D32-476D-9447-13F013795500}"/>
          </ac:spMkLst>
        </pc:spChg>
        <pc:spChg chg="mod">
          <ac:chgData name="Lam, Jaicee H." userId="e5927eaa-06cd-477b-8660-03fffce8533b" providerId="ADAL" clId="{C1312B13-7D16-4907-8E53-D862542A6A71}" dt="2020-03-05T08:40:35.230" v="257" actId="13822"/>
          <ac:spMkLst>
            <pc:docMk/>
            <pc:sldMk cId="384172053" sldId="309"/>
            <ac:spMk id="14" creationId="{1F495200-F224-4168-B3EA-84B0AE56264C}"/>
          </ac:spMkLst>
        </pc:spChg>
        <pc:spChg chg="mod">
          <ac:chgData name="Lam, Jaicee H." userId="e5927eaa-06cd-477b-8660-03fffce8533b" providerId="ADAL" clId="{C1312B13-7D16-4907-8E53-D862542A6A71}" dt="2020-03-05T08:40:35.230" v="257" actId="13822"/>
          <ac:spMkLst>
            <pc:docMk/>
            <pc:sldMk cId="384172053" sldId="309"/>
            <ac:spMk id="15" creationId="{3581A513-DBEE-44A9-A4C9-C0BCB6E58EAC}"/>
          </ac:spMkLst>
        </pc:spChg>
        <pc:spChg chg="mod">
          <ac:chgData name="Lam, Jaicee H." userId="e5927eaa-06cd-477b-8660-03fffce8533b" providerId="ADAL" clId="{C1312B13-7D16-4907-8E53-D862542A6A71}" dt="2020-03-05T08:40:37.944" v="258" actId="13822"/>
          <ac:spMkLst>
            <pc:docMk/>
            <pc:sldMk cId="384172053" sldId="309"/>
            <ac:spMk id="17" creationId="{8513C92C-5E16-41D9-B48A-CC64C9A57183}"/>
          </ac:spMkLst>
        </pc:spChg>
        <pc:spChg chg="mod">
          <ac:chgData name="Lam, Jaicee H." userId="e5927eaa-06cd-477b-8660-03fffce8533b" providerId="ADAL" clId="{C1312B13-7D16-4907-8E53-D862542A6A71}" dt="2020-03-05T08:40:37.944" v="258" actId="13822"/>
          <ac:spMkLst>
            <pc:docMk/>
            <pc:sldMk cId="384172053" sldId="309"/>
            <ac:spMk id="18" creationId="{BC70AB05-D9B6-4E66-8DF6-B788EDA43648}"/>
          </ac:spMkLst>
        </pc:spChg>
        <pc:spChg chg="mod">
          <ac:chgData name="Lam, Jaicee H." userId="e5927eaa-06cd-477b-8660-03fffce8533b" providerId="ADAL" clId="{C1312B13-7D16-4907-8E53-D862542A6A71}" dt="2020-03-05T08:40:40.479" v="259" actId="13822"/>
          <ac:spMkLst>
            <pc:docMk/>
            <pc:sldMk cId="384172053" sldId="309"/>
            <ac:spMk id="20" creationId="{C48FA78B-D05D-4EDB-A67C-3A06F756A2F8}"/>
          </ac:spMkLst>
        </pc:spChg>
        <pc:spChg chg="mod">
          <ac:chgData name="Lam, Jaicee H." userId="e5927eaa-06cd-477b-8660-03fffce8533b" providerId="ADAL" clId="{C1312B13-7D16-4907-8E53-D862542A6A71}" dt="2020-03-05T08:40:40.479" v="259" actId="13822"/>
          <ac:spMkLst>
            <pc:docMk/>
            <pc:sldMk cId="384172053" sldId="309"/>
            <ac:spMk id="21" creationId="{A9DC5BD3-189A-4E52-82D4-5ED84B02B20F}"/>
          </ac:spMkLst>
        </pc:spChg>
        <pc:spChg chg="mod">
          <ac:chgData name="Lam, Jaicee H." userId="e5927eaa-06cd-477b-8660-03fffce8533b" providerId="ADAL" clId="{C1312B13-7D16-4907-8E53-D862542A6A71}" dt="2020-03-05T08:40:43.546" v="260" actId="13822"/>
          <ac:spMkLst>
            <pc:docMk/>
            <pc:sldMk cId="384172053" sldId="309"/>
            <ac:spMk id="23" creationId="{BF47597A-CEB2-447F-A2B8-17510B88F42F}"/>
          </ac:spMkLst>
        </pc:spChg>
        <pc:spChg chg="mod">
          <ac:chgData name="Lam, Jaicee H." userId="e5927eaa-06cd-477b-8660-03fffce8533b" providerId="ADAL" clId="{C1312B13-7D16-4907-8E53-D862542A6A71}" dt="2020-03-05T08:40:43.546" v="260" actId="13822"/>
          <ac:spMkLst>
            <pc:docMk/>
            <pc:sldMk cId="384172053" sldId="309"/>
            <ac:spMk id="24" creationId="{0F738BCD-AECD-49AD-A456-BA1712563551}"/>
          </ac:spMkLst>
        </pc:spChg>
        <pc:spChg chg="add mod">
          <ac:chgData name="Lam, Jaicee H." userId="e5927eaa-06cd-477b-8660-03fffce8533b" providerId="ADAL" clId="{C1312B13-7D16-4907-8E53-D862542A6A71}" dt="2020-03-05T08:43:01.572" v="277" actId="113"/>
          <ac:spMkLst>
            <pc:docMk/>
            <pc:sldMk cId="384172053" sldId="309"/>
            <ac:spMk id="25" creationId="{8849A37A-85B7-4D07-821F-0B9527852608}"/>
          </ac:spMkLst>
        </pc:spChg>
        <pc:spChg chg="add mod">
          <ac:chgData name="Lam, Jaicee H." userId="e5927eaa-06cd-477b-8660-03fffce8533b" providerId="ADAL" clId="{C1312B13-7D16-4907-8E53-D862542A6A71}" dt="2020-03-05T08:43:06.303" v="278" actId="207"/>
          <ac:spMkLst>
            <pc:docMk/>
            <pc:sldMk cId="384172053" sldId="309"/>
            <ac:spMk id="26" creationId="{1C61736E-B94D-4181-8281-5784363981EC}"/>
          </ac:spMkLst>
        </pc:spChg>
        <pc:spChg chg="add mod">
          <ac:chgData name="Lam, Jaicee H." userId="e5927eaa-06cd-477b-8660-03fffce8533b" providerId="ADAL" clId="{C1312B13-7D16-4907-8E53-D862542A6A71}" dt="2020-03-05T08:43:12.183" v="279" actId="207"/>
          <ac:spMkLst>
            <pc:docMk/>
            <pc:sldMk cId="384172053" sldId="309"/>
            <ac:spMk id="27" creationId="{7B2196DD-D4B3-487F-AE22-10C32E00D4D6}"/>
          </ac:spMkLst>
        </pc:spChg>
        <pc:spChg chg="add mod">
          <ac:chgData name="Lam, Jaicee H." userId="e5927eaa-06cd-477b-8660-03fffce8533b" providerId="ADAL" clId="{C1312B13-7D16-4907-8E53-D862542A6A71}" dt="2020-03-05T08:43:16.101" v="280" actId="207"/>
          <ac:spMkLst>
            <pc:docMk/>
            <pc:sldMk cId="384172053" sldId="309"/>
            <ac:spMk id="28" creationId="{4DA79D34-D2FF-4A86-BD1E-EF8900A1F9C5}"/>
          </ac:spMkLst>
        </pc:spChg>
        <pc:grpChg chg="add mod">
          <ac:chgData name="Lam, Jaicee H." userId="e5927eaa-06cd-477b-8660-03fffce8533b" providerId="ADAL" clId="{C1312B13-7D16-4907-8E53-D862542A6A71}" dt="2020-03-05T08:40:52.654" v="261" actId="1076"/>
          <ac:grpSpMkLst>
            <pc:docMk/>
            <pc:sldMk cId="384172053" sldId="309"/>
            <ac:grpSpMk id="13" creationId="{BF57BF03-61A8-4418-88AF-70F7E3561915}"/>
          </ac:grpSpMkLst>
        </pc:grpChg>
        <pc:grpChg chg="add mod">
          <ac:chgData name="Lam, Jaicee H." userId="e5927eaa-06cd-477b-8660-03fffce8533b" providerId="ADAL" clId="{C1312B13-7D16-4907-8E53-D862542A6A71}" dt="2020-03-05T08:41:32.365" v="267" actId="1076"/>
          <ac:grpSpMkLst>
            <pc:docMk/>
            <pc:sldMk cId="384172053" sldId="309"/>
            <ac:grpSpMk id="16" creationId="{DF645729-44E6-4ED5-94E4-576414BD7162}"/>
          </ac:grpSpMkLst>
        </pc:grpChg>
        <pc:grpChg chg="add mod">
          <ac:chgData name="Lam, Jaicee H." userId="e5927eaa-06cd-477b-8660-03fffce8533b" providerId="ADAL" clId="{C1312B13-7D16-4907-8E53-D862542A6A71}" dt="2020-03-05T08:41:37.989" v="268" actId="1076"/>
          <ac:grpSpMkLst>
            <pc:docMk/>
            <pc:sldMk cId="384172053" sldId="309"/>
            <ac:grpSpMk id="19" creationId="{0767D529-3A02-40D5-98D3-C2DE12C74F9D}"/>
          </ac:grpSpMkLst>
        </pc:grpChg>
        <pc:grpChg chg="add mod">
          <ac:chgData name="Lam, Jaicee H." userId="e5927eaa-06cd-477b-8660-03fffce8533b" providerId="ADAL" clId="{C1312B13-7D16-4907-8E53-D862542A6A71}" dt="2020-03-05T08:41:40.924" v="269" actId="1076"/>
          <ac:grpSpMkLst>
            <pc:docMk/>
            <pc:sldMk cId="384172053" sldId="309"/>
            <ac:grpSpMk id="22" creationId="{E3034CDC-AB9F-456F-8D20-1C0BD0B6B6B8}"/>
          </ac:grpSpMkLst>
        </pc:grpChg>
      </pc:sldChg>
      <pc:sldChg chg="addSp modSp add modAnim">
        <pc:chgData name="Lam, Jaicee H." userId="e5927eaa-06cd-477b-8660-03fffce8533b" providerId="ADAL" clId="{C1312B13-7D16-4907-8E53-D862542A6A71}" dt="2020-03-05T08:47:45.113" v="331"/>
        <pc:sldMkLst>
          <pc:docMk/>
          <pc:sldMk cId="2777643484" sldId="310"/>
        </pc:sldMkLst>
        <pc:spChg chg="mod">
          <ac:chgData name="Lam, Jaicee H." userId="e5927eaa-06cd-477b-8660-03fffce8533b" providerId="ADAL" clId="{C1312B13-7D16-4907-8E53-D862542A6A71}" dt="2020-03-05T08:44:01.336" v="283"/>
          <ac:spMkLst>
            <pc:docMk/>
            <pc:sldMk cId="2777643484" sldId="310"/>
            <ac:spMk id="5" creationId="{F3D4E871-8D30-4CED-98C7-E6F53CEFC5C1}"/>
          </ac:spMkLst>
        </pc:spChg>
        <pc:spChg chg="mod">
          <ac:chgData name="Lam, Jaicee H." userId="e5927eaa-06cd-477b-8660-03fffce8533b" providerId="ADAL" clId="{C1312B13-7D16-4907-8E53-D862542A6A71}" dt="2020-03-05T08:44:42.626" v="294" actId="20577"/>
          <ac:spMkLst>
            <pc:docMk/>
            <pc:sldMk cId="2777643484" sldId="310"/>
            <ac:spMk id="25" creationId="{8849A37A-85B7-4D07-821F-0B9527852608}"/>
          </ac:spMkLst>
        </pc:spChg>
        <pc:spChg chg="mod">
          <ac:chgData name="Lam, Jaicee H." userId="e5927eaa-06cd-477b-8660-03fffce8533b" providerId="ADAL" clId="{C1312B13-7D16-4907-8E53-D862542A6A71}" dt="2020-03-05T08:45:16.412" v="306" actId="20577"/>
          <ac:spMkLst>
            <pc:docMk/>
            <pc:sldMk cId="2777643484" sldId="310"/>
            <ac:spMk id="26" creationId="{1C61736E-B94D-4181-8281-5784363981EC}"/>
          </ac:spMkLst>
        </pc:spChg>
        <pc:spChg chg="mod">
          <ac:chgData name="Lam, Jaicee H." userId="e5927eaa-06cd-477b-8660-03fffce8533b" providerId="ADAL" clId="{C1312B13-7D16-4907-8E53-D862542A6A71}" dt="2020-03-05T08:45:38.569" v="316"/>
          <ac:spMkLst>
            <pc:docMk/>
            <pc:sldMk cId="2777643484" sldId="310"/>
            <ac:spMk id="27" creationId="{7B2196DD-D4B3-487F-AE22-10C32E00D4D6}"/>
          </ac:spMkLst>
        </pc:spChg>
        <pc:spChg chg="mod">
          <ac:chgData name="Lam, Jaicee H." userId="e5927eaa-06cd-477b-8660-03fffce8533b" providerId="ADAL" clId="{C1312B13-7D16-4907-8E53-D862542A6A71}" dt="2020-03-05T08:45:45.391" v="321"/>
          <ac:spMkLst>
            <pc:docMk/>
            <pc:sldMk cId="2777643484" sldId="310"/>
            <ac:spMk id="28" creationId="{4DA79D34-D2FF-4A86-BD1E-EF8900A1F9C5}"/>
          </ac:spMkLst>
        </pc:spChg>
        <pc:spChg chg="mod">
          <ac:chgData name="Lam, Jaicee H." userId="e5927eaa-06cd-477b-8660-03fffce8533b" providerId="ADAL" clId="{C1312B13-7D16-4907-8E53-D862542A6A71}" dt="2020-03-05T08:46:11.831" v="324" actId="13822"/>
          <ac:spMkLst>
            <pc:docMk/>
            <pc:sldMk cId="2777643484" sldId="310"/>
            <ac:spMk id="31" creationId="{3A1211CC-7CB0-4CB8-BC79-3A6FC6A2F66F}"/>
          </ac:spMkLst>
        </pc:spChg>
        <pc:spChg chg="mod">
          <ac:chgData name="Lam, Jaicee H." userId="e5927eaa-06cd-477b-8660-03fffce8533b" providerId="ADAL" clId="{C1312B13-7D16-4907-8E53-D862542A6A71}" dt="2020-03-05T08:46:11.831" v="324" actId="13822"/>
          <ac:spMkLst>
            <pc:docMk/>
            <pc:sldMk cId="2777643484" sldId="310"/>
            <ac:spMk id="32" creationId="{6FC59CD8-EA75-4A4F-85AC-34CD75430289}"/>
          </ac:spMkLst>
        </pc:spChg>
        <pc:grpChg chg="add mod">
          <ac:chgData name="Lam, Jaicee H." userId="e5927eaa-06cd-477b-8660-03fffce8533b" providerId="ADAL" clId="{C1312B13-7D16-4907-8E53-D862542A6A71}" dt="2020-03-05T08:46:05.881" v="323" actId="1076"/>
          <ac:grpSpMkLst>
            <pc:docMk/>
            <pc:sldMk cId="2777643484" sldId="310"/>
            <ac:grpSpMk id="30" creationId="{43BB4116-2EA3-4820-9359-A63AF4FB3826}"/>
          </ac:grpSpMkLst>
        </pc:grpChg>
        <pc:cxnChg chg="add mod">
          <ac:chgData name="Lam, Jaicee H." userId="e5927eaa-06cd-477b-8660-03fffce8533b" providerId="ADAL" clId="{C1312B13-7D16-4907-8E53-D862542A6A71}" dt="2020-03-05T08:46:11.831" v="324" actId="13822"/>
          <ac:cxnSpMkLst>
            <pc:docMk/>
            <pc:sldMk cId="2777643484" sldId="310"/>
            <ac:cxnSpMk id="29" creationId="{6B63334B-860B-4153-AC00-502598D9512A}"/>
          </ac:cxnSpMkLst>
        </pc:cxnChg>
      </pc:sldChg>
      <pc:sldChg chg="addSp delSp modSp add ord delAnim modAnim">
        <pc:chgData name="Lam, Jaicee H." userId="e5927eaa-06cd-477b-8660-03fffce8533b" providerId="ADAL" clId="{C1312B13-7D16-4907-8E53-D862542A6A71}" dt="2020-03-05T08:53:21.968" v="373" actId="1076"/>
        <pc:sldMkLst>
          <pc:docMk/>
          <pc:sldMk cId="2423097784" sldId="311"/>
        </pc:sldMkLst>
        <pc:spChg chg="mod">
          <ac:chgData name="Lam, Jaicee H." userId="e5927eaa-06cd-477b-8660-03fffce8533b" providerId="ADAL" clId="{C1312B13-7D16-4907-8E53-D862542A6A71}" dt="2020-03-05T08:49:00.706" v="335"/>
          <ac:spMkLst>
            <pc:docMk/>
            <pc:sldMk cId="2423097784" sldId="311"/>
            <ac:spMk id="5" creationId="{F3D4E871-8D30-4CED-98C7-E6F53CEFC5C1}"/>
          </ac:spMkLst>
        </pc:spChg>
        <pc:spChg chg="del">
          <ac:chgData name="Lam, Jaicee H." userId="e5927eaa-06cd-477b-8660-03fffce8533b" providerId="ADAL" clId="{C1312B13-7D16-4907-8E53-D862542A6A71}" dt="2020-03-05T08:49:35.397" v="338" actId="478"/>
          <ac:spMkLst>
            <pc:docMk/>
            <pc:sldMk cId="2423097784" sldId="311"/>
            <ac:spMk id="25" creationId="{8849A37A-85B7-4D07-821F-0B9527852608}"/>
          </ac:spMkLst>
        </pc:spChg>
        <pc:spChg chg="del">
          <ac:chgData name="Lam, Jaicee H." userId="e5927eaa-06cd-477b-8660-03fffce8533b" providerId="ADAL" clId="{C1312B13-7D16-4907-8E53-D862542A6A71}" dt="2020-03-05T08:49:41.011" v="339" actId="478"/>
          <ac:spMkLst>
            <pc:docMk/>
            <pc:sldMk cId="2423097784" sldId="311"/>
            <ac:spMk id="26" creationId="{1C61736E-B94D-4181-8281-5784363981EC}"/>
          </ac:spMkLst>
        </pc:spChg>
        <pc:spChg chg="del">
          <ac:chgData name="Lam, Jaicee H." userId="e5927eaa-06cd-477b-8660-03fffce8533b" providerId="ADAL" clId="{C1312B13-7D16-4907-8E53-D862542A6A71}" dt="2020-03-05T08:49:41.011" v="339" actId="478"/>
          <ac:spMkLst>
            <pc:docMk/>
            <pc:sldMk cId="2423097784" sldId="311"/>
            <ac:spMk id="27" creationId="{7B2196DD-D4B3-487F-AE22-10C32E00D4D6}"/>
          </ac:spMkLst>
        </pc:spChg>
        <pc:spChg chg="del">
          <ac:chgData name="Lam, Jaicee H." userId="e5927eaa-06cd-477b-8660-03fffce8533b" providerId="ADAL" clId="{C1312B13-7D16-4907-8E53-D862542A6A71}" dt="2020-03-05T08:49:44.817" v="340" actId="478"/>
          <ac:spMkLst>
            <pc:docMk/>
            <pc:sldMk cId="2423097784" sldId="311"/>
            <ac:spMk id="28" creationId="{4DA79D34-D2FF-4A86-BD1E-EF8900A1F9C5}"/>
          </ac:spMkLst>
        </pc:spChg>
        <pc:spChg chg="mod">
          <ac:chgData name="Lam, Jaicee H." userId="e5927eaa-06cd-477b-8660-03fffce8533b" providerId="ADAL" clId="{C1312B13-7D16-4907-8E53-D862542A6A71}" dt="2020-03-05T08:50:47.200" v="347" actId="13822"/>
          <ac:spMkLst>
            <pc:docMk/>
            <pc:sldMk cId="2423097784" sldId="311"/>
            <ac:spMk id="30" creationId="{A4E9A08C-BC0A-40E9-9A0A-527B63B8344E}"/>
          </ac:spMkLst>
        </pc:spChg>
        <pc:spChg chg="mod">
          <ac:chgData name="Lam, Jaicee H." userId="e5927eaa-06cd-477b-8660-03fffce8533b" providerId="ADAL" clId="{C1312B13-7D16-4907-8E53-D862542A6A71}" dt="2020-03-05T08:50:47.200" v="347" actId="13822"/>
          <ac:spMkLst>
            <pc:docMk/>
            <pc:sldMk cId="2423097784" sldId="311"/>
            <ac:spMk id="31" creationId="{C026EBFB-E122-4C64-A73F-94E8E2597F43}"/>
          </ac:spMkLst>
        </pc:spChg>
        <pc:spChg chg="mod">
          <ac:chgData name="Lam, Jaicee H." userId="e5927eaa-06cd-477b-8660-03fffce8533b" providerId="ADAL" clId="{C1312B13-7D16-4907-8E53-D862542A6A71}" dt="2020-03-05T08:50:47.200" v="347" actId="13822"/>
          <ac:spMkLst>
            <pc:docMk/>
            <pc:sldMk cId="2423097784" sldId="311"/>
            <ac:spMk id="33" creationId="{515800C3-3891-4A5E-B8F8-753135E02231}"/>
          </ac:spMkLst>
        </pc:spChg>
        <pc:spChg chg="mod">
          <ac:chgData name="Lam, Jaicee H." userId="e5927eaa-06cd-477b-8660-03fffce8533b" providerId="ADAL" clId="{C1312B13-7D16-4907-8E53-D862542A6A71}" dt="2020-03-05T08:50:47.200" v="347" actId="13822"/>
          <ac:spMkLst>
            <pc:docMk/>
            <pc:sldMk cId="2423097784" sldId="311"/>
            <ac:spMk id="34" creationId="{8C374A5B-D614-45EE-B86C-6C1F493EE8FC}"/>
          </ac:spMkLst>
        </pc:spChg>
        <pc:spChg chg="mod">
          <ac:chgData name="Lam, Jaicee H." userId="e5927eaa-06cd-477b-8660-03fffce8533b" providerId="ADAL" clId="{C1312B13-7D16-4907-8E53-D862542A6A71}" dt="2020-03-05T08:50:47.200" v="347" actId="13822"/>
          <ac:spMkLst>
            <pc:docMk/>
            <pc:sldMk cId="2423097784" sldId="311"/>
            <ac:spMk id="36" creationId="{B9838A47-F29F-41E5-894E-EAEC816C9960}"/>
          </ac:spMkLst>
        </pc:spChg>
        <pc:spChg chg="mod">
          <ac:chgData name="Lam, Jaicee H." userId="e5927eaa-06cd-477b-8660-03fffce8533b" providerId="ADAL" clId="{C1312B13-7D16-4907-8E53-D862542A6A71}" dt="2020-03-05T08:50:47.200" v="347" actId="13822"/>
          <ac:spMkLst>
            <pc:docMk/>
            <pc:sldMk cId="2423097784" sldId="311"/>
            <ac:spMk id="37" creationId="{A223C90B-4A50-4F69-BCBA-5B19389F154F}"/>
          </ac:spMkLst>
        </pc:spChg>
        <pc:spChg chg="mod">
          <ac:chgData name="Lam, Jaicee H." userId="e5927eaa-06cd-477b-8660-03fffce8533b" providerId="ADAL" clId="{C1312B13-7D16-4907-8E53-D862542A6A71}" dt="2020-03-05T08:50:47.200" v="347" actId="13822"/>
          <ac:spMkLst>
            <pc:docMk/>
            <pc:sldMk cId="2423097784" sldId="311"/>
            <ac:spMk id="39" creationId="{84388816-E205-4B40-8FB0-8AEC49886A50}"/>
          </ac:spMkLst>
        </pc:spChg>
        <pc:spChg chg="mod">
          <ac:chgData name="Lam, Jaicee H." userId="e5927eaa-06cd-477b-8660-03fffce8533b" providerId="ADAL" clId="{C1312B13-7D16-4907-8E53-D862542A6A71}" dt="2020-03-05T08:50:47.200" v="347" actId="13822"/>
          <ac:spMkLst>
            <pc:docMk/>
            <pc:sldMk cId="2423097784" sldId="311"/>
            <ac:spMk id="40" creationId="{90DC6B80-E3EE-471F-A064-E41F6BA3CAAE}"/>
          </ac:spMkLst>
        </pc:spChg>
        <pc:spChg chg="mod">
          <ac:chgData name="Lam, Jaicee H." userId="e5927eaa-06cd-477b-8660-03fffce8533b" providerId="ADAL" clId="{C1312B13-7D16-4907-8E53-D862542A6A71}" dt="2020-03-05T08:50:47.200" v="347" actId="13822"/>
          <ac:spMkLst>
            <pc:docMk/>
            <pc:sldMk cId="2423097784" sldId="311"/>
            <ac:spMk id="42" creationId="{61A85D45-45E5-42D7-A980-3062D9B706A2}"/>
          </ac:spMkLst>
        </pc:spChg>
        <pc:spChg chg="mod">
          <ac:chgData name="Lam, Jaicee H." userId="e5927eaa-06cd-477b-8660-03fffce8533b" providerId="ADAL" clId="{C1312B13-7D16-4907-8E53-D862542A6A71}" dt="2020-03-05T08:50:47.200" v="347" actId="13822"/>
          <ac:spMkLst>
            <pc:docMk/>
            <pc:sldMk cId="2423097784" sldId="311"/>
            <ac:spMk id="43" creationId="{87840311-7AE8-4049-87E1-2254656BC5BB}"/>
          </ac:spMkLst>
        </pc:spChg>
        <pc:spChg chg="add mod">
          <ac:chgData name="Lam, Jaicee H." userId="e5927eaa-06cd-477b-8660-03fffce8533b" providerId="ADAL" clId="{C1312B13-7D16-4907-8E53-D862542A6A71}" dt="2020-03-05T08:53:15.551" v="372" actId="1076"/>
          <ac:spMkLst>
            <pc:docMk/>
            <pc:sldMk cId="2423097784" sldId="311"/>
            <ac:spMk id="44" creationId="{460FAF9B-8CC0-4695-A873-893366A85AA5}"/>
          </ac:spMkLst>
        </pc:spChg>
        <pc:spChg chg="add mod">
          <ac:chgData name="Lam, Jaicee H." userId="e5927eaa-06cd-477b-8660-03fffce8533b" providerId="ADAL" clId="{C1312B13-7D16-4907-8E53-D862542A6A71}" dt="2020-03-05T08:53:04.481" v="369" actId="1076"/>
          <ac:spMkLst>
            <pc:docMk/>
            <pc:sldMk cId="2423097784" sldId="311"/>
            <ac:spMk id="45" creationId="{10D827E7-E5A4-4F9D-B708-FBF390FC61B2}"/>
          </ac:spMkLst>
        </pc:spChg>
        <pc:spChg chg="add mod">
          <ac:chgData name="Lam, Jaicee H." userId="e5927eaa-06cd-477b-8660-03fffce8533b" providerId="ADAL" clId="{C1312B13-7D16-4907-8E53-D862542A6A71}" dt="2020-03-05T08:52:51.648" v="365" actId="1076"/>
          <ac:spMkLst>
            <pc:docMk/>
            <pc:sldMk cId="2423097784" sldId="311"/>
            <ac:spMk id="46" creationId="{3B1F4768-E273-4AA6-90F5-4D6318E55C89}"/>
          </ac:spMkLst>
        </pc:spChg>
        <pc:spChg chg="add mod">
          <ac:chgData name="Lam, Jaicee H." userId="e5927eaa-06cd-477b-8660-03fffce8533b" providerId="ADAL" clId="{C1312B13-7D16-4907-8E53-D862542A6A71}" dt="2020-03-05T08:52:31.924" v="361" actId="1076"/>
          <ac:spMkLst>
            <pc:docMk/>
            <pc:sldMk cId="2423097784" sldId="311"/>
            <ac:spMk id="47" creationId="{D902A30F-500E-4C4B-95B8-F50BAA8AD13F}"/>
          </ac:spMkLst>
        </pc:spChg>
        <pc:spChg chg="add mod">
          <ac:chgData name="Lam, Jaicee H." userId="e5927eaa-06cd-477b-8660-03fffce8533b" providerId="ADAL" clId="{C1312B13-7D16-4907-8E53-D862542A6A71}" dt="2020-03-05T08:51:51.053" v="354" actId="1076"/>
          <ac:spMkLst>
            <pc:docMk/>
            <pc:sldMk cId="2423097784" sldId="311"/>
            <ac:spMk id="48" creationId="{E5C71F0D-808B-4D15-8783-684D82237670}"/>
          </ac:spMkLst>
        </pc:spChg>
        <pc:grpChg chg="del mod">
          <ac:chgData name="Lam, Jaicee H." userId="e5927eaa-06cd-477b-8660-03fffce8533b" providerId="ADAL" clId="{C1312B13-7D16-4907-8E53-D862542A6A71}" dt="2020-03-05T08:49:41.011" v="339" actId="478"/>
          <ac:grpSpMkLst>
            <pc:docMk/>
            <pc:sldMk cId="2423097784" sldId="311"/>
            <ac:grpSpMk id="13" creationId="{BF57BF03-61A8-4418-88AF-70F7E3561915}"/>
          </ac:grpSpMkLst>
        </pc:grpChg>
        <pc:grpChg chg="del">
          <ac:chgData name="Lam, Jaicee H." userId="e5927eaa-06cd-477b-8660-03fffce8533b" providerId="ADAL" clId="{C1312B13-7D16-4907-8E53-D862542A6A71}" dt="2020-03-05T08:49:20.410" v="337" actId="478"/>
          <ac:grpSpMkLst>
            <pc:docMk/>
            <pc:sldMk cId="2423097784" sldId="311"/>
            <ac:grpSpMk id="16" creationId="{DF645729-44E6-4ED5-94E4-576414BD7162}"/>
          </ac:grpSpMkLst>
        </pc:grpChg>
        <pc:grpChg chg="del">
          <ac:chgData name="Lam, Jaicee H." userId="e5927eaa-06cd-477b-8660-03fffce8533b" providerId="ADAL" clId="{C1312B13-7D16-4907-8E53-D862542A6A71}" dt="2020-03-05T08:49:41.011" v="339" actId="478"/>
          <ac:grpSpMkLst>
            <pc:docMk/>
            <pc:sldMk cId="2423097784" sldId="311"/>
            <ac:grpSpMk id="19" creationId="{0767D529-3A02-40D5-98D3-C2DE12C74F9D}"/>
          </ac:grpSpMkLst>
        </pc:grpChg>
        <pc:grpChg chg="del">
          <ac:chgData name="Lam, Jaicee H." userId="e5927eaa-06cd-477b-8660-03fffce8533b" providerId="ADAL" clId="{C1312B13-7D16-4907-8E53-D862542A6A71}" dt="2020-03-05T08:49:41.011" v="339" actId="478"/>
          <ac:grpSpMkLst>
            <pc:docMk/>
            <pc:sldMk cId="2423097784" sldId="311"/>
            <ac:grpSpMk id="22" creationId="{E3034CDC-AB9F-456F-8D20-1C0BD0B6B6B8}"/>
          </ac:grpSpMkLst>
        </pc:grpChg>
        <pc:grpChg chg="add mod">
          <ac:chgData name="Lam, Jaicee H." userId="e5927eaa-06cd-477b-8660-03fffce8533b" providerId="ADAL" clId="{C1312B13-7D16-4907-8E53-D862542A6A71}" dt="2020-03-05T08:51:31.571" v="350" actId="1076"/>
          <ac:grpSpMkLst>
            <pc:docMk/>
            <pc:sldMk cId="2423097784" sldId="311"/>
            <ac:grpSpMk id="29" creationId="{E6AC809A-A2FB-4111-BE51-1EEFE41596C4}"/>
          </ac:grpSpMkLst>
        </pc:grpChg>
        <pc:grpChg chg="add mod">
          <ac:chgData name="Lam, Jaicee H." userId="e5927eaa-06cd-477b-8660-03fffce8533b" providerId="ADAL" clId="{C1312B13-7D16-4907-8E53-D862542A6A71}" dt="2020-03-05T08:52:00.035" v="357" actId="1076"/>
          <ac:grpSpMkLst>
            <pc:docMk/>
            <pc:sldMk cId="2423097784" sldId="311"/>
            <ac:grpSpMk id="32" creationId="{2C5249B7-10BA-48AE-8678-A806A91EEBB4}"/>
          </ac:grpSpMkLst>
        </pc:grpChg>
        <pc:grpChg chg="add mod">
          <ac:chgData name="Lam, Jaicee H." userId="e5927eaa-06cd-477b-8660-03fffce8533b" providerId="ADAL" clId="{C1312B13-7D16-4907-8E53-D862542A6A71}" dt="2020-03-05T08:52:10.060" v="359" actId="1076"/>
          <ac:grpSpMkLst>
            <pc:docMk/>
            <pc:sldMk cId="2423097784" sldId="311"/>
            <ac:grpSpMk id="35" creationId="{A7FCCCFB-C2FA-40E4-A64A-39C962AEDBD2}"/>
          </ac:grpSpMkLst>
        </pc:grpChg>
        <pc:grpChg chg="add mod">
          <ac:chgData name="Lam, Jaicee H." userId="e5927eaa-06cd-477b-8660-03fffce8533b" providerId="ADAL" clId="{C1312B13-7D16-4907-8E53-D862542A6A71}" dt="2020-03-05T08:53:21.968" v="373" actId="1076"/>
          <ac:grpSpMkLst>
            <pc:docMk/>
            <pc:sldMk cId="2423097784" sldId="311"/>
            <ac:grpSpMk id="38" creationId="{03BE79BC-24FD-47B8-888E-4F630B4C1D5E}"/>
          </ac:grpSpMkLst>
        </pc:grpChg>
        <pc:grpChg chg="add mod">
          <ac:chgData name="Lam, Jaicee H." userId="e5927eaa-06cd-477b-8660-03fffce8533b" providerId="ADAL" clId="{C1312B13-7D16-4907-8E53-D862542A6A71}" dt="2020-03-05T08:52:04.067" v="358" actId="1076"/>
          <ac:grpSpMkLst>
            <pc:docMk/>
            <pc:sldMk cId="2423097784" sldId="311"/>
            <ac:grpSpMk id="41" creationId="{B9DEF432-4A6F-4DD7-A28B-92250397C061}"/>
          </ac:grpSpMkLst>
        </pc:grpChg>
      </pc:sldChg>
      <pc:sldChg chg="addSp modSp add">
        <pc:chgData name="Lam, Jaicee H." userId="e5927eaa-06cd-477b-8660-03fffce8533b" providerId="ADAL" clId="{C1312B13-7D16-4907-8E53-D862542A6A71}" dt="2020-03-05T08:57:31.009" v="424" actId="1038"/>
        <pc:sldMkLst>
          <pc:docMk/>
          <pc:sldMk cId="121218287" sldId="312"/>
        </pc:sldMkLst>
        <pc:spChg chg="mod">
          <ac:chgData name="Lam, Jaicee H." userId="e5927eaa-06cd-477b-8660-03fffce8533b" providerId="ADAL" clId="{C1312B13-7D16-4907-8E53-D862542A6A71}" dt="2020-03-05T08:53:51.493" v="375" actId="27636"/>
          <ac:spMkLst>
            <pc:docMk/>
            <pc:sldMk cId="121218287" sldId="312"/>
            <ac:spMk id="5" creationId="{7145CF8B-551A-4857-AF43-6FA2EBAD1450}"/>
          </ac:spMkLst>
        </pc:spChg>
        <pc:spChg chg="mod">
          <ac:chgData name="Lam, Jaicee H." userId="e5927eaa-06cd-477b-8660-03fffce8533b" providerId="ADAL" clId="{C1312B13-7D16-4907-8E53-D862542A6A71}" dt="2020-03-05T08:53:53.420" v="376"/>
          <ac:spMkLst>
            <pc:docMk/>
            <pc:sldMk cId="121218287" sldId="312"/>
            <ac:spMk id="7" creationId="{A768D88A-28C0-42E9-A8F2-EA01CAC12345}"/>
          </ac:spMkLst>
        </pc:spChg>
        <pc:spChg chg="add mod">
          <ac:chgData name="Lam, Jaicee H." userId="e5927eaa-06cd-477b-8660-03fffce8533b" providerId="ADAL" clId="{C1312B13-7D16-4907-8E53-D862542A6A71}" dt="2020-03-05T08:57:31.009" v="424" actId="1038"/>
          <ac:spMkLst>
            <pc:docMk/>
            <pc:sldMk cId="121218287" sldId="312"/>
            <ac:spMk id="8" creationId="{1E1F8EF8-893C-44C0-BB0D-E983F7F9D615}"/>
          </ac:spMkLst>
        </pc:spChg>
        <pc:spChg chg="add mod">
          <ac:chgData name="Lam, Jaicee H." userId="e5927eaa-06cd-477b-8660-03fffce8533b" providerId="ADAL" clId="{C1312B13-7D16-4907-8E53-D862542A6A71}" dt="2020-03-05T08:57:31.009" v="424" actId="1038"/>
          <ac:spMkLst>
            <pc:docMk/>
            <pc:sldMk cId="121218287" sldId="312"/>
            <ac:spMk id="9" creationId="{0E6008E1-E59A-49C6-817D-7956847A6967}"/>
          </ac:spMkLst>
        </pc:spChg>
        <pc:spChg chg="add mod">
          <ac:chgData name="Lam, Jaicee H." userId="e5927eaa-06cd-477b-8660-03fffce8533b" providerId="ADAL" clId="{C1312B13-7D16-4907-8E53-D862542A6A71}" dt="2020-03-05T08:57:31.009" v="424" actId="1038"/>
          <ac:spMkLst>
            <pc:docMk/>
            <pc:sldMk cId="121218287" sldId="312"/>
            <ac:spMk id="10" creationId="{734C9A82-E255-4320-A4D5-F6DA8C7EB58D}"/>
          </ac:spMkLst>
        </pc:spChg>
        <pc:spChg chg="add mod">
          <ac:chgData name="Lam, Jaicee H." userId="e5927eaa-06cd-477b-8660-03fffce8533b" providerId="ADAL" clId="{C1312B13-7D16-4907-8E53-D862542A6A71}" dt="2020-03-05T08:57:31.009" v="424" actId="1038"/>
          <ac:spMkLst>
            <pc:docMk/>
            <pc:sldMk cId="121218287" sldId="312"/>
            <ac:spMk id="11" creationId="{CA67439E-D8AB-41D5-BFD9-5A1112D39AA2}"/>
          </ac:spMkLst>
        </pc:spChg>
      </pc:sldChg>
      <pc:sldChg chg="modSp add">
        <pc:chgData name="Lam, Jaicee H." userId="e5927eaa-06cd-477b-8660-03fffce8533b" providerId="ADAL" clId="{C1312B13-7D16-4907-8E53-D862542A6A71}" dt="2020-03-05T08:59:07.144" v="446" actId="208"/>
        <pc:sldMkLst>
          <pc:docMk/>
          <pc:sldMk cId="1788447497" sldId="313"/>
        </pc:sldMkLst>
        <pc:spChg chg="mod">
          <ac:chgData name="Lam, Jaicee H." userId="e5927eaa-06cd-477b-8660-03fffce8533b" providerId="ADAL" clId="{C1312B13-7D16-4907-8E53-D862542A6A71}" dt="2020-03-05T08:57:57.451" v="427"/>
          <ac:spMkLst>
            <pc:docMk/>
            <pc:sldMk cId="1788447497" sldId="313"/>
            <ac:spMk id="7" creationId="{A768D88A-28C0-42E9-A8F2-EA01CAC12345}"/>
          </ac:spMkLst>
        </pc:spChg>
        <pc:spChg chg="mod">
          <ac:chgData name="Lam, Jaicee H." userId="e5927eaa-06cd-477b-8660-03fffce8533b" providerId="ADAL" clId="{C1312B13-7D16-4907-8E53-D862542A6A71}" dt="2020-03-05T08:58:41.609" v="436" actId="108"/>
          <ac:spMkLst>
            <pc:docMk/>
            <pc:sldMk cId="1788447497" sldId="313"/>
            <ac:spMk id="9" creationId="{0E6008E1-E59A-49C6-817D-7956847A6967}"/>
          </ac:spMkLst>
        </pc:spChg>
        <pc:spChg chg="mod">
          <ac:chgData name="Lam, Jaicee H." userId="e5927eaa-06cd-477b-8660-03fffce8533b" providerId="ADAL" clId="{C1312B13-7D16-4907-8E53-D862542A6A71}" dt="2020-03-05T08:59:07.144" v="446" actId="208"/>
          <ac:spMkLst>
            <pc:docMk/>
            <pc:sldMk cId="1788447497" sldId="313"/>
            <ac:spMk id="10" creationId="{734C9A82-E255-4320-A4D5-F6DA8C7EB58D}"/>
          </ac:spMkLst>
        </pc:spChg>
      </pc:sldChg>
      <pc:sldChg chg="modSp add">
        <pc:chgData name="Lam, Jaicee H." userId="e5927eaa-06cd-477b-8660-03fffce8533b" providerId="ADAL" clId="{C1312B13-7D16-4907-8E53-D862542A6A71}" dt="2020-03-05T10:25:58.600" v="961"/>
        <pc:sldMkLst>
          <pc:docMk/>
          <pc:sldMk cId="2900079803" sldId="314"/>
        </pc:sldMkLst>
        <pc:spChg chg="mod">
          <ac:chgData name="Lam, Jaicee H." userId="e5927eaa-06cd-477b-8660-03fffce8533b" providerId="ADAL" clId="{C1312B13-7D16-4907-8E53-D862542A6A71}" dt="2020-03-05T10:25:58.600" v="961"/>
          <ac:spMkLst>
            <pc:docMk/>
            <pc:sldMk cId="2900079803" sldId="314"/>
            <ac:spMk id="7" creationId="{A768D88A-28C0-42E9-A8F2-EA01CAC12345}"/>
          </ac:spMkLst>
        </pc:spChg>
        <pc:spChg chg="mod">
          <ac:chgData name="Lam, Jaicee H." userId="e5927eaa-06cd-477b-8660-03fffce8533b" providerId="ADAL" clId="{C1312B13-7D16-4907-8E53-D862542A6A71}" dt="2020-03-05T09:00:56.096" v="479" actId="208"/>
          <ac:spMkLst>
            <pc:docMk/>
            <pc:sldMk cId="2900079803" sldId="314"/>
            <ac:spMk id="9" creationId="{0E6008E1-E59A-49C6-817D-7956847A6967}"/>
          </ac:spMkLst>
        </pc:spChg>
        <pc:spChg chg="mod">
          <ac:chgData name="Lam, Jaicee H." userId="e5927eaa-06cd-477b-8660-03fffce8533b" providerId="ADAL" clId="{C1312B13-7D16-4907-8E53-D862542A6A71}" dt="2020-03-05T09:01:13.904" v="483" actId="1076"/>
          <ac:spMkLst>
            <pc:docMk/>
            <pc:sldMk cId="2900079803" sldId="314"/>
            <ac:spMk id="10" creationId="{734C9A82-E255-4320-A4D5-F6DA8C7EB58D}"/>
          </ac:spMkLst>
        </pc:spChg>
        <pc:spChg chg="mod">
          <ac:chgData name="Lam, Jaicee H." userId="e5927eaa-06cd-477b-8660-03fffce8533b" providerId="ADAL" clId="{C1312B13-7D16-4907-8E53-D862542A6A71}" dt="2020-03-05T09:01:10.705" v="482" actId="1076"/>
          <ac:spMkLst>
            <pc:docMk/>
            <pc:sldMk cId="2900079803" sldId="314"/>
            <ac:spMk id="11" creationId="{CA67439E-D8AB-41D5-BFD9-5A1112D39AA2}"/>
          </ac:spMkLst>
        </pc:spChg>
      </pc:sldChg>
      <pc:sldChg chg="modSp add ord modAnim modNotesTx">
        <pc:chgData name="Lam, Jaicee H." userId="e5927eaa-06cd-477b-8660-03fffce8533b" providerId="ADAL" clId="{C1312B13-7D16-4907-8E53-D862542A6A71}" dt="2020-03-05T10:10:38.238" v="594"/>
        <pc:sldMkLst>
          <pc:docMk/>
          <pc:sldMk cId="1722570497" sldId="315"/>
        </pc:sldMkLst>
        <pc:spChg chg="mod">
          <ac:chgData name="Lam, Jaicee H." userId="e5927eaa-06cd-477b-8660-03fffce8533b" providerId="ADAL" clId="{C1312B13-7D16-4907-8E53-D862542A6A71}" dt="2020-03-05T09:03:18.715" v="552"/>
          <ac:spMkLst>
            <pc:docMk/>
            <pc:sldMk cId="1722570497" sldId="315"/>
            <ac:spMk id="5" creationId="{F3D4E871-8D30-4CED-98C7-E6F53CEFC5C1}"/>
          </ac:spMkLst>
        </pc:spChg>
        <pc:spChg chg="mod">
          <ac:chgData name="Lam, Jaicee H." userId="e5927eaa-06cd-477b-8660-03fffce8533b" providerId="ADAL" clId="{C1312B13-7D16-4907-8E53-D862542A6A71}" dt="2020-03-05T09:02:16.738" v="515" actId="20577"/>
          <ac:spMkLst>
            <pc:docMk/>
            <pc:sldMk cId="1722570497" sldId="315"/>
            <ac:spMk id="25" creationId="{8849A37A-85B7-4D07-821F-0B9527852608}"/>
          </ac:spMkLst>
        </pc:spChg>
        <pc:spChg chg="mod">
          <ac:chgData name="Lam, Jaicee H." userId="e5927eaa-06cd-477b-8660-03fffce8533b" providerId="ADAL" clId="{C1312B13-7D16-4907-8E53-D862542A6A71}" dt="2020-03-05T09:02:28.227" v="535" actId="20577"/>
          <ac:spMkLst>
            <pc:docMk/>
            <pc:sldMk cId="1722570497" sldId="315"/>
            <ac:spMk id="26" creationId="{1C61736E-B94D-4181-8281-5784363981EC}"/>
          </ac:spMkLst>
        </pc:spChg>
        <pc:spChg chg="mod">
          <ac:chgData name="Lam, Jaicee H." userId="e5927eaa-06cd-477b-8660-03fffce8533b" providerId="ADAL" clId="{C1312B13-7D16-4907-8E53-D862542A6A71}" dt="2020-03-05T09:02:39.069" v="540"/>
          <ac:spMkLst>
            <pc:docMk/>
            <pc:sldMk cId="1722570497" sldId="315"/>
            <ac:spMk id="27" creationId="{7B2196DD-D4B3-487F-AE22-10C32E00D4D6}"/>
          </ac:spMkLst>
        </pc:spChg>
        <pc:spChg chg="mod">
          <ac:chgData name="Lam, Jaicee H." userId="e5927eaa-06cd-477b-8660-03fffce8533b" providerId="ADAL" clId="{C1312B13-7D16-4907-8E53-D862542A6A71}" dt="2020-03-05T09:03:09.026" v="550" actId="207"/>
          <ac:spMkLst>
            <pc:docMk/>
            <pc:sldMk cId="1722570497" sldId="315"/>
            <ac:spMk id="28" creationId="{4DA79D34-D2FF-4A86-BD1E-EF8900A1F9C5}"/>
          </ac:spMkLst>
        </pc:spChg>
      </pc:sldChg>
      <pc:sldChg chg="delSp modSp add delAnim modAnim">
        <pc:chgData name="Lam, Jaicee H." userId="e5927eaa-06cd-477b-8660-03fffce8533b" providerId="ADAL" clId="{C1312B13-7D16-4907-8E53-D862542A6A71}" dt="2020-03-05T10:11:12.820" v="600" actId="20577"/>
        <pc:sldMkLst>
          <pc:docMk/>
          <pc:sldMk cId="2236106743" sldId="316"/>
        </pc:sldMkLst>
        <pc:spChg chg="mod">
          <ac:chgData name="Lam, Jaicee H." userId="e5927eaa-06cd-477b-8660-03fffce8533b" providerId="ADAL" clId="{C1312B13-7D16-4907-8E53-D862542A6A71}" dt="2020-03-05T10:11:12.820" v="600" actId="20577"/>
          <ac:spMkLst>
            <pc:docMk/>
            <pc:sldMk cId="2236106743" sldId="316"/>
            <ac:spMk id="5" creationId="{F3D4E871-8D30-4CED-98C7-E6F53CEFC5C1}"/>
          </ac:spMkLst>
        </pc:spChg>
        <pc:spChg chg="mod">
          <ac:chgData name="Lam, Jaicee H." userId="e5927eaa-06cd-477b-8660-03fffce8533b" providerId="ADAL" clId="{C1312B13-7D16-4907-8E53-D862542A6A71}" dt="2020-03-05T10:09:01.953" v="587" actId="14100"/>
          <ac:spMkLst>
            <pc:docMk/>
            <pc:sldMk cId="2236106743" sldId="316"/>
            <ac:spMk id="25" creationId="{8849A37A-85B7-4D07-821F-0B9527852608}"/>
          </ac:spMkLst>
        </pc:spChg>
        <pc:spChg chg="mod">
          <ac:chgData name="Lam, Jaicee H." userId="e5927eaa-06cd-477b-8660-03fffce8533b" providerId="ADAL" clId="{C1312B13-7D16-4907-8E53-D862542A6A71}" dt="2020-03-05T10:09:06.188" v="588" actId="1076"/>
          <ac:spMkLst>
            <pc:docMk/>
            <pc:sldMk cId="2236106743" sldId="316"/>
            <ac:spMk id="26" creationId="{1C61736E-B94D-4181-8281-5784363981EC}"/>
          </ac:spMkLst>
        </pc:spChg>
        <pc:spChg chg="mod">
          <ac:chgData name="Lam, Jaicee H." userId="e5927eaa-06cd-477b-8660-03fffce8533b" providerId="ADAL" clId="{C1312B13-7D16-4907-8E53-D862542A6A71}" dt="2020-03-05T10:09:14.889" v="590" actId="1076"/>
          <ac:spMkLst>
            <pc:docMk/>
            <pc:sldMk cId="2236106743" sldId="316"/>
            <ac:spMk id="27" creationId="{7B2196DD-D4B3-487F-AE22-10C32E00D4D6}"/>
          </ac:spMkLst>
        </pc:spChg>
        <pc:spChg chg="del">
          <ac:chgData name="Lam, Jaicee H." userId="e5927eaa-06cd-477b-8660-03fffce8533b" providerId="ADAL" clId="{C1312B13-7D16-4907-8E53-D862542A6A71}" dt="2020-03-05T10:07:31.187" v="560" actId="478"/>
          <ac:spMkLst>
            <pc:docMk/>
            <pc:sldMk cId="2236106743" sldId="316"/>
            <ac:spMk id="28" creationId="{4DA79D34-D2FF-4A86-BD1E-EF8900A1F9C5}"/>
          </ac:spMkLst>
        </pc:spChg>
        <pc:grpChg chg="mod">
          <ac:chgData name="Lam, Jaicee H." userId="e5927eaa-06cd-477b-8660-03fffce8533b" providerId="ADAL" clId="{C1312B13-7D16-4907-8E53-D862542A6A71}" dt="2020-03-05T10:09:25.954" v="592" actId="1076"/>
          <ac:grpSpMkLst>
            <pc:docMk/>
            <pc:sldMk cId="2236106743" sldId="316"/>
            <ac:grpSpMk id="16" creationId="{DF645729-44E6-4ED5-94E4-576414BD7162}"/>
          </ac:grpSpMkLst>
        </pc:grpChg>
        <pc:grpChg chg="mod">
          <ac:chgData name="Lam, Jaicee H." userId="e5927eaa-06cd-477b-8660-03fffce8533b" providerId="ADAL" clId="{C1312B13-7D16-4907-8E53-D862542A6A71}" dt="2020-03-05T10:09:21.751" v="591" actId="1076"/>
          <ac:grpSpMkLst>
            <pc:docMk/>
            <pc:sldMk cId="2236106743" sldId="316"/>
            <ac:grpSpMk id="19" creationId="{0767D529-3A02-40D5-98D3-C2DE12C74F9D}"/>
          </ac:grpSpMkLst>
        </pc:grpChg>
        <pc:grpChg chg="del">
          <ac:chgData name="Lam, Jaicee H." userId="e5927eaa-06cd-477b-8660-03fffce8533b" providerId="ADAL" clId="{C1312B13-7D16-4907-8E53-D862542A6A71}" dt="2020-03-05T10:07:24.580" v="559" actId="478"/>
          <ac:grpSpMkLst>
            <pc:docMk/>
            <pc:sldMk cId="2236106743" sldId="316"/>
            <ac:grpSpMk id="22" creationId="{E3034CDC-AB9F-456F-8D20-1C0BD0B6B6B8}"/>
          </ac:grpSpMkLst>
        </pc:grpChg>
      </pc:sldChg>
      <pc:sldChg chg="addSp delSp modSp add mod modClrScheme chgLayout">
        <pc:chgData name="Lam, Jaicee H." userId="e5927eaa-06cd-477b-8660-03fffce8533b" providerId="ADAL" clId="{C1312B13-7D16-4907-8E53-D862542A6A71}" dt="2020-03-05T10:11:42.336" v="618" actId="27636"/>
        <pc:sldMkLst>
          <pc:docMk/>
          <pc:sldMk cId="2539123530" sldId="317"/>
        </pc:sldMkLst>
        <pc:spChg chg="mod">
          <ac:chgData name="Lam, Jaicee H." userId="e5927eaa-06cd-477b-8660-03fffce8533b" providerId="ADAL" clId="{C1312B13-7D16-4907-8E53-D862542A6A71}" dt="2020-03-05T10:11:42.281" v="617" actId="26606"/>
          <ac:spMkLst>
            <pc:docMk/>
            <pc:sldMk cId="2539123530" sldId="317"/>
            <ac:spMk id="2" creationId="{83B41DA6-2A14-4D2A-A685-34FBE2FEF79A}"/>
          </ac:spMkLst>
        </pc:spChg>
        <pc:spChg chg="mod">
          <ac:chgData name="Lam, Jaicee H." userId="e5927eaa-06cd-477b-8660-03fffce8533b" providerId="ADAL" clId="{C1312B13-7D16-4907-8E53-D862542A6A71}" dt="2020-03-05T10:11:42.281" v="617" actId="26606"/>
          <ac:spMkLst>
            <pc:docMk/>
            <pc:sldMk cId="2539123530" sldId="317"/>
            <ac:spMk id="3" creationId="{88930A88-85D7-4ED0-8751-4ED115F6E46F}"/>
          </ac:spMkLst>
        </pc:spChg>
        <pc:spChg chg="mod">
          <ac:chgData name="Lam, Jaicee H." userId="e5927eaa-06cd-477b-8660-03fffce8533b" providerId="ADAL" clId="{C1312B13-7D16-4907-8E53-D862542A6A71}" dt="2020-03-05T10:11:42.281" v="617" actId="26606"/>
          <ac:spMkLst>
            <pc:docMk/>
            <pc:sldMk cId="2539123530" sldId="317"/>
            <ac:spMk id="4" creationId="{B9AFA332-382B-47D6-928F-54C650F17B18}"/>
          </ac:spMkLst>
        </pc:spChg>
        <pc:spChg chg="add del mod">
          <ac:chgData name="Lam, Jaicee H." userId="e5927eaa-06cd-477b-8660-03fffce8533b" providerId="ADAL" clId="{C1312B13-7D16-4907-8E53-D862542A6A71}" dt="2020-03-05T10:11:42.281" v="617" actId="26606"/>
          <ac:spMkLst>
            <pc:docMk/>
            <pc:sldMk cId="2539123530" sldId="317"/>
            <ac:spMk id="5" creationId="{C8237D97-24D4-4785-93B3-07D8582A5A37}"/>
          </ac:spMkLst>
        </pc:spChg>
        <pc:spChg chg="add del">
          <ac:chgData name="Lam, Jaicee H." userId="e5927eaa-06cd-477b-8660-03fffce8533b" providerId="ADAL" clId="{C1312B13-7D16-4907-8E53-D862542A6A71}" dt="2020-03-05T10:11:42.281" v="617" actId="26606"/>
          <ac:spMkLst>
            <pc:docMk/>
            <pc:sldMk cId="2539123530" sldId="317"/>
            <ac:spMk id="6" creationId="{D205BE2A-AB14-40DE-849A-7FA89ABEB00A}"/>
          </ac:spMkLst>
        </pc:spChg>
        <pc:spChg chg="mod ord">
          <ac:chgData name="Lam, Jaicee H." userId="e5927eaa-06cd-477b-8660-03fffce8533b" providerId="ADAL" clId="{C1312B13-7D16-4907-8E53-D862542A6A71}" dt="2020-03-05T10:11:42.281" v="617" actId="26606"/>
          <ac:spMkLst>
            <pc:docMk/>
            <pc:sldMk cId="2539123530" sldId="317"/>
            <ac:spMk id="7" creationId="{4E93D2BE-7C3D-41A9-AD43-18DB4C7652A9}"/>
          </ac:spMkLst>
        </pc:spChg>
        <pc:spChg chg="add del mod">
          <ac:chgData name="Lam, Jaicee H." userId="e5927eaa-06cd-477b-8660-03fffce8533b" providerId="ADAL" clId="{C1312B13-7D16-4907-8E53-D862542A6A71}" dt="2020-03-05T10:11:36.781" v="607" actId="26606"/>
          <ac:spMkLst>
            <pc:docMk/>
            <pc:sldMk cId="2539123530" sldId="317"/>
            <ac:spMk id="13" creationId="{561D10D1-3728-4AD2-853A-104ECC7A44D0}"/>
          </ac:spMkLst>
        </pc:spChg>
        <pc:spChg chg="add del mod">
          <ac:chgData name="Lam, Jaicee H." userId="e5927eaa-06cd-477b-8660-03fffce8533b" providerId="ADAL" clId="{C1312B13-7D16-4907-8E53-D862542A6A71}" dt="2020-03-05T10:11:36.781" v="607" actId="26606"/>
          <ac:spMkLst>
            <pc:docMk/>
            <pc:sldMk cId="2539123530" sldId="317"/>
            <ac:spMk id="15" creationId="{0FD1903F-0EC7-451D-863A-631A28B449E1}"/>
          </ac:spMkLst>
        </pc:spChg>
        <pc:spChg chg="add del mod">
          <ac:chgData name="Lam, Jaicee H." userId="e5927eaa-06cd-477b-8660-03fffce8533b" providerId="ADAL" clId="{C1312B13-7D16-4907-8E53-D862542A6A71}" dt="2020-03-05T10:11:38.458" v="610" actId="26606"/>
          <ac:spMkLst>
            <pc:docMk/>
            <pc:sldMk cId="2539123530" sldId="317"/>
            <ac:spMk id="17" creationId="{8E3B9423-05D7-4A84-BB13-C27AA868531B}"/>
          </ac:spMkLst>
        </pc:spChg>
        <pc:spChg chg="add del mod">
          <ac:chgData name="Lam, Jaicee H." userId="e5927eaa-06cd-477b-8660-03fffce8533b" providerId="ADAL" clId="{C1312B13-7D16-4907-8E53-D862542A6A71}" dt="2020-03-05T10:11:38.458" v="610" actId="26606"/>
          <ac:spMkLst>
            <pc:docMk/>
            <pc:sldMk cId="2539123530" sldId="317"/>
            <ac:spMk id="18" creationId="{FBA7A702-A087-48EF-A171-A0D0CBDC6DF6}"/>
          </ac:spMkLst>
        </pc:spChg>
        <pc:spChg chg="add del mod">
          <ac:chgData name="Lam, Jaicee H." userId="e5927eaa-06cd-477b-8660-03fffce8533b" providerId="ADAL" clId="{C1312B13-7D16-4907-8E53-D862542A6A71}" dt="2020-03-05T10:11:40.794" v="613" actId="26606"/>
          <ac:spMkLst>
            <pc:docMk/>
            <pc:sldMk cId="2539123530" sldId="317"/>
            <ac:spMk id="20" creationId="{561D10D1-3728-4AD2-853A-104ECC7A44D0}"/>
          </ac:spMkLst>
        </pc:spChg>
        <pc:spChg chg="add del mod">
          <ac:chgData name="Lam, Jaicee H." userId="e5927eaa-06cd-477b-8660-03fffce8533b" providerId="ADAL" clId="{C1312B13-7D16-4907-8E53-D862542A6A71}" dt="2020-03-05T10:11:40.794" v="613" actId="26606"/>
          <ac:spMkLst>
            <pc:docMk/>
            <pc:sldMk cId="2539123530" sldId="317"/>
            <ac:spMk id="21" creationId="{0FD1903F-0EC7-451D-863A-631A28B449E1}"/>
          </ac:spMkLst>
        </pc:spChg>
        <pc:spChg chg="add del mod">
          <ac:chgData name="Lam, Jaicee H." userId="e5927eaa-06cd-477b-8660-03fffce8533b" providerId="ADAL" clId="{C1312B13-7D16-4907-8E53-D862542A6A71}" dt="2020-03-05T10:11:42.251" v="616" actId="26606"/>
          <ac:spMkLst>
            <pc:docMk/>
            <pc:sldMk cId="2539123530" sldId="317"/>
            <ac:spMk id="23" creationId="{8E3B9423-05D7-4A84-BB13-C27AA868531B}"/>
          </ac:spMkLst>
        </pc:spChg>
        <pc:spChg chg="add del mod">
          <ac:chgData name="Lam, Jaicee H." userId="e5927eaa-06cd-477b-8660-03fffce8533b" providerId="ADAL" clId="{C1312B13-7D16-4907-8E53-D862542A6A71}" dt="2020-03-05T10:11:42.251" v="616" actId="26606"/>
          <ac:spMkLst>
            <pc:docMk/>
            <pc:sldMk cId="2539123530" sldId="317"/>
            <ac:spMk id="24" creationId="{FBA7A702-A087-48EF-A171-A0D0CBDC6DF6}"/>
          </ac:spMkLst>
        </pc:spChg>
        <pc:spChg chg="add mod">
          <ac:chgData name="Lam, Jaicee H." userId="e5927eaa-06cd-477b-8660-03fffce8533b" providerId="ADAL" clId="{C1312B13-7D16-4907-8E53-D862542A6A71}" dt="2020-03-05T10:11:42.281" v="617" actId="26606"/>
          <ac:spMkLst>
            <pc:docMk/>
            <pc:sldMk cId="2539123530" sldId="317"/>
            <ac:spMk id="26" creationId="{561D10D1-3728-4AD2-853A-104ECC7A44D0}"/>
          </ac:spMkLst>
        </pc:spChg>
        <pc:spChg chg="add mod">
          <ac:chgData name="Lam, Jaicee H." userId="e5927eaa-06cd-477b-8660-03fffce8533b" providerId="ADAL" clId="{C1312B13-7D16-4907-8E53-D862542A6A71}" dt="2020-03-05T10:11:42.336" v="618" actId="27636"/>
          <ac:spMkLst>
            <pc:docMk/>
            <pc:sldMk cId="2539123530" sldId="317"/>
            <ac:spMk id="27" creationId="{0FD1903F-0EC7-451D-863A-631A28B449E1}"/>
          </ac:spMkLst>
        </pc:spChg>
        <pc:picChg chg="add mod">
          <ac:chgData name="Lam, Jaicee H." userId="e5927eaa-06cd-477b-8660-03fffce8533b" providerId="ADAL" clId="{C1312B13-7D16-4907-8E53-D862542A6A71}" dt="2020-03-05T10:11:42.281" v="617" actId="26606"/>
          <ac:picMkLst>
            <pc:docMk/>
            <pc:sldMk cId="2539123530" sldId="317"/>
            <ac:picMk id="8" creationId="{6D549B3A-1D07-4F00-921A-C1BA2F5BBA50}"/>
          </ac:picMkLst>
        </pc:picChg>
      </pc:sldChg>
      <pc:sldChg chg="addSp delSp modSp add">
        <pc:chgData name="Lam, Jaicee H." userId="e5927eaa-06cd-477b-8660-03fffce8533b" providerId="ADAL" clId="{C1312B13-7D16-4907-8E53-D862542A6A71}" dt="2020-03-05T10:12:02.090" v="623" actId="27636"/>
        <pc:sldMkLst>
          <pc:docMk/>
          <pc:sldMk cId="2385265924" sldId="318"/>
        </pc:sldMkLst>
        <pc:spChg chg="del">
          <ac:chgData name="Lam, Jaicee H." userId="e5927eaa-06cd-477b-8660-03fffce8533b" providerId="ADAL" clId="{C1312B13-7D16-4907-8E53-D862542A6A71}" dt="2020-03-05T10:12:01.988" v="622" actId="26606"/>
          <ac:spMkLst>
            <pc:docMk/>
            <pc:sldMk cId="2385265924" sldId="318"/>
            <ac:spMk id="26" creationId="{561D10D1-3728-4AD2-853A-104ECC7A44D0}"/>
          </ac:spMkLst>
        </pc:spChg>
        <pc:spChg chg="del">
          <ac:chgData name="Lam, Jaicee H." userId="e5927eaa-06cd-477b-8660-03fffce8533b" providerId="ADAL" clId="{C1312B13-7D16-4907-8E53-D862542A6A71}" dt="2020-03-05T10:12:01.988" v="622" actId="26606"/>
          <ac:spMkLst>
            <pc:docMk/>
            <pc:sldMk cId="2385265924" sldId="318"/>
            <ac:spMk id="27" creationId="{0FD1903F-0EC7-451D-863A-631A28B449E1}"/>
          </ac:spMkLst>
        </pc:spChg>
        <pc:spChg chg="add">
          <ac:chgData name="Lam, Jaicee H." userId="e5927eaa-06cd-477b-8660-03fffce8533b" providerId="ADAL" clId="{C1312B13-7D16-4907-8E53-D862542A6A71}" dt="2020-03-05T10:12:01.988" v="622" actId="26606"/>
          <ac:spMkLst>
            <pc:docMk/>
            <pc:sldMk cId="2385265924" sldId="318"/>
            <ac:spMk id="32" creationId="{EBC4AC62-D2CF-4CAA-BD5B-87725C55B7CB}"/>
          </ac:spMkLst>
        </pc:spChg>
        <pc:spChg chg="add mod">
          <ac:chgData name="Lam, Jaicee H." userId="e5927eaa-06cd-477b-8660-03fffce8533b" providerId="ADAL" clId="{C1312B13-7D16-4907-8E53-D862542A6A71}" dt="2020-03-05T10:12:02.090" v="623" actId="27636"/>
          <ac:spMkLst>
            <pc:docMk/>
            <pc:sldMk cId="2385265924" sldId="318"/>
            <ac:spMk id="34" creationId="{54CC1D95-6E69-4C53-BF2B-9F66A295DD66}"/>
          </ac:spMkLst>
        </pc:spChg>
        <pc:picChg chg="del">
          <ac:chgData name="Lam, Jaicee H." userId="e5927eaa-06cd-477b-8660-03fffce8533b" providerId="ADAL" clId="{C1312B13-7D16-4907-8E53-D862542A6A71}" dt="2020-03-05T10:11:56.261" v="620" actId="478"/>
          <ac:picMkLst>
            <pc:docMk/>
            <pc:sldMk cId="2385265924" sldId="318"/>
            <ac:picMk id="8" creationId="{6D549B3A-1D07-4F00-921A-C1BA2F5BBA50}"/>
          </ac:picMkLst>
        </pc:picChg>
        <pc:picChg chg="add mod">
          <ac:chgData name="Lam, Jaicee H." userId="e5927eaa-06cd-477b-8660-03fffce8533b" providerId="ADAL" clId="{C1312B13-7D16-4907-8E53-D862542A6A71}" dt="2020-03-05T10:12:01.988" v="622" actId="26606"/>
          <ac:picMkLst>
            <pc:docMk/>
            <pc:sldMk cId="2385265924" sldId="318"/>
            <ac:picMk id="9" creationId="{5F1747F7-4DE1-4EEC-B3CF-821E361B7264}"/>
          </ac:picMkLst>
        </pc:picChg>
      </pc:sldChg>
      <pc:sldChg chg="delSp modSp add ord delAnim modAnim modNotesTx">
        <pc:chgData name="Lam, Jaicee H." userId="e5927eaa-06cd-477b-8660-03fffce8533b" providerId="ADAL" clId="{C1312B13-7D16-4907-8E53-D862542A6A71}" dt="2020-03-05T10:13:49.251" v="650" actId="6549"/>
        <pc:sldMkLst>
          <pc:docMk/>
          <pc:sldMk cId="2566660603" sldId="319"/>
        </pc:sldMkLst>
        <pc:spChg chg="mod">
          <ac:chgData name="Lam, Jaicee H." userId="e5927eaa-06cd-477b-8660-03fffce8533b" providerId="ADAL" clId="{C1312B13-7D16-4907-8E53-D862542A6A71}" dt="2020-03-05T10:12:36.959" v="628"/>
          <ac:spMkLst>
            <pc:docMk/>
            <pc:sldMk cId="2566660603" sldId="319"/>
            <ac:spMk id="5" creationId="{F3D4E871-8D30-4CED-98C7-E6F53CEFC5C1}"/>
          </ac:spMkLst>
        </pc:spChg>
        <pc:spChg chg="mod">
          <ac:chgData name="Lam, Jaicee H." userId="e5927eaa-06cd-477b-8660-03fffce8533b" providerId="ADAL" clId="{C1312B13-7D16-4907-8E53-D862542A6A71}" dt="2020-03-05T10:13:31.385" v="648" actId="1076"/>
          <ac:spMkLst>
            <pc:docMk/>
            <pc:sldMk cId="2566660603" sldId="319"/>
            <ac:spMk id="25" creationId="{8849A37A-85B7-4D07-821F-0B9527852608}"/>
          </ac:spMkLst>
        </pc:spChg>
        <pc:spChg chg="del">
          <ac:chgData name="Lam, Jaicee H." userId="e5927eaa-06cd-477b-8660-03fffce8533b" providerId="ADAL" clId="{C1312B13-7D16-4907-8E53-D862542A6A71}" dt="2020-03-05T10:12:50.300" v="630" actId="478"/>
          <ac:spMkLst>
            <pc:docMk/>
            <pc:sldMk cId="2566660603" sldId="319"/>
            <ac:spMk id="26" creationId="{1C61736E-B94D-4181-8281-5784363981EC}"/>
          </ac:spMkLst>
        </pc:spChg>
        <pc:spChg chg="mod">
          <ac:chgData name="Lam, Jaicee H." userId="e5927eaa-06cd-477b-8660-03fffce8533b" providerId="ADAL" clId="{C1312B13-7D16-4907-8E53-D862542A6A71}" dt="2020-03-05T10:13:28.296" v="647" actId="1076"/>
          <ac:spMkLst>
            <pc:docMk/>
            <pc:sldMk cId="2566660603" sldId="319"/>
            <ac:spMk id="27" creationId="{7B2196DD-D4B3-487F-AE22-10C32E00D4D6}"/>
          </ac:spMkLst>
        </pc:spChg>
        <pc:grpChg chg="mod">
          <ac:chgData name="Lam, Jaicee H." userId="e5927eaa-06cd-477b-8660-03fffce8533b" providerId="ADAL" clId="{C1312B13-7D16-4907-8E53-D862542A6A71}" dt="2020-03-05T10:13:35.179" v="649" actId="1076"/>
          <ac:grpSpMkLst>
            <pc:docMk/>
            <pc:sldMk cId="2566660603" sldId="319"/>
            <ac:grpSpMk id="16" creationId="{DF645729-44E6-4ED5-94E4-576414BD7162}"/>
          </ac:grpSpMkLst>
        </pc:grpChg>
        <pc:grpChg chg="del">
          <ac:chgData name="Lam, Jaicee H." userId="e5927eaa-06cd-477b-8660-03fffce8533b" providerId="ADAL" clId="{C1312B13-7D16-4907-8E53-D862542A6A71}" dt="2020-03-05T10:12:40.843" v="629" actId="478"/>
          <ac:grpSpMkLst>
            <pc:docMk/>
            <pc:sldMk cId="2566660603" sldId="319"/>
            <ac:grpSpMk id="19" creationId="{0767D529-3A02-40D5-98D3-C2DE12C74F9D}"/>
          </ac:grpSpMkLst>
        </pc:grpChg>
      </pc:sldChg>
      <pc:sldChg chg="modSp add ord modAnim modNotesTx">
        <pc:chgData name="Lam, Jaicee H." userId="e5927eaa-06cd-477b-8660-03fffce8533b" providerId="ADAL" clId="{C1312B13-7D16-4907-8E53-D862542A6A71}" dt="2020-03-05T10:15:46.811" v="684" actId="6549"/>
        <pc:sldMkLst>
          <pc:docMk/>
          <pc:sldMk cId="2255241003" sldId="320"/>
        </pc:sldMkLst>
        <pc:spChg chg="mod">
          <ac:chgData name="Lam, Jaicee H." userId="e5927eaa-06cd-477b-8660-03fffce8533b" providerId="ADAL" clId="{C1312B13-7D16-4907-8E53-D862542A6A71}" dt="2020-03-05T10:14:11.390" v="655" actId="20577"/>
          <ac:spMkLst>
            <pc:docMk/>
            <pc:sldMk cId="2255241003" sldId="320"/>
            <ac:spMk id="5" creationId="{F3D4E871-8D30-4CED-98C7-E6F53CEFC5C1}"/>
          </ac:spMkLst>
        </pc:spChg>
        <pc:spChg chg="mod">
          <ac:chgData name="Lam, Jaicee H." userId="e5927eaa-06cd-477b-8660-03fffce8533b" providerId="ADAL" clId="{C1312B13-7D16-4907-8E53-D862542A6A71}" dt="2020-03-05T10:14:38.827" v="669" actId="12"/>
          <ac:spMkLst>
            <pc:docMk/>
            <pc:sldMk cId="2255241003" sldId="320"/>
            <ac:spMk id="25" creationId="{8849A37A-85B7-4D07-821F-0B9527852608}"/>
          </ac:spMkLst>
        </pc:spChg>
        <pc:spChg chg="mod">
          <ac:chgData name="Lam, Jaicee H." userId="e5927eaa-06cd-477b-8660-03fffce8533b" providerId="ADAL" clId="{C1312B13-7D16-4907-8E53-D862542A6A71}" dt="2020-03-05T10:14:51.182" v="675" actId="12"/>
          <ac:spMkLst>
            <pc:docMk/>
            <pc:sldMk cId="2255241003" sldId="320"/>
            <ac:spMk id="26" creationId="{1C61736E-B94D-4181-8281-5784363981EC}"/>
          </ac:spMkLst>
        </pc:spChg>
        <pc:spChg chg="mod">
          <ac:chgData name="Lam, Jaicee H." userId="e5927eaa-06cd-477b-8660-03fffce8533b" providerId="ADAL" clId="{C1312B13-7D16-4907-8E53-D862542A6A71}" dt="2020-03-05T10:15:02.639" v="683" actId="12"/>
          <ac:spMkLst>
            <pc:docMk/>
            <pc:sldMk cId="2255241003" sldId="320"/>
            <ac:spMk id="27" creationId="{7B2196DD-D4B3-487F-AE22-10C32E00D4D6}"/>
          </ac:spMkLst>
        </pc:spChg>
      </pc:sldChg>
      <pc:sldChg chg="modSp add modAnim">
        <pc:chgData name="Lam, Jaicee H." userId="e5927eaa-06cd-477b-8660-03fffce8533b" providerId="ADAL" clId="{C1312B13-7D16-4907-8E53-D862542A6A71}" dt="2020-03-05T10:18:32.007" v="744" actId="1076"/>
        <pc:sldMkLst>
          <pc:docMk/>
          <pc:sldMk cId="2169794012" sldId="321"/>
        </pc:sldMkLst>
        <pc:spChg chg="mod">
          <ac:chgData name="Lam, Jaicee H." userId="e5927eaa-06cd-477b-8660-03fffce8533b" providerId="ADAL" clId="{C1312B13-7D16-4907-8E53-D862542A6A71}" dt="2020-03-05T10:17:17.088" v="713" actId="20577"/>
          <ac:spMkLst>
            <pc:docMk/>
            <pc:sldMk cId="2169794012" sldId="321"/>
            <ac:spMk id="5" creationId="{F3D4E871-8D30-4CED-98C7-E6F53CEFC5C1}"/>
          </ac:spMkLst>
        </pc:spChg>
        <pc:spChg chg="mod">
          <ac:chgData name="Lam, Jaicee H." userId="e5927eaa-06cd-477b-8660-03fffce8533b" providerId="ADAL" clId="{C1312B13-7D16-4907-8E53-D862542A6A71}" dt="2020-03-05T10:17:43.040" v="722" actId="14100"/>
          <ac:spMkLst>
            <pc:docMk/>
            <pc:sldMk cId="2169794012" sldId="321"/>
            <ac:spMk id="25" creationId="{8849A37A-85B7-4D07-821F-0B9527852608}"/>
          </ac:spMkLst>
        </pc:spChg>
        <pc:spChg chg="mod">
          <ac:chgData name="Lam, Jaicee H." userId="e5927eaa-06cd-477b-8660-03fffce8533b" providerId="ADAL" clId="{C1312B13-7D16-4907-8E53-D862542A6A71}" dt="2020-03-05T10:18:24.077" v="742" actId="1076"/>
          <ac:spMkLst>
            <pc:docMk/>
            <pc:sldMk cId="2169794012" sldId="321"/>
            <ac:spMk id="26" creationId="{1C61736E-B94D-4181-8281-5784363981EC}"/>
          </ac:spMkLst>
        </pc:spChg>
        <pc:spChg chg="mod">
          <ac:chgData name="Lam, Jaicee H." userId="e5927eaa-06cd-477b-8660-03fffce8533b" providerId="ADAL" clId="{C1312B13-7D16-4907-8E53-D862542A6A71}" dt="2020-03-05T10:18:19.988" v="741" actId="1076"/>
          <ac:spMkLst>
            <pc:docMk/>
            <pc:sldMk cId="2169794012" sldId="321"/>
            <ac:spMk id="27" creationId="{7B2196DD-D4B3-487F-AE22-10C32E00D4D6}"/>
          </ac:spMkLst>
        </pc:spChg>
        <pc:grpChg chg="mod">
          <ac:chgData name="Lam, Jaicee H." userId="e5927eaa-06cd-477b-8660-03fffce8533b" providerId="ADAL" clId="{C1312B13-7D16-4907-8E53-D862542A6A71}" dt="2020-03-05T10:18:27.872" v="743" actId="1076"/>
          <ac:grpSpMkLst>
            <pc:docMk/>
            <pc:sldMk cId="2169794012" sldId="321"/>
            <ac:grpSpMk id="16" creationId="{DF645729-44E6-4ED5-94E4-576414BD7162}"/>
          </ac:grpSpMkLst>
        </pc:grpChg>
        <pc:grpChg chg="mod">
          <ac:chgData name="Lam, Jaicee H." userId="e5927eaa-06cd-477b-8660-03fffce8533b" providerId="ADAL" clId="{C1312B13-7D16-4907-8E53-D862542A6A71}" dt="2020-03-05T10:18:32.007" v="744" actId="1076"/>
          <ac:grpSpMkLst>
            <pc:docMk/>
            <pc:sldMk cId="2169794012" sldId="321"/>
            <ac:grpSpMk id="19" creationId="{0767D529-3A02-40D5-98D3-C2DE12C74F9D}"/>
          </ac:grpSpMkLst>
        </pc:grpChg>
      </pc:sldChg>
      <pc:sldChg chg="modSp add ord modAnim">
        <pc:chgData name="Lam, Jaicee H." userId="e5927eaa-06cd-477b-8660-03fffce8533b" providerId="ADAL" clId="{C1312B13-7D16-4907-8E53-D862542A6A71}" dt="2020-03-05T10:22:48.710" v="887" actId="20577"/>
        <pc:sldMkLst>
          <pc:docMk/>
          <pc:sldMk cId="1466977936" sldId="322"/>
        </pc:sldMkLst>
        <pc:spChg chg="mod">
          <ac:chgData name="Lam, Jaicee H." userId="e5927eaa-06cd-477b-8660-03fffce8533b" providerId="ADAL" clId="{C1312B13-7D16-4907-8E53-D862542A6A71}" dt="2020-03-05T10:21:08.663" v="755" actId="20577"/>
          <ac:spMkLst>
            <pc:docMk/>
            <pc:sldMk cId="1466977936" sldId="322"/>
            <ac:spMk id="5" creationId="{F3D4E871-8D30-4CED-98C7-E6F53CEFC5C1}"/>
          </ac:spMkLst>
        </pc:spChg>
        <pc:spChg chg="mod">
          <ac:chgData name="Lam, Jaicee H." userId="e5927eaa-06cd-477b-8660-03fffce8533b" providerId="ADAL" clId="{C1312B13-7D16-4907-8E53-D862542A6A71}" dt="2020-03-05T10:22:07.505" v="787" actId="20577"/>
          <ac:spMkLst>
            <pc:docMk/>
            <pc:sldMk cId="1466977936" sldId="322"/>
            <ac:spMk id="25" creationId="{8849A37A-85B7-4D07-821F-0B9527852608}"/>
          </ac:spMkLst>
        </pc:spChg>
        <pc:spChg chg="mod">
          <ac:chgData name="Lam, Jaicee H." userId="e5927eaa-06cd-477b-8660-03fffce8533b" providerId="ADAL" clId="{C1312B13-7D16-4907-8E53-D862542A6A71}" dt="2020-03-05T10:22:21.015" v="812" actId="20577"/>
          <ac:spMkLst>
            <pc:docMk/>
            <pc:sldMk cId="1466977936" sldId="322"/>
            <ac:spMk id="26" creationId="{1C61736E-B94D-4181-8281-5784363981EC}"/>
          </ac:spMkLst>
        </pc:spChg>
        <pc:spChg chg="mod">
          <ac:chgData name="Lam, Jaicee H." userId="e5927eaa-06cd-477b-8660-03fffce8533b" providerId="ADAL" clId="{C1312B13-7D16-4907-8E53-D862542A6A71}" dt="2020-03-05T10:22:39.017" v="864" actId="20577"/>
          <ac:spMkLst>
            <pc:docMk/>
            <pc:sldMk cId="1466977936" sldId="322"/>
            <ac:spMk id="27" creationId="{7B2196DD-D4B3-487F-AE22-10C32E00D4D6}"/>
          </ac:spMkLst>
        </pc:spChg>
        <pc:spChg chg="mod">
          <ac:chgData name="Lam, Jaicee H." userId="e5927eaa-06cd-477b-8660-03fffce8533b" providerId="ADAL" clId="{C1312B13-7D16-4907-8E53-D862542A6A71}" dt="2020-03-05T10:22:48.710" v="887" actId="20577"/>
          <ac:spMkLst>
            <pc:docMk/>
            <pc:sldMk cId="1466977936" sldId="322"/>
            <ac:spMk id="28" creationId="{4DA79D34-D2FF-4A86-BD1E-EF8900A1F9C5}"/>
          </ac:spMkLst>
        </pc:spChg>
      </pc:sldChg>
      <pc:sldChg chg="modSp add modAnim">
        <pc:chgData name="Lam, Jaicee H." userId="e5927eaa-06cd-477b-8660-03fffce8533b" providerId="ADAL" clId="{C1312B13-7D16-4907-8E53-D862542A6A71}" dt="2020-03-05T10:23:40.921" v="939" actId="20577"/>
        <pc:sldMkLst>
          <pc:docMk/>
          <pc:sldMk cId="3124867036" sldId="323"/>
        </pc:sldMkLst>
        <pc:spChg chg="mod">
          <ac:chgData name="Lam, Jaicee H." userId="e5927eaa-06cd-477b-8660-03fffce8533b" providerId="ADAL" clId="{C1312B13-7D16-4907-8E53-D862542A6A71}" dt="2020-03-05T10:23:06.362" v="890"/>
          <ac:spMkLst>
            <pc:docMk/>
            <pc:sldMk cId="3124867036" sldId="323"/>
            <ac:spMk id="5" creationId="{F3D4E871-8D30-4CED-98C7-E6F53CEFC5C1}"/>
          </ac:spMkLst>
        </pc:spChg>
        <pc:spChg chg="mod">
          <ac:chgData name="Lam, Jaicee H." userId="e5927eaa-06cd-477b-8660-03fffce8533b" providerId="ADAL" clId="{C1312B13-7D16-4907-8E53-D862542A6A71}" dt="2020-03-05T10:23:11.387" v="902" actId="20577"/>
          <ac:spMkLst>
            <pc:docMk/>
            <pc:sldMk cId="3124867036" sldId="323"/>
            <ac:spMk id="25" creationId="{8849A37A-85B7-4D07-821F-0B9527852608}"/>
          </ac:spMkLst>
        </pc:spChg>
        <pc:spChg chg="mod">
          <ac:chgData name="Lam, Jaicee H." userId="e5927eaa-06cd-477b-8660-03fffce8533b" providerId="ADAL" clId="{C1312B13-7D16-4907-8E53-D862542A6A71}" dt="2020-03-05T10:23:16.996" v="921" actId="20577"/>
          <ac:spMkLst>
            <pc:docMk/>
            <pc:sldMk cId="3124867036" sldId="323"/>
            <ac:spMk id="26" creationId="{1C61736E-B94D-4181-8281-5784363981EC}"/>
          </ac:spMkLst>
        </pc:spChg>
        <pc:spChg chg="mod">
          <ac:chgData name="Lam, Jaicee H." userId="e5927eaa-06cd-477b-8660-03fffce8533b" providerId="ADAL" clId="{C1312B13-7D16-4907-8E53-D862542A6A71}" dt="2020-03-05T10:23:36.459" v="929" actId="12"/>
          <ac:spMkLst>
            <pc:docMk/>
            <pc:sldMk cId="3124867036" sldId="323"/>
            <ac:spMk id="27" creationId="{7B2196DD-D4B3-487F-AE22-10C32E00D4D6}"/>
          </ac:spMkLst>
        </pc:spChg>
        <pc:spChg chg="mod">
          <ac:chgData name="Lam, Jaicee H." userId="e5927eaa-06cd-477b-8660-03fffce8533b" providerId="ADAL" clId="{C1312B13-7D16-4907-8E53-D862542A6A71}" dt="2020-03-05T10:23:40.921" v="939" actId="20577"/>
          <ac:spMkLst>
            <pc:docMk/>
            <pc:sldMk cId="3124867036" sldId="323"/>
            <ac:spMk id="28" creationId="{4DA79D34-D2FF-4A86-BD1E-EF8900A1F9C5}"/>
          </ac:spMkLst>
        </pc:spChg>
      </pc:sldChg>
      <pc:sldChg chg="modSp add">
        <pc:chgData name="Lam, Jaicee H." userId="e5927eaa-06cd-477b-8660-03fffce8533b" providerId="ADAL" clId="{C1312B13-7D16-4907-8E53-D862542A6A71}" dt="2020-03-05T10:24:36.302" v="958" actId="20577"/>
        <pc:sldMkLst>
          <pc:docMk/>
          <pc:sldMk cId="1891613127" sldId="324"/>
        </pc:sldMkLst>
        <pc:spChg chg="mod">
          <ac:chgData name="Lam, Jaicee H." userId="e5927eaa-06cd-477b-8660-03fffce8533b" providerId="ADAL" clId="{C1312B13-7D16-4907-8E53-D862542A6A71}" dt="2020-03-05T10:24:36.302" v="958" actId="20577"/>
          <ac:spMkLst>
            <pc:docMk/>
            <pc:sldMk cId="1891613127" sldId="324"/>
            <ac:spMk id="7" creationId="{1C3F00E0-C1C8-4A13-9B07-A0AF17359A71}"/>
          </ac:spMkLst>
        </pc:spChg>
      </pc:sldChg>
      <pc:sldChg chg="modSp add">
        <pc:chgData name="Lam, Jaicee H." userId="e5927eaa-06cd-477b-8660-03fffce8533b" providerId="ADAL" clId="{C1312B13-7D16-4907-8E53-D862542A6A71}" dt="2020-03-05T10:24:29.337" v="957" actId="20577"/>
        <pc:sldMkLst>
          <pc:docMk/>
          <pc:sldMk cId="901624611" sldId="325"/>
        </pc:sldMkLst>
        <pc:spChg chg="mod">
          <ac:chgData name="Lam, Jaicee H." userId="e5927eaa-06cd-477b-8660-03fffce8533b" providerId="ADAL" clId="{C1312B13-7D16-4907-8E53-D862542A6A71}" dt="2020-03-05T10:24:29.337" v="957" actId="20577"/>
          <ac:spMkLst>
            <pc:docMk/>
            <pc:sldMk cId="901624611" sldId="325"/>
            <ac:spMk id="7" creationId="{1C3F00E0-C1C8-4A13-9B07-A0AF17359A71}"/>
          </ac:spMkLst>
        </pc:spChg>
      </pc:sldChg>
      <pc:sldChg chg="add">
        <pc:chgData name="Lam, Jaicee H." userId="e5927eaa-06cd-477b-8660-03fffce8533b" providerId="ADAL" clId="{C1312B13-7D16-4907-8E53-D862542A6A71}" dt="2020-03-05T10:24:46.826" v="959"/>
        <pc:sldMkLst>
          <pc:docMk/>
          <pc:sldMk cId="1789729319" sldId="326"/>
        </pc:sldMkLst>
      </pc:sldChg>
      <pc:sldChg chg="modSp add">
        <pc:chgData name="Lam, Jaicee H." userId="e5927eaa-06cd-477b-8660-03fffce8533b" providerId="ADAL" clId="{C1312B13-7D16-4907-8E53-D862542A6A71}" dt="2020-03-10T07:12:03.612" v="974" actId="20577"/>
        <pc:sldMkLst>
          <pc:docMk/>
          <pc:sldMk cId="687928010" sldId="327"/>
        </pc:sldMkLst>
        <pc:spChg chg="mod">
          <ac:chgData name="Lam, Jaicee H." userId="e5927eaa-06cd-477b-8660-03fffce8533b" providerId="ADAL" clId="{C1312B13-7D16-4907-8E53-D862542A6A71}" dt="2020-03-10T07:12:03.612" v="974" actId="20577"/>
          <ac:spMkLst>
            <pc:docMk/>
            <pc:sldMk cId="687928010" sldId="327"/>
            <ac:spMk id="5" creationId="{6C9BEEB0-38CC-48EE-B7B0-89283B55831B}"/>
          </ac:spMkLst>
        </pc:spChg>
      </pc:sldChg>
      <pc:sldChg chg="modSp add">
        <pc:chgData name="Lam, Jaicee H." userId="e5927eaa-06cd-477b-8660-03fffce8533b" providerId="ADAL" clId="{C1312B13-7D16-4907-8E53-D862542A6A71}" dt="2020-03-10T07:12:40.180" v="990" actId="20577"/>
        <pc:sldMkLst>
          <pc:docMk/>
          <pc:sldMk cId="2220802379" sldId="328"/>
        </pc:sldMkLst>
        <pc:spChg chg="mod">
          <ac:chgData name="Lam, Jaicee H." userId="e5927eaa-06cd-477b-8660-03fffce8533b" providerId="ADAL" clId="{C1312B13-7D16-4907-8E53-D862542A6A71}" dt="2020-03-10T07:12:40.180" v="990" actId="20577"/>
          <ac:spMkLst>
            <pc:docMk/>
            <pc:sldMk cId="2220802379" sldId="328"/>
            <ac:spMk id="5" creationId="{278364F9-1778-4E2C-9B04-A67962B1F0A4}"/>
          </ac:spMkLst>
        </pc:spChg>
      </pc:sldChg>
      <pc:sldChg chg="modSp add">
        <pc:chgData name="Lam, Jaicee H." userId="e5927eaa-06cd-477b-8660-03fffce8533b" providerId="ADAL" clId="{C1312B13-7D16-4907-8E53-D862542A6A71}" dt="2020-03-10T07:12:56.028" v="992"/>
        <pc:sldMkLst>
          <pc:docMk/>
          <pc:sldMk cId="1088295743" sldId="329"/>
        </pc:sldMkLst>
        <pc:spChg chg="mod">
          <ac:chgData name="Lam, Jaicee H." userId="e5927eaa-06cd-477b-8660-03fffce8533b" providerId="ADAL" clId="{C1312B13-7D16-4907-8E53-D862542A6A71}" dt="2020-03-10T07:12:56.028" v="992"/>
          <ac:spMkLst>
            <pc:docMk/>
            <pc:sldMk cId="1088295743" sldId="329"/>
            <ac:spMk id="5" creationId="{E20918B6-C816-4314-B084-497B50C06F3D}"/>
          </ac:spMkLst>
        </pc:spChg>
      </pc:sldChg>
      <pc:sldChg chg="modSp add">
        <pc:chgData name="Lam, Jaicee H." userId="e5927eaa-06cd-477b-8660-03fffce8533b" providerId="ADAL" clId="{C1312B13-7D16-4907-8E53-D862542A6A71}" dt="2020-03-10T07:13:23.303" v="995" actId="20577"/>
        <pc:sldMkLst>
          <pc:docMk/>
          <pc:sldMk cId="2185417327" sldId="330"/>
        </pc:sldMkLst>
        <pc:spChg chg="mod">
          <ac:chgData name="Lam, Jaicee H." userId="e5927eaa-06cd-477b-8660-03fffce8533b" providerId="ADAL" clId="{C1312B13-7D16-4907-8E53-D862542A6A71}" dt="2020-03-10T07:13:23.303" v="995" actId="20577"/>
          <ac:spMkLst>
            <pc:docMk/>
            <pc:sldMk cId="2185417327" sldId="330"/>
            <ac:spMk id="5" creationId="{E309FE3F-9290-43A0-B42D-604ED8ED3D6D}"/>
          </ac:spMkLst>
        </pc:spChg>
      </pc:sldChg>
      <pc:sldChg chg="modSp add">
        <pc:chgData name="Lam, Jaicee H." userId="e5927eaa-06cd-477b-8660-03fffce8533b" providerId="ADAL" clId="{C1312B13-7D16-4907-8E53-D862542A6A71}" dt="2020-03-10T07:14:03.288" v="1011" actId="20577"/>
        <pc:sldMkLst>
          <pc:docMk/>
          <pc:sldMk cId="3678655957" sldId="331"/>
        </pc:sldMkLst>
        <pc:spChg chg="mod">
          <ac:chgData name="Lam, Jaicee H." userId="e5927eaa-06cd-477b-8660-03fffce8533b" providerId="ADAL" clId="{C1312B13-7D16-4907-8E53-D862542A6A71}" dt="2020-03-10T07:14:03.288" v="1011" actId="20577"/>
          <ac:spMkLst>
            <pc:docMk/>
            <pc:sldMk cId="3678655957" sldId="331"/>
            <ac:spMk id="3" creationId="{F45041A5-5C88-4D96-990E-3B0535B8C0AA}"/>
          </ac:spMkLst>
        </pc:spChg>
        <pc:spChg chg="mod">
          <ac:chgData name="Lam, Jaicee H." userId="e5927eaa-06cd-477b-8660-03fffce8533b" providerId="ADAL" clId="{C1312B13-7D16-4907-8E53-D862542A6A71}" dt="2020-03-10T07:13:38.295" v="997" actId="27636"/>
          <ac:spMkLst>
            <pc:docMk/>
            <pc:sldMk cId="3678655957" sldId="331"/>
            <ac:spMk id="4" creationId="{1209AE83-CED0-4F7A-B5DB-9A740F00AB51}"/>
          </ac:spMkLst>
        </pc:spChg>
        <pc:spChg chg="mod">
          <ac:chgData name="Lam, Jaicee H." userId="e5927eaa-06cd-477b-8660-03fffce8533b" providerId="ADAL" clId="{C1312B13-7D16-4907-8E53-D862542A6A71}" dt="2020-03-10T07:13:41.119" v="1004" actId="20577"/>
          <ac:spMkLst>
            <pc:docMk/>
            <pc:sldMk cId="3678655957" sldId="331"/>
            <ac:spMk id="6" creationId="{60DB5087-F1C6-40FB-A25F-476999813FCF}"/>
          </ac:spMkLst>
        </pc:spChg>
      </pc:sldChg>
    </pc:docChg>
  </pc:docChgLst>
  <pc:docChgLst>
    <pc:chgData name="Kwok, Jeffrey" userId="fbec0761-eb99-44b1-8af3-ab907abe7c2d" providerId="ADAL" clId="{45862C47-484D-44E0-A981-A1EAA27F1C7D}"/>
    <pc:docChg chg="modSld">
      <pc:chgData name="Kwok, Jeffrey" userId="fbec0761-eb99-44b1-8af3-ab907abe7c2d" providerId="ADAL" clId="{45862C47-484D-44E0-A981-A1EAA27F1C7D}" dt="2020-03-16T04:44:16.131" v="11" actId="20577"/>
      <pc:docMkLst>
        <pc:docMk/>
      </pc:docMkLst>
      <pc:sldChg chg="modSp">
        <pc:chgData name="Kwok, Jeffrey" userId="fbec0761-eb99-44b1-8af3-ab907abe7c2d" providerId="ADAL" clId="{45862C47-484D-44E0-A981-A1EAA27F1C7D}" dt="2020-03-16T04:44:16.131" v="11" actId="20577"/>
        <pc:sldMkLst>
          <pc:docMk/>
          <pc:sldMk cId="901624611" sldId="325"/>
        </pc:sldMkLst>
        <pc:spChg chg="mod">
          <ac:chgData name="Kwok, Jeffrey" userId="fbec0761-eb99-44b1-8af3-ab907abe7c2d" providerId="ADAL" clId="{45862C47-484D-44E0-A981-A1EAA27F1C7D}" dt="2020-03-16T04:44:16.131" v="11" actId="20577"/>
          <ac:spMkLst>
            <pc:docMk/>
            <pc:sldMk cId="901624611" sldId="325"/>
            <ac:spMk id="7" creationId="{1C3F00E0-C1C8-4A13-9B07-A0AF17359A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16/03/2020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16/03/2020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rtinfowler.com/bliki/GivenWhenThen.html#footnote-example-cred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est-driven_development#cite_note-21" TargetMode="External"/><Relationship Id="rId7" Type="http://schemas.openxmlformats.org/officeDocument/2006/relationships/hyperlink" Target="https://en.wikipedia.org/wiki/Mock_objec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Computer_network" TargetMode="External"/><Relationship Id="rId5" Type="http://schemas.openxmlformats.org/officeDocument/2006/relationships/hyperlink" Target="https://en.wikipedia.org/wiki/Database" TargetMode="External"/><Relationship Id="rId4" Type="http://schemas.openxmlformats.org/officeDocument/2006/relationships/hyperlink" Target="https://en.wikipedia.org/wiki/User_interfac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Duplicate_code" TargetMode="External"/><Relationship Id="rId13" Type="http://schemas.openxmlformats.org/officeDocument/2006/relationships/hyperlink" Target="https://en.wikipedia.org/wiki/Method_(computer_programming)" TargetMode="External"/><Relationship Id="rId18" Type="http://schemas.openxmlformats.org/officeDocument/2006/relationships/hyperlink" Target="https://en.wikipedia.org/wiki/Software_design_pattern" TargetMode="External"/><Relationship Id="rId3" Type="http://schemas.openxmlformats.org/officeDocument/2006/relationships/hyperlink" Target="https://en.wikipedia.org/wiki/Use_case" TargetMode="External"/><Relationship Id="rId21" Type="http://schemas.openxmlformats.org/officeDocument/2006/relationships/hyperlink" Target="https://en.wikipedia.org/wiki/Magic_number_(programming)" TargetMode="External"/><Relationship Id="rId7" Type="http://schemas.openxmlformats.org/officeDocument/2006/relationships/hyperlink" Target="https://en.wikipedia.org/wiki/Code_refactoring" TargetMode="External"/><Relationship Id="rId12" Type="http://schemas.openxmlformats.org/officeDocument/2006/relationships/hyperlink" Target="https://en.wikipedia.org/wiki/Variable_(computer_science)" TargetMode="External"/><Relationship Id="rId17" Type="http://schemas.openxmlformats.org/officeDocument/2006/relationships/hyperlink" Target="https://en.wikipedia.org/wiki/Inheritance_(object-oriented_programming)" TargetMode="External"/><Relationship Id="rId2" Type="http://schemas.openxmlformats.org/officeDocument/2006/relationships/slide" Target="../slides/slide12.xml"/><Relationship Id="rId16" Type="http://schemas.openxmlformats.org/officeDocument/2006/relationships/hyperlink" Target="https://en.wikipedia.org/wiki/Software_lifecycle" TargetMode="External"/><Relationship Id="rId20" Type="http://schemas.openxmlformats.org/officeDocument/2006/relationships/hyperlink" Target="https://en.wikipedia.org/wiki/Test-driven_development#cite_note-7" TargetMode="External"/><Relationship Id="rId1" Type="http://schemas.openxmlformats.org/officeDocument/2006/relationships/notesMaster" Target="../notesMasters/notesMaster1.xml"/><Relationship Id="rId6" Type="http://schemas.openxmlformats.org/officeDocument/2006/relationships/hyperlink" Target="https://en.wikipedia.org/wiki/Test_harness" TargetMode="External"/><Relationship Id="rId11" Type="http://schemas.openxmlformats.org/officeDocument/2006/relationships/hyperlink" Target="https://en.wikipedia.org/wiki/Modular_programming" TargetMode="External"/><Relationship Id="rId5" Type="http://schemas.openxmlformats.org/officeDocument/2006/relationships/hyperlink" Target="https://en.wikipedia.org/wiki/Source_code" TargetMode="External"/><Relationship Id="rId15" Type="http://schemas.openxmlformats.org/officeDocument/2006/relationships/hyperlink" Target="https://en.wikipedia.org/wiki/Software_maintenance" TargetMode="External"/><Relationship Id="rId10" Type="http://schemas.openxmlformats.org/officeDocument/2006/relationships/hyperlink" Target="https://en.wikipedia.org/wiki/Class_(computer_programming)" TargetMode="External"/><Relationship Id="rId19" Type="http://schemas.openxmlformats.org/officeDocument/2006/relationships/hyperlink" Target="https://en.wikipedia.org/wiki/Test-driven_development#cite_note-6" TargetMode="External"/><Relationship Id="rId4" Type="http://schemas.openxmlformats.org/officeDocument/2006/relationships/hyperlink" Target="https://en.wikipedia.org/wiki/User_story" TargetMode="External"/><Relationship Id="rId9" Type="http://schemas.openxmlformats.org/officeDocument/2006/relationships/hyperlink" Target="https://en.wikipedia.org/wiki/Object_(computer_science)" TargetMode="External"/><Relationship Id="rId14" Type="http://schemas.openxmlformats.org/officeDocument/2006/relationships/hyperlink" Target="https://en.wikipedia.org/wiki/Computer_programming#Readability_of_source_cod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Duplicate_code" TargetMode="External"/><Relationship Id="rId13" Type="http://schemas.openxmlformats.org/officeDocument/2006/relationships/hyperlink" Target="https://en.wikipedia.org/wiki/Method_(computer_programming)" TargetMode="External"/><Relationship Id="rId18" Type="http://schemas.openxmlformats.org/officeDocument/2006/relationships/hyperlink" Target="https://en.wikipedia.org/wiki/Software_design_pattern" TargetMode="External"/><Relationship Id="rId3" Type="http://schemas.openxmlformats.org/officeDocument/2006/relationships/hyperlink" Target="https://en.wikipedia.org/wiki/Use_case" TargetMode="External"/><Relationship Id="rId21" Type="http://schemas.openxmlformats.org/officeDocument/2006/relationships/hyperlink" Target="https://en.wikipedia.org/wiki/Magic_number_(programming)" TargetMode="External"/><Relationship Id="rId7" Type="http://schemas.openxmlformats.org/officeDocument/2006/relationships/hyperlink" Target="https://en.wikipedia.org/wiki/Code_refactoring" TargetMode="External"/><Relationship Id="rId12" Type="http://schemas.openxmlformats.org/officeDocument/2006/relationships/hyperlink" Target="https://en.wikipedia.org/wiki/Variable_(computer_science)" TargetMode="External"/><Relationship Id="rId17" Type="http://schemas.openxmlformats.org/officeDocument/2006/relationships/hyperlink" Target="https://en.wikipedia.org/wiki/Inheritance_(object-oriented_programming)" TargetMode="External"/><Relationship Id="rId2" Type="http://schemas.openxmlformats.org/officeDocument/2006/relationships/slide" Target="../slides/slide13.xml"/><Relationship Id="rId16" Type="http://schemas.openxmlformats.org/officeDocument/2006/relationships/hyperlink" Target="https://en.wikipedia.org/wiki/Software_lifecycle" TargetMode="External"/><Relationship Id="rId20" Type="http://schemas.openxmlformats.org/officeDocument/2006/relationships/hyperlink" Target="https://en.wikipedia.org/wiki/Test-driven_development#cite_note-7" TargetMode="External"/><Relationship Id="rId1" Type="http://schemas.openxmlformats.org/officeDocument/2006/relationships/notesMaster" Target="../notesMasters/notesMaster1.xml"/><Relationship Id="rId6" Type="http://schemas.openxmlformats.org/officeDocument/2006/relationships/hyperlink" Target="https://en.wikipedia.org/wiki/Test_harness" TargetMode="External"/><Relationship Id="rId11" Type="http://schemas.openxmlformats.org/officeDocument/2006/relationships/hyperlink" Target="https://en.wikipedia.org/wiki/Modular_programming" TargetMode="External"/><Relationship Id="rId5" Type="http://schemas.openxmlformats.org/officeDocument/2006/relationships/hyperlink" Target="https://en.wikipedia.org/wiki/Source_code" TargetMode="External"/><Relationship Id="rId15" Type="http://schemas.openxmlformats.org/officeDocument/2006/relationships/hyperlink" Target="https://en.wikipedia.org/wiki/Software_maintenance" TargetMode="External"/><Relationship Id="rId10" Type="http://schemas.openxmlformats.org/officeDocument/2006/relationships/hyperlink" Target="https://en.wikipedia.org/wiki/Class_(computer_programming)" TargetMode="External"/><Relationship Id="rId19" Type="http://schemas.openxmlformats.org/officeDocument/2006/relationships/hyperlink" Target="https://en.wikipedia.org/wiki/Test-driven_development#cite_note-6" TargetMode="External"/><Relationship Id="rId4" Type="http://schemas.openxmlformats.org/officeDocument/2006/relationships/hyperlink" Target="https://en.wikipedia.org/wiki/User_story" TargetMode="External"/><Relationship Id="rId9" Type="http://schemas.openxmlformats.org/officeDocument/2006/relationships/hyperlink" Target="https://en.wikipedia.org/wiki/Object_(computer_science)" TargetMode="External"/><Relationship Id="rId14" Type="http://schemas.openxmlformats.org/officeDocument/2006/relationships/hyperlink" Target="https://en.wikipedia.org/wiki/Computer_programming#Readability_of_source_cod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a:p>
            <a:r>
              <a:rPr lang="en-US" dirty="0"/>
              <a:t>In </a:t>
            </a:r>
            <a:r>
              <a:rPr lang="en-US" dirty="0" err="1"/>
              <a:t>Maths</a:t>
            </a:r>
            <a:r>
              <a:rPr lang="en-US" dirty="0"/>
              <a:t> view, it is a IFF case</a:t>
            </a:r>
          </a:p>
          <a:p>
            <a:r>
              <a:rPr lang="en-US" dirty="0"/>
              <a:t>About Amir https://www.linkedin.com/pub/dir/Amir/Ghahrai</a:t>
            </a:r>
          </a:p>
          <a:p>
            <a:br>
              <a:rPr lang="en-US" sz="1200" b="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br>
            <a:r>
              <a:rPr lang="en-US" sz="1200" b="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Founder of TestingExcellence.com A Senior QA Engineer with over 15 years experience in Information Technology in particular Testing and...</a:t>
            </a:r>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a:t>
            </a:fld>
            <a:endParaRPr lang="it-IT"/>
          </a:p>
        </p:txBody>
      </p:sp>
    </p:spTree>
    <p:extLst>
      <p:ext uri="{BB962C8B-B14F-4D97-AF65-F5344CB8AC3E}">
        <p14:creationId xmlns:p14="http://schemas.microsoft.com/office/powerpoint/2010/main" val="439722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Given/When/Then – </a:t>
            </a:r>
            <a:r>
              <a:rPr lang="en-US" dirty="0" err="1"/>
              <a:t>SpecificationByExample</a:t>
            </a:r>
            <a:endParaRPr lang="en-US" dirty="0"/>
          </a:p>
          <a:p>
            <a:pPr fontAlgn="base"/>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essential idea is to break down writing a scenario (or test) into three sections:</a:t>
            </a:r>
          </a:p>
          <a:p>
            <a:pPr fontAlgn="base"/>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given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part describes the state of the world before you begin the behavior you're specifying in this scenario. You can think of it as the pre-conditions to the test.</a:t>
            </a:r>
          </a:p>
          <a:p>
            <a:pPr fontAlgn="base"/>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when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section is that behavior that you're specifying.</a:t>
            </a:r>
          </a:p>
          <a:p>
            <a:pPr fontAlgn="base"/>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Finally the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section describes the changes you expect due to the specified behavior.</a:t>
            </a:r>
          </a:p>
          <a:p>
            <a:pPr fontAlgn="base"/>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Since we're talking about using examples as specifications, it makes sense to show this with an example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[2]</a:t>
            </a:r>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dirty="0"/>
              <a:t>Feature: User trades stocks Scenario: </a:t>
            </a:r>
          </a:p>
          <a:p>
            <a:r>
              <a:rPr lang="en-US" dirty="0"/>
              <a:t>User requests a sell before close of trading </a:t>
            </a:r>
          </a:p>
          <a:p>
            <a:r>
              <a:rPr lang="en-US" b="1" dirty="0"/>
              <a:t>Given</a:t>
            </a:r>
            <a:r>
              <a:rPr lang="en-US" dirty="0"/>
              <a:t> I have 100 shares of MSFT stock And I have 150 shares of APPL stock And the time is before close of trading </a:t>
            </a:r>
          </a:p>
          <a:p>
            <a:r>
              <a:rPr lang="en-US" b="1" dirty="0"/>
              <a:t>When</a:t>
            </a:r>
            <a:r>
              <a:rPr lang="en-US" dirty="0"/>
              <a:t> I ask to sell 20 shares of MSFT stock </a:t>
            </a:r>
          </a:p>
          <a:p>
            <a:r>
              <a:rPr lang="en-US" b="1" dirty="0"/>
              <a:t>Then</a:t>
            </a:r>
            <a:r>
              <a:rPr lang="en-US" dirty="0"/>
              <a:t> I should have 80 shares of MSFT stock And I should have 150 shares of APPL stock And a sell order for 20 shares of MSFT stock should have been executed </a:t>
            </a:r>
          </a:p>
        </p:txBody>
      </p:sp>
      <p:sp>
        <p:nvSpPr>
          <p:cNvPr id="4" name="Slide Number Placeholder 3"/>
          <p:cNvSpPr>
            <a:spLocks noGrp="1"/>
          </p:cNvSpPr>
          <p:nvPr>
            <p:ph type="sldNum" sz="quarter" idx="5"/>
          </p:nvPr>
        </p:nvSpPr>
        <p:spPr/>
        <p:txBody>
          <a:bodyPr/>
          <a:lstStyle/>
          <a:p>
            <a:fld id="{A44168C7-CDE6-B24B-B7C6-F8E72CFBA85A}" type="slidenum">
              <a:rPr lang="it-IT" smtClean="0"/>
              <a:t>15</a:t>
            </a:fld>
            <a:endParaRPr lang="it-IT"/>
          </a:p>
        </p:txBody>
      </p:sp>
    </p:spTree>
    <p:extLst>
      <p:ext uri="{BB962C8B-B14F-4D97-AF65-F5344CB8AC3E}">
        <p14:creationId xmlns:p14="http://schemas.microsoft.com/office/powerpoint/2010/main" val="3186897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16</a:t>
            </a:fld>
            <a:endParaRPr lang="it-IT"/>
          </a:p>
        </p:txBody>
      </p:sp>
    </p:spTree>
    <p:extLst>
      <p:ext uri="{BB962C8B-B14F-4D97-AF65-F5344CB8AC3E}">
        <p14:creationId xmlns:p14="http://schemas.microsoft.com/office/powerpoint/2010/main" val="2494293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3132784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18</a:t>
            </a:fld>
            <a:endParaRPr lang="it-IT"/>
          </a:p>
        </p:txBody>
      </p:sp>
    </p:spTree>
    <p:extLst>
      <p:ext uri="{BB962C8B-B14F-4D97-AF65-F5344CB8AC3E}">
        <p14:creationId xmlns:p14="http://schemas.microsoft.com/office/powerpoint/2010/main" val="1574715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19</a:t>
            </a:fld>
            <a:endParaRPr lang="it-IT"/>
          </a:p>
        </p:txBody>
      </p:sp>
    </p:spTree>
    <p:extLst>
      <p:ext uri="{BB962C8B-B14F-4D97-AF65-F5344CB8AC3E}">
        <p14:creationId xmlns:p14="http://schemas.microsoft.com/office/powerpoint/2010/main" val="525383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20</a:t>
            </a:fld>
            <a:endParaRPr lang="it-IT"/>
          </a:p>
        </p:txBody>
      </p:sp>
    </p:spTree>
    <p:extLst>
      <p:ext uri="{BB962C8B-B14F-4D97-AF65-F5344CB8AC3E}">
        <p14:creationId xmlns:p14="http://schemas.microsoft.com/office/powerpoint/2010/main" val="3580650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2 minutes</a:t>
            </a:r>
          </a:p>
        </p:txBody>
      </p:sp>
      <p:sp>
        <p:nvSpPr>
          <p:cNvPr id="4" name="Slide Number Placeholder 3"/>
          <p:cNvSpPr>
            <a:spLocks noGrp="1"/>
          </p:cNvSpPr>
          <p:nvPr>
            <p:ph type="sldNum" sz="quarter" idx="5"/>
          </p:nvPr>
        </p:nvSpPr>
        <p:spPr/>
        <p:txBody>
          <a:bodyPr/>
          <a:lstStyle/>
          <a:p>
            <a:fld id="{A44168C7-CDE6-B24B-B7C6-F8E72CFBA85A}" type="slidenum">
              <a:rPr lang="it-IT" smtClean="0"/>
              <a:t>21</a:t>
            </a:fld>
            <a:endParaRPr lang="it-IT"/>
          </a:p>
        </p:txBody>
      </p:sp>
    </p:spTree>
    <p:extLst>
      <p:ext uri="{BB962C8B-B14F-4D97-AF65-F5344CB8AC3E}">
        <p14:creationId xmlns:p14="http://schemas.microsoft.com/office/powerpoint/2010/main" val="3576087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2 minutes</a:t>
            </a:r>
          </a:p>
        </p:txBody>
      </p:sp>
      <p:sp>
        <p:nvSpPr>
          <p:cNvPr id="4" name="Slide Number Placeholder 3"/>
          <p:cNvSpPr>
            <a:spLocks noGrp="1"/>
          </p:cNvSpPr>
          <p:nvPr>
            <p:ph type="sldNum" sz="quarter" idx="5"/>
          </p:nvPr>
        </p:nvSpPr>
        <p:spPr/>
        <p:txBody>
          <a:bodyPr/>
          <a:lstStyle/>
          <a:p>
            <a:fld id="{A44168C7-CDE6-B24B-B7C6-F8E72CFBA85A}" type="slidenum">
              <a:rPr lang="it-IT" smtClean="0"/>
              <a:t>22</a:t>
            </a:fld>
            <a:endParaRPr lang="it-IT"/>
          </a:p>
        </p:txBody>
      </p:sp>
    </p:spTree>
    <p:extLst>
      <p:ext uri="{BB962C8B-B14F-4D97-AF65-F5344CB8AC3E}">
        <p14:creationId xmlns:p14="http://schemas.microsoft.com/office/powerpoint/2010/main" val="40968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This is opposed to software development that allows software to be added that is not proven to meet requirements.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a:t>
            </a:fld>
            <a:endParaRPr lang="it-IT"/>
          </a:p>
        </p:txBody>
      </p:sp>
    </p:spTree>
    <p:extLst>
      <p:ext uri="{BB962C8B-B14F-4D97-AF65-F5344CB8AC3E}">
        <p14:creationId xmlns:p14="http://schemas.microsoft.com/office/powerpoint/2010/main" val="2791470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a:p>
            <a:r>
              <a:rPr lang="en-US" dirty="0"/>
              <a:t>Question to audience – Do you think you test enough ? </a:t>
            </a:r>
          </a:p>
          <a:p>
            <a:r>
              <a:rPr lang="en-US" dirty="0"/>
              <a:t>If Yes. How much is enough ? If you spend 10 days to write code, how many days you spend to test code ?</a:t>
            </a:r>
          </a:p>
          <a:p>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a:t>
            </a:fld>
            <a:endParaRPr lang="it-IT"/>
          </a:p>
        </p:txBody>
      </p:sp>
    </p:spTree>
    <p:extLst>
      <p:ext uri="{BB962C8B-B14F-4D97-AF65-F5344CB8AC3E}">
        <p14:creationId xmlns:p14="http://schemas.microsoft.com/office/powerpoint/2010/main" val="77012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minutes</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of legacy monolithic systems is hard</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change of design methodology in microservices is easier and there more boundaries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LIMITATION ===</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Test-driven development does not perform sufficient testing in situations where full functional tests are required to determine success or failure, due to extensive use of unit tests.</a:t>
            </a:r>
            <a:r>
              <a:rPr lang="en-US" sz="1200" b="0" i="0" u="none" strike="noStrike" kern="1200" baseline="300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[21]</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Examples of these are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4" tooltip="User interface"/>
              </a:rPr>
              <a:t>user interfaces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programs that work with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5" tooltip="Database"/>
              </a:rPr>
              <a:t>databases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and some that depend on specific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6" tooltip="Computer network"/>
              </a:rPr>
              <a:t>network</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configurations. TDD encourages developers to put the minimum amount of code into such modules and to maximize the logic that is in testable library code, using fakes and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7" tooltip="Mock object"/>
              </a:rPr>
              <a:t>mocks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to represent the outside world.</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a:t>
            </a:fld>
            <a:endParaRPr lang="it-IT"/>
          </a:p>
        </p:txBody>
      </p:sp>
    </p:spTree>
    <p:extLst>
      <p:ext uri="{BB962C8B-B14F-4D97-AF65-F5344CB8AC3E}">
        <p14:creationId xmlns:p14="http://schemas.microsoft.com/office/powerpoint/2010/main" val="158803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Expect 80% coverage of TDD </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8</a:t>
            </a:fld>
            <a:endParaRPr lang="it-IT"/>
          </a:p>
        </p:txBody>
      </p:sp>
    </p:spTree>
    <p:extLst>
      <p:ext uri="{BB962C8B-B14F-4D97-AF65-F5344CB8AC3E}">
        <p14:creationId xmlns:p14="http://schemas.microsoft.com/office/powerpoint/2010/main" val="3659604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Drawback is that testing will always be cut short</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10</a:t>
            </a:fld>
            <a:endParaRPr lang="it-IT"/>
          </a:p>
        </p:txBody>
      </p:sp>
    </p:spTree>
    <p:extLst>
      <p:ext uri="{BB962C8B-B14F-4D97-AF65-F5344CB8AC3E}">
        <p14:creationId xmlns:p14="http://schemas.microsoft.com/office/powerpoint/2010/main" val="204661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a:t>
            </a:r>
          </a:p>
          <a:p>
            <a:r>
              <a:rPr lang="en-US" dirty="0"/>
              <a:t>1. Design and Add a test - In test-driven development, each new feature begins with writing a test. Write a test that defines a function or improvements of a function, which should be very succinct. To write a test, the developer must clearly understand the feature's specification and requirements. The developer can accomplish this through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tooltip="Use case"/>
              </a:rPr>
              <a:t>use cases</a:t>
            </a:r>
            <a:r>
              <a:rPr lang="en-US" dirty="0"/>
              <a:t> and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4" tooltip="User story"/>
              </a:rPr>
              <a:t>user stories</a:t>
            </a:r>
            <a:r>
              <a:rPr lang="en-US" dirty="0"/>
              <a:t> to cover the requirements and exception conditions, and can write the test in whatever testing framework is appropriate to the software environment. It could be a modified version of an existing test. This is a differentiating feature of test-driven development versus writing unit tests </a:t>
            </a:r>
            <a:r>
              <a:rPr lang="en-US" i="1" dirty="0"/>
              <a:t>after</a:t>
            </a:r>
            <a:r>
              <a:rPr lang="en-US" dirty="0"/>
              <a:t> the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5" tooltip="Source code"/>
              </a:rPr>
              <a:t>code</a:t>
            </a:r>
            <a:r>
              <a:rPr lang="en-US" dirty="0"/>
              <a:t> is written: it makes the developer focus on the requirements </a:t>
            </a:r>
            <a:r>
              <a:rPr lang="en-US" i="1" dirty="0"/>
              <a:t>before</a:t>
            </a:r>
            <a:r>
              <a:rPr lang="en-US" dirty="0"/>
              <a:t> writing the code, a subtle but important difference.</a:t>
            </a:r>
          </a:p>
          <a:p>
            <a:endParaRPr lang="en-US" dirty="0"/>
          </a:p>
          <a:p>
            <a:r>
              <a:rPr lang="en-US" dirty="0"/>
              <a:t>2. Run all tests and see if the new test </a:t>
            </a:r>
            <a:r>
              <a:rPr lang="en-US" dirty="0" err="1"/>
              <a:t>failsThis</a:t>
            </a:r>
            <a:r>
              <a:rPr lang="en-US" dirty="0"/>
              <a:t> validates that the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6" tooltip="Test harness"/>
              </a:rPr>
              <a:t>test harness</a:t>
            </a:r>
            <a:r>
              <a:rPr lang="en-US" dirty="0"/>
              <a:t> is working correctly, shows that the new test does not pass without requiring new code because the required behavior already exists, and it rules out the possibility that the new test is flawed and will always pass. The new test should fail for the expected reason. This step increases the developer's confidence in the new test.</a:t>
            </a:r>
          </a:p>
          <a:p>
            <a:endParaRPr lang="en-US" dirty="0"/>
          </a:p>
          <a:p>
            <a:r>
              <a:rPr lang="en-US" dirty="0"/>
              <a:t>3. Write the code The next step is to write some code that causes the test to pass. The new code written at this stage is not perfect and may, for example, pass the test in an inelegant way. That is acceptable because it will be improved and honed in Step 5.</a:t>
            </a:r>
            <a:endParaRPr lang="en-US" dirty="0">
              <a:effectLst/>
            </a:endParaRPr>
          </a:p>
          <a:p>
            <a:r>
              <a:rPr lang="en-US" dirty="0"/>
              <a:t>At this point, the only purpose of the written code is to pass the test. The programmer must not write code that is beyond the functionality that the test checks.4. Run </a:t>
            </a:r>
            <a:r>
              <a:rPr lang="en-US" dirty="0" err="1"/>
              <a:t>testsIf</a:t>
            </a:r>
            <a:r>
              <a:rPr lang="en-US" dirty="0"/>
              <a:t> all test cases now pass, the programmer can be confident that the new code meets the test requirements, and does not break or degrade any existing features. If they do not, the new code must be adjusted until they do.5. Refactor </a:t>
            </a:r>
            <a:r>
              <a:rPr lang="en-US" dirty="0" err="1"/>
              <a:t>codeThe</a:t>
            </a:r>
            <a:r>
              <a:rPr lang="en-US" dirty="0"/>
              <a:t> growing code base must be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7" tooltip="Code refactoring"/>
              </a:rPr>
              <a:t>cleaned up</a:t>
            </a:r>
            <a:r>
              <a:rPr lang="en-US" dirty="0"/>
              <a:t> regularly during test-driven development. New code can be moved from where it was convenient for passing a test to where it more logically belongs.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8" tooltip="Duplicate code"/>
              </a:rPr>
              <a:t>Duplication</a:t>
            </a:r>
            <a:r>
              <a:rPr lang="en-US" dirty="0"/>
              <a:t> must be removed.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9" tooltip="Object (computer science)"/>
              </a:rPr>
              <a:t>Object</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0" tooltip="Class (computer programming)"/>
              </a:rPr>
              <a:t>class</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1" tooltip="Modular programming"/>
              </a:rPr>
              <a:t>module</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2" tooltip="Variable (computer science)"/>
              </a:rPr>
              <a:t>variable</a:t>
            </a:r>
            <a:r>
              <a:rPr lang="en-US" dirty="0"/>
              <a:t> and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3" tooltip="Method (computer programming)"/>
              </a:rPr>
              <a:t>method</a:t>
            </a:r>
            <a:r>
              <a:rPr lang="en-US" dirty="0"/>
              <a:t> names should clearly represent their current purpose and use, as extra functionality is added. As features are added, method bodies can get longer and other objects larger. They benefit from being split and their parts carefully named to improve </a:t>
            </a:r>
            <a:r>
              <a:rPr lang="en-US" sz="1200" u="none" strike="noStrike"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4" tooltip="Computer programming"/>
              </a:rPr>
              <a:t>readability</a:t>
            </a:r>
            <a:r>
              <a:rPr lang="en-US" dirty="0" err="1"/>
              <a:t>and</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5" tooltip="Software maintenance"/>
              </a:rPr>
              <a:t>maintainability</a:t>
            </a:r>
            <a:r>
              <a:rPr lang="en-US" dirty="0"/>
              <a:t>, which will be increasingly valuable later in the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6" tooltip="Software lifecycle"/>
              </a:rPr>
              <a:t>software lifecycle</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7" tooltip="Inheritance (object-oriented programming)"/>
              </a:rPr>
              <a:t>Inheritance hierarchies</a:t>
            </a:r>
            <a:r>
              <a:rPr lang="en-US" dirty="0"/>
              <a:t> may be rearranged to be more logical and helpful, and perhaps to benefit from recognized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8" tooltip="Software design pattern"/>
              </a:rPr>
              <a:t>design patterns</a:t>
            </a:r>
            <a:r>
              <a:rPr lang="en-US" dirty="0"/>
              <a:t>. There are specific and general guidelines for refactoring and for creating clean code.</a:t>
            </a:r>
            <a:r>
              <a:rPr lang="en-US" sz="1200" b="0" i="0" u="none" strike="noStrike" kern="1200" baseline="300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9"/>
              </a:rPr>
              <a:t>[6]</a:t>
            </a:r>
            <a:r>
              <a:rPr lang="en-US" sz="1200" b="0" i="0" u="none" strike="noStrike" kern="1200" baseline="300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20"/>
              </a:rPr>
              <a:t>[7]</a:t>
            </a:r>
            <a:r>
              <a:rPr lang="en-US" dirty="0"/>
              <a:t> By continually re-running the test cases throughout each refactoring phase, the developer can be confident that process is not altering any existing functionality.</a:t>
            </a:r>
            <a:endParaRPr lang="en-US" dirty="0">
              <a:effectLst/>
            </a:endParaRPr>
          </a:p>
          <a:p>
            <a:r>
              <a:rPr lang="en-US" dirty="0"/>
              <a:t>The concept of removing duplication is an important aspect of any software design. In this case, however, it also applies to the removal of any duplication between the test code and the production code—for example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21" tooltip="Magic number (programming)"/>
              </a:rPr>
              <a:t>magic numbers</a:t>
            </a:r>
            <a:r>
              <a:rPr lang="en-US" dirty="0"/>
              <a:t> or strings repeated in both to make the test pass in Step 3.</a:t>
            </a:r>
          </a:p>
        </p:txBody>
      </p:sp>
      <p:sp>
        <p:nvSpPr>
          <p:cNvPr id="4" name="Slide Number Placeholder 3"/>
          <p:cNvSpPr>
            <a:spLocks noGrp="1"/>
          </p:cNvSpPr>
          <p:nvPr>
            <p:ph type="sldNum" sz="quarter" idx="5"/>
          </p:nvPr>
        </p:nvSpPr>
        <p:spPr/>
        <p:txBody>
          <a:bodyPr/>
          <a:lstStyle/>
          <a:p>
            <a:fld id="{A44168C7-CDE6-B24B-B7C6-F8E72CFBA85A}" type="slidenum">
              <a:rPr lang="it-IT" smtClean="0"/>
              <a:t>11</a:t>
            </a:fld>
            <a:endParaRPr lang="it-IT"/>
          </a:p>
        </p:txBody>
      </p:sp>
    </p:spTree>
    <p:extLst>
      <p:ext uri="{BB962C8B-B14F-4D97-AF65-F5344CB8AC3E}">
        <p14:creationId xmlns:p14="http://schemas.microsoft.com/office/powerpoint/2010/main" val="212599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a:p>
            <a:r>
              <a:rPr lang="en-US" dirty="0"/>
              <a:t>1. Add a test – </a:t>
            </a:r>
          </a:p>
          <a:p>
            <a:r>
              <a:rPr lang="en-US" dirty="0"/>
              <a:t>In test-driven development, each new feature begins with writing a test. Write a test that defines a function or improvements of a function, which should be very succinct. To write a test, the developer must clearly understand the feature's specification and requirements. The developer can accomplish this through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tooltip="Use case"/>
              </a:rPr>
              <a:t>use cases</a:t>
            </a:r>
            <a:r>
              <a:rPr lang="en-US" dirty="0"/>
              <a:t> and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4" tooltip="User story"/>
              </a:rPr>
              <a:t>user stories</a:t>
            </a:r>
            <a:r>
              <a:rPr lang="en-US" dirty="0"/>
              <a:t> to cover the requirements and exception conditions, and can write the test in whatever testing framework is appropriate to the software environment. It could be a modified version of an existing test. This is a differentiating feature of test-driven development versus writing unit tests </a:t>
            </a:r>
            <a:r>
              <a:rPr lang="en-US" i="1" dirty="0"/>
              <a:t>after</a:t>
            </a:r>
            <a:r>
              <a:rPr lang="en-US" dirty="0"/>
              <a:t> the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5" tooltip="Source code"/>
              </a:rPr>
              <a:t>code</a:t>
            </a:r>
            <a:r>
              <a:rPr lang="en-US" dirty="0"/>
              <a:t> is written: it makes the developer focus on the requirements </a:t>
            </a:r>
            <a:r>
              <a:rPr lang="en-US" i="1" dirty="0"/>
              <a:t>before</a:t>
            </a:r>
            <a:r>
              <a:rPr lang="en-US" dirty="0"/>
              <a:t> writing the code, a subtle but important difference.</a:t>
            </a:r>
          </a:p>
          <a:p>
            <a:r>
              <a:rPr lang="en-US" dirty="0"/>
              <a:t>2. Run all tests and see if the new test fails – </a:t>
            </a:r>
          </a:p>
          <a:p>
            <a:r>
              <a:rPr lang="en-US" dirty="0"/>
              <a:t>This validates that the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6" tooltip="Test harness"/>
              </a:rPr>
              <a:t>test harness</a:t>
            </a:r>
            <a:r>
              <a:rPr lang="en-US" dirty="0"/>
              <a:t> is working correctly, shows that the new test does not pass without requiring new code because the required behavior already exists, and it rules out the possibility that the new test is flawed and will always pass. The new test should fail for the expected reason. This step increases the developer's confidence in the new test.</a:t>
            </a:r>
          </a:p>
          <a:p>
            <a:r>
              <a:rPr lang="en-US" dirty="0"/>
              <a:t>3. Write the code – </a:t>
            </a:r>
          </a:p>
          <a:p>
            <a:r>
              <a:rPr lang="en-US" dirty="0"/>
              <a:t>The next step is to write some code that causes the test to pass. The new code written at this stage is not perfect and may, for example, pass the test in an inelegant way. That is acceptable because it will be improved and honed in Step 5.</a:t>
            </a:r>
            <a:endParaRPr lang="en-US" dirty="0">
              <a:effectLst/>
            </a:endParaRPr>
          </a:p>
          <a:p>
            <a:r>
              <a:rPr lang="en-US" dirty="0"/>
              <a:t>At this point, the only purpose of the written code is to pass the test. The programmer must not write code that is beyond the functionality that the test checks.</a:t>
            </a:r>
          </a:p>
          <a:p>
            <a:r>
              <a:rPr lang="en-US" dirty="0"/>
              <a:t>4. Run tests - If all test cases now pass, the programmer can be confident that the new code meets the test requirements, and does not break or degrade any existing features. If they do not, the new code must be adjusted until they do.</a:t>
            </a:r>
          </a:p>
          <a:p>
            <a:endParaRPr lang="en-US" dirty="0"/>
          </a:p>
          <a:p>
            <a:r>
              <a:rPr lang="en-US" dirty="0"/>
              <a:t>5. Refactor code – </a:t>
            </a:r>
          </a:p>
          <a:p>
            <a:r>
              <a:rPr lang="en-US" dirty="0"/>
              <a:t>The growing code base must be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7" tooltip="Code refactoring"/>
              </a:rPr>
              <a:t>cleaned up</a:t>
            </a:r>
            <a:r>
              <a:rPr lang="en-US" dirty="0"/>
              <a:t> regularly during test-driven development. New code can be moved from where it was convenient for passing a test to where it more logically belongs.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8" tooltip="Duplicate code"/>
              </a:rPr>
              <a:t>Duplication</a:t>
            </a:r>
            <a:r>
              <a:rPr lang="en-US" dirty="0"/>
              <a:t> must be removed.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9" tooltip="Object (computer science)"/>
              </a:rPr>
              <a:t>Object</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0" tooltip="Class (computer programming)"/>
              </a:rPr>
              <a:t>class</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1" tooltip="Modular programming"/>
              </a:rPr>
              <a:t>module</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2" tooltip="Variable (computer science)"/>
              </a:rPr>
              <a:t>variable</a:t>
            </a:r>
            <a:r>
              <a:rPr lang="en-US" dirty="0"/>
              <a:t> and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3" tooltip="Method (computer programming)"/>
              </a:rPr>
              <a:t>method</a:t>
            </a:r>
            <a:r>
              <a:rPr lang="en-US" dirty="0"/>
              <a:t> names should clearly represent their current purpose and use, as extra functionality is added. As features are added, method bodies can get longer and other objects larger. They benefit from being split and their parts carefully named to improve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4" tooltip="Computer programming"/>
              </a:rPr>
              <a:t>readability</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
            </a:r>
            <a:r>
              <a:rPr lang="en-US" dirty="0"/>
              <a:t>and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5" tooltip="Software maintenance"/>
              </a:rPr>
              <a:t>maintainability</a:t>
            </a:r>
            <a:r>
              <a:rPr lang="en-US" dirty="0"/>
              <a:t>, which will be increasingly valuable later in the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6" tooltip="Software lifecycle"/>
              </a:rPr>
              <a:t>software lifecycle</a:t>
            </a:r>
            <a:r>
              <a:rPr lang="en-US" dirty="0"/>
              <a:t>.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7" tooltip="Inheritance (object-oriented programming)"/>
              </a:rPr>
              <a:t>Inheritance hierarchies</a:t>
            </a:r>
            <a:r>
              <a:rPr lang="en-US" dirty="0"/>
              <a:t> may be rearranged to be more logical and helpful, and perhaps to benefit from recognized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8" tooltip="Software design pattern"/>
              </a:rPr>
              <a:t>design patterns</a:t>
            </a:r>
            <a:r>
              <a:rPr lang="en-US" dirty="0"/>
              <a:t>. There are specific and general guidelines for refactoring and for creating clean code.</a:t>
            </a:r>
            <a:r>
              <a:rPr lang="en-US" sz="1200" b="0" i="0" u="none" strike="noStrike" kern="1200" baseline="300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19"/>
              </a:rPr>
              <a:t>[6]</a:t>
            </a:r>
            <a:r>
              <a:rPr lang="en-US" sz="1200" b="0" i="0" u="none" strike="noStrike" kern="1200" baseline="300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20"/>
              </a:rPr>
              <a:t>[7]</a:t>
            </a:r>
            <a:r>
              <a:rPr lang="en-US" dirty="0"/>
              <a:t> By continually re-running the test cases throughout each refactoring phase, the developer can be confident that process is not altering any existing functionality.</a:t>
            </a:r>
            <a:endParaRPr lang="en-US" dirty="0">
              <a:effectLst/>
            </a:endParaRPr>
          </a:p>
          <a:p>
            <a:r>
              <a:rPr lang="en-US" dirty="0"/>
              <a:t>The concept of removing duplication is an important aspect of any software design. In this case, however, it also applies to the removal of any duplication between the test code and the production code—for example </a:t>
            </a:r>
            <a:r>
              <a:rPr lang="en-US" sz="120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21" tooltip="Magic number (programming)"/>
              </a:rPr>
              <a:t>magic numbers</a:t>
            </a:r>
            <a:r>
              <a:rPr lang="en-US" dirty="0"/>
              <a:t> or strings repeated in both to make the test pass in Step 3.</a:t>
            </a:r>
          </a:p>
        </p:txBody>
      </p:sp>
      <p:sp>
        <p:nvSpPr>
          <p:cNvPr id="4" name="Slide Number Placeholder 3"/>
          <p:cNvSpPr>
            <a:spLocks noGrp="1"/>
          </p:cNvSpPr>
          <p:nvPr>
            <p:ph type="sldNum" sz="quarter" idx="5"/>
          </p:nvPr>
        </p:nvSpPr>
        <p:spPr/>
        <p:txBody>
          <a:bodyPr/>
          <a:lstStyle/>
          <a:p>
            <a:fld id="{A44168C7-CDE6-B24B-B7C6-F8E72CFBA85A}" type="slidenum">
              <a:rPr lang="it-IT" smtClean="0"/>
              <a:t>12</a:t>
            </a:fld>
            <a:endParaRPr lang="it-IT"/>
          </a:p>
        </p:txBody>
      </p:sp>
    </p:spTree>
    <p:extLst>
      <p:ext uri="{BB962C8B-B14F-4D97-AF65-F5344CB8AC3E}">
        <p14:creationId xmlns:p14="http://schemas.microsoft.com/office/powerpoint/2010/main" val="316946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build must pass when it’s deployed</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14</a:t>
            </a:fld>
            <a:endParaRPr lang="it-IT"/>
          </a:p>
        </p:txBody>
      </p:sp>
    </p:spTree>
    <p:extLst>
      <p:ext uri="{BB962C8B-B14F-4D97-AF65-F5344CB8AC3E}">
        <p14:creationId xmlns:p14="http://schemas.microsoft.com/office/powerpoint/2010/main" val="3045630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dirty="0"/>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dirty="0"/>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dirty="0"/>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dirty="0"/>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dirty="0"/>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dirty="0"/>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dirty="0"/>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dirty="0"/>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dirty="0"/>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dirty="0"/>
              <a:t>Phone </a:t>
            </a:r>
            <a:r>
              <a:rPr lang="it-IT" dirty="0" err="1"/>
              <a:t>Number</a:t>
            </a:r>
            <a:endParaRPr lang="it-IT" dirty="0"/>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en-US"/>
              <a:t>6 April 2020</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r>
              <a:rPr lang="en-US"/>
              <a:t>6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TDD</a:t>
            </a:r>
            <a:endParaRPr lang="it-IT" dirty="0"/>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a:t>6 April 2020</a:t>
            </a:r>
            <a:endParaRPr lang="it-IT" dirty="0"/>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TDD</a:t>
            </a:r>
            <a:endParaRPr lang="it-IT" dirty="0"/>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dirty="0">
                <a:solidFill>
                  <a:schemeClr val="tx2"/>
                </a:solidFill>
                <a:latin typeface="Arial"/>
                <a:cs typeface="Arial"/>
              </a:rPr>
              <a:t>© </a:t>
            </a:r>
            <a:r>
              <a:rPr lang="it-IT" sz="700" spc="0" dirty="0">
                <a:solidFill>
                  <a:schemeClr val="tx2"/>
                </a:solidFill>
                <a:latin typeface="Arial"/>
                <a:cs typeface="Arial"/>
              </a:rPr>
              <a:t>Legal </a:t>
            </a:r>
            <a:r>
              <a:rPr lang="it-IT" sz="700" spc="0" dirty="0" err="1">
                <a:solidFill>
                  <a:schemeClr val="tx2"/>
                </a:solidFill>
                <a:latin typeface="Arial"/>
                <a:cs typeface="Arial"/>
              </a:rPr>
              <a:t>Name</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dirty="0">
                <a:solidFill>
                  <a:schemeClr val="tx2"/>
                </a:solidFill>
                <a:latin typeface="Arial"/>
                <a:cs typeface="Arial"/>
              </a:rPr>
              <a:t>City</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Lst>
  <p:hf sldNum="0"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3.xml"/><Relationship Id="rId5" Type="http://schemas.openxmlformats.org/officeDocument/2006/relationships/tags" Target="../tags/tag5.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Test Driven Development (TDD)</a:t>
            </a:r>
          </a:p>
        </p:txBody>
      </p:sp>
      <p:sp>
        <p:nvSpPr>
          <p:cNvPr id="3" name="Sottotitolo 2"/>
          <p:cNvSpPr>
            <a:spLocks noGrp="1"/>
          </p:cNvSpPr>
          <p:nvPr>
            <p:ph type="subTitle" idx="1"/>
          </p:nvPr>
        </p:nvSpPr>
        <p:spPr>
          <a:xfrm>
            <a:off x="347300" y="2647949"/>
            <a:ext cx="8386686" cy="657225"/>
          </a:xfrm>
        </p:spPr>
        <p:txBody>
          <a:bodyPr/>
          <a:lstStyle/>
          <a:p>
            <a:r>
              <a:rPr lang="it-IT"/>
              <a:t>Presentation Subtitle</a:t>
            </a:r>
            <a:br>
              <a:rPr lang="it-IT"/>
            </a:br>
            <a:r>
              <a:rPr lang="it-IT"/>
              <a:t>Arial Regular 20/24pt</a:t>
            </a:r>
            <a:endParaRPr lang="it-IT" dirty="0"/>
          </a:p>
        </p:txBody>
      </p:sp>
      <p:sp>
        <p:nvSpPr>
          <p:cNvPr id="4" name="Segnaposto data 3"/>
          <p:cNvSpPr>
            <a:spLocks noGrp="1"/>
          </p:cNvSpPr>
          <p:nvPr>
            <p:ph type="dt" sz="half" idx="10"/>
          </p:nvPr>
        </p:nvSpPr>
        <p:spPr/>
        <p:txBody>
          <a:bodyPr/>
          <a:lstStyle/>
          <a:p>
            <a:r>
              <a:rPr lang="en-US"/>
              <a:t>6 April 2020</a:t>
            </a:r>
            <a:endParaRPr lang="it-IT" dirty="0"/>
          </a:p>
        </p:txBody>
      </p:sp>
      <p:sp>
        <p:nvSpPr>
          <p:cNvPr id="12" name="Segnaposto testo 11"/>
          <p:cNvSpPr>
            <a:spLocks noGrp="1"/>
          </p:cNvSpPr>
          <p:nvPr>
            <p:ph type="body" sz="quarter" idx="11"/>
          </p:nvPr>
        </p:nvSpPr>
        <p:spPr/>
        <p:txBody>
          <a:bodyPr/>
          <a:lstStyle/>
          <a:p>
            <a:endParaRPr lang="en-US" dirty="0"/>
          </a:p>
        </p:txBody>
      </p:sp>
      <p:sp>
        <p:nvSpPr>
          <p:cNvPr id="13" name="Segnaposto testo 1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7177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B201A-61D8-4C03-97BE-35120702B765}"/>
              </a:ext>
            </a:extLst>
          </p:cNvPr>
          <p:cNvSpPr>
            <a:spLocks noGrp="1"/>
          </p:cNvSpPr>
          <p:nvPr>
            <p:ph type="dt" sz="half" idx="10"/>
          </p:nvPr>
        </p:nvSpPr>
        <p:spPr/>
        <p:txBody>
          <a:bodyPr/>
          <a:lstStyle/>
          <a:p>
            <a:r>
              <a:rPr lang="en-US"/>
              <a:t>6 April 2020</a:t>
            </a:r>
            <a:endParaRPr lang="it-IT" dirty="0"/>
          </a:p>
        </p:txBody>
      </p:sp>
      <p:sp>
        <p:nvSpPr>
          <p:cNvPr id="3" name="Title 2">
            <a:extLst>
              <a:ext uri="{FF2B5EF4-FFF2-40B4-BE49-F238E27FC236}">
                <a16:creationId xmlns:a16="http://schemas.microsoft.com/office/drawing/2014/main" id="{197F6B74-296D-415E-9B20-56D7FD8E68AC}"/>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F6BBBC26-6C90-4E61-98A7-432C1D535FDE}"/>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E20918B6-C816-4314-B084-497B50C06F3D}"/>
              </a:ext>
            </a:extLst>
          </p:cNvPr>
          <p:cNvSpPr>
            <a:spLocks noGrp="1"/>
          </p:cNvSpPr>
          <p:nvPr>
            <p:ph type="body" sz="quarter" idx="13"/>
          </p:nvPr>
        </p:nvSpPr>
        <p:spPr/>
        <p:txBody>
          <a:bodyPr/>
          <a:lstStyle/>
          <a:p>
            <a:r>
              <a:rPr lang="en-US" sz="3600" dirty="0"/>
              <a:t>Conventional approach vs TDD approach</a:t>
            </a:r>
            <a:endParaRPr lang="en-US" dirty="0"/>
          </a:p>
        </p:txBody>
      </p:sp>
      <p:sp>
        <p:nvSpPr>
          <p:cNvPr id="6" name="Footer Placeholder 5">
            <a:extLst>
              <a:ext uri="{FF2B5EF4-FFF2-40B4-BE49-F238E27FC236}">
                <a16:creationId xmlns:a16="http://schemas.microsoft.com/office/drawing/2014/main" id="{3DE29CE9-E238-4178-AAD1-B3577A5C84BE}"/>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108829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F7A88AF-7E05-44BB-9942-17ED6682854F}"/>
              </a:ext>
            </a:extLst>
          </p:cNvPr>
          <p:cNvSpPr>
            <a:spLocks noGrp="1"/>
          </p:cNvSpPr>
          <p:nvPr>
            <p:ph type="dt" sz="half" idx="10"/>
          </p:nvPr>
        </p:nvSpPr>
        <p:spPr/>
        <p:txBody>
          <a:bodyPr/>
          <a:lstStyle/>
          <a:p>
            <a:r>
              <a:rPr lang="en-US"/>
              <a:t>6 April 2020</a:t>
            </a:r>
            <a:endParaRPr lang="it-IT" dirty="0"/>
          </a:p>
        </p:txBody>
      </p:sp>
      <p:sp>
        <p:nvSpPr>
          <p:cNvPr id="5" name="Text Placeholder 4">
            <a:extLst>
              <a:ext uri="{FF2B5EF4-FFF2-40B4-BE49-F238E27FC236}">
                <a16:creationId xmlns:a16="http://schemas.microsoft.com/office/drawing/2014/main" id="{7145CF8B-551A-4857-AF43-6FA2EBAD1450}"/>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1E8DB02C-47A0-419D-A4CA-7E93D3EE543F}"/>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A768D88A-28C0-42E9-A8F2-EA01CAC12345}"/>
              </a:ext>
            </a:extLst>
          </p:cNvPr>
          <p:cNvSpPr>
            <a:spLocks noGrp="1"/>
          </p:cNvSpPr>
          <p:nvPr>
            <p:ph type="ctrTitle"/>
          </p:nvPr>
        </p:nvSpPr>
        <p:spPr/>
        <p:txBody>
          <a:bodyPr/>
          <a:lstStyle/>
          <a:p>
            <a:r>
              <a:rPr lang="en-US" dirty="0"/>
              <a:t>Conventional approach</a:t>
            </a:r>
          </a:p>
        </p:txBody>
      </p:sp>
      <p:sp>
        <p:nvSpPr>
          <p:cNvPr id="8" name="Oval 7">
            <a:extLst>
              <a:ext uri="{FF2B5EF4-FFF2-40B4-BE49-F238E27FC236}">
                <a16:creationId xmlns:a16="http://schemas.microsoft.com/office/drawing/2014/main" id="{1E1F8EF8-893C-44C0-BB0D-E983F7F9D615}"/>
              </a:ext>
            </a:extLst>
          </p:cNvPr>
          <p:cNvSpPr/>
          <p:nvPr/>
        </p:nvSpPr>
        <p:spPr>
          <a:xfrm>
            <a:off x="2617491" y="1096081"/>
            <a:ext cx="3529819" cy="3564768"/>
          </a:xfrm>
          <a:prstGeom prst="ellipse">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sp>
        <p:nvSpPr>
          <p:cNvPr id="9" name="Rectangle 8">
            <a:extLst>
              <a:ext uri="{FF2B5EF4-FFF2-40B4-BE49-F238E27FC236}">
                <a16:creationId xmlns:a16="http://schemas.microsoft.com/office/drawing/2014/main" id="{0E6008E1-E59A-49C6-817D-7956847A6967}"/>
              </a:ext>
            </a:extLst>
          </p:cNvPr>
          <p:cNvSpPr/>
          <p:nvPr/>
        </p:nvSpPr>
        <p:spPr>
          <a:xfrm>
            <a:off x="3737319" y="1046386"/>
            <a:ext cx="1268119" cy="307589"/>
          </a:xfrm>
          <a:prstGeom prst="rect">
            <a:avLst/>
          </a:prstGeom>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dirty="0">
                <a:solidFill>
                  <a:srgbClr val="FFFFFF"/>
                </a:solidFill>
              </a:rPr>
              <a:t>2. Code</a:t>
            </a:r>
          </a:p>
        </p:txBody>
      </p:sp>
      <p:sp>
        <p:nvSpPr>
          <p:cNvPr id="10" name="Rectangle 9">
            <a:extLst>
              <a:ext uri="{FF2B5EF4-FFF2-40B4-BE49-F238E27FC236}">
                <a16:creationId xmlns:a16="http://schemas.microsoft.com/office/drawing/2014/main" id="{734C9A82-E255-4320-A4D5-F6DA8C7EB58D}"/>
              </a:ext>
            </a:extLst>
          </p:cNvPr>
          <p:cNvSpPr/>
          <p:nvPr/>
        </p:nvSpPr>
        <p:spPr>
          <a:xfrm>
            <a:off x="5678776" y="3197177"/>
            <a:ext cx="1268119" cy="307589"/>
          </a:xfrm>
          <a:prstGeom prst="rect">
            <a:avLst/>
          </a:prstGeom>
          <a:solidFill>
            <a:schemeClr val="bg2">
              <a:lumMod val="50000"/>
            </a:schemeClr>
          </a:solidFill>
          <a:ln>
            <a:solidFill>
              <a:schemeClr val="bg2">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3. Test</a:t>
            </a:r>
          </a:p>
        </p:txBody>
      </p:sp>
      <p:sp>
        <p:nvSpPr>
          <p:cNvPr id="11" name="Rectangle 10">
            <a:extLst>
              <a:ext uri="{FF2B5EF4-FFF2-40B4-BE49-F238E27FC236}">
                <a16:creationId xmlns:a16="http://schemas.microsoft.com/office/drawing/2014/main" id="{CA67439E-D8AB-41D5-BFD9-5A1112D39AA2}"/>
              </a:ext>
            </a:extLst>
          </p:cNvPr>
          <p:cNvSpPr/>
          <p:nvPr/>
        </p:nvSpPr>
        <p:spPr>
          <a:xfrm>
            <a:off x="1899851" y="3197177"/>
            <a:ext cx="1268119" cy="307589"/>
          </a:xfrm>
          <a:prstGeom prst="rect">
            <a:avLst/>
          </a:prstGeom>
          <a:solidFill>
            <a:schemeClr val="tx2">
              <a:lumMod val="75000"/>
            </a:schemeClr>
          </a:solidFill>
          <a:ln>
            <a:solidFill>
              <a:schemeClr val="tx2">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1. </a:t>
            </a:r>
            <a:r>
              <a:rPr lang="en-US" dirty="0">
                <a:solidFill>
                  <a:srgbClr val="FFFFFF"/>
                </a:solidFill>
              </a:rPr>
              <a:t>Design</a:t>
            </a:r>
            <a:endParaRPr lang="en-US" sz="1600" dirty="0">
              <a:solidFill>
                <a:srgbClr val="FFFFFF"/>
              </a:solidFill>
            </a:endParaRPr>
          </a:p>
        </p:txBody>
      </p:sp>
      <p:sp>
        <p:nvSpPr>
          <p:cNvPr id="2" name="Footer Placeholder 1">
            <a:extLst>
              <a:ext uri="{FF2B5EF4-FFF2-40B4-BE49-F238E27FC236}">
                <a16:creationId xmlns:a16="http://schemas.microsoft.com/office/drawing/2014/main" id="{4FF59470-1B94-4FA8-AACD-4A14AC6CE8CD}"/>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12121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F7A88AF-7E05-44BB-9942-17ED6682854F}"/>
              </a:ext>
            </a:extLst>
          </p:cNvPr>
          <p:cNvSpPr>
            <a:spLocks noGrp="1"/>
          </p:cNvSpPr>
          <p:nvPr>
            <p:ph type="dt" sz="half" idx="10"/>
          </p:nvPr>
        </p:nvSpPr>
        <p:spPr/>
        <p:txBody>
          <a:bodyPr/>
          <a:lstStyle/>
          <a:p>
            <a:r>
              <a:rPr lang="en-US"/>
              <a:t>6 April 2020</a:t>
            </a:r>
            <a:endParaRPr lang="it-IT" dirty="0"/>
          </a:p>
        </p:txBody>
      </p:sp>
      <p:sp>
        <p:nvSpPr>
          <p:cNvPr id="5" name="Text Placeholder 4">
            <a:extLst>
              <a:ext uri="{FF2B5EF4-FFF2-40B4-BE49-F238E27FC236}">
                <a16:creationId xmlns:a16="http://schemas.microsoft.com/office/drawing/2014/main" id="{7145CF8B-551A-4857-AF43-6FA2EBAD1450}"/>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1E8DB02C-47A0-419D-A4CA-7E93D3EE543F}"/>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A768D88A-28C0-42E9-A8F2-EA01CAC12345}"/>
              </a:ext>
            </a:extLst>
          </p:cNvPr>
          <p:cNvSpPr>
            <a:spLocks noGrp="1"/>
          </p:cNvSpPr>
          <p:nvPr>
            <p:ph type="ctrTitle"/>
          </p:nvPr>
        </p:nvSpPr>
        <p:spPr/>
        <p:txBody>
          <a:bodyPr/>
          <a:lstStyle/>
          <a:p>
            <a:r>
              <a:rPr lang="en-US" dirty="0"/>
              <a:t>New approach</a:t>
            </a:r>
          </a:p>
        </p:txBody>
      </p:sp>
      <p:sp>
        <p:nvSpPr>
          <p:cNvPr id="8" name="Oval 7">
            <a:extLst>
              <a:ext uri="{FF2B5EF4-FFF2-40B4-BE49-F238E27FC236}">
                <a16:creationId xmlns:a16="http://schemas.microsoft.com/office/drawing/2014/main" id="{1E1F8EF8-893C-44C0-BB0D-E983F7F9D615}"/>
              </a:ext>
            </a:extLst>
          </p:cNvPr>
          <p:cNvSpPr/>
          <p:nvPr/>
        </p:nvSpPr>
        <p:spPr>
          <a:xfrm>
            <a:off x="2617491" y="1096081"/>
            <a:ext cx="3529819" cy="3564768"/>
          </a:xfrm>
          <a:prstGeom prst="ellipse">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sp>
        <p:nvSpPr>
          <p:cNvPr id="9" name="Rectangle 8">
            <a:extLst>
              <a:ext uri="{FF2B5EF4-FFF2-40B4-BE49-F238E27FC236}">
                <a16:creationId xmlns:a16="http://schemas.microsoft.com/office/drawing/2014/main" id="{0E6008E1-E59A-49C6-817D-7956847A6967}"/>
              </a:ext>
            </a:extLst>
          </p:cNvPr>
          <p:cNvSpPr/>
          <p:nvPr/>
        </p:nvSpPr>
        <p:spPr>
          <a:xfrm>
            <a:off x="3737319" y="1046386"/>
            <a:ext cx="1268119" cy="307589"/>
          </a:xfrm>
          <a:prstGeom prst="rect">
            <a:avLst/>
          </a:prstGeom>
          <a:solidFill>
            <a:schemeClr val="bg2">
              <a:lumMod val="50000"/>
            </a:schemeClr>
          </a:solidFill>
          <a:ln>
            <a:solidFill>
              <a:schemeClr val="bg2">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2. Test</a:t>
            </a:r>
          </a:p>
        </p:txBody>
      </p:sp>
      <p:sp>
        <p:nvSpPr>
          <p:cNvPr id="10" name="Rectangle 9">
            <a:extLst>
              <a:ext uri="{FF2B5EF4-FFF2-40B4-BE49-F238E27FC236}">
                <a16:creationId xmlns:a16="http://schemas.microsoft.com/office/drawing/2014/main" id="{734C9A82-E255-4320-A4D5-F6DA8C7EB58D}"/>
              </a:ext>
            </a:extLst>
          </p:cNvPr>
          <p:cNvSpPr/>
          <p:nvPr/>
        </p:nvSpPr>
        <p:spPr>
          <a:xfrm>
            <a:off x="5678776" y="3197177"/>
            <a:ext cx="1268119" cy="307589"/>
          </a:xfrm>
          <a:prstGeom prst="rect">
            <a:avLst/>
          </a:prstGeom>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3. Code</a:t>
            </a:r>
          </a:p>
        </p:txBody>
      </p:sp>
      <p:sp>
        <p:nvSpPr>
          <p:cNvPr id="11" name="Rectangle 10">
            <a:extLst>
              <a:ext uri="{FF2B5EF4-FFF2-40B4-BE49-F238E27FC236}">
                <a16:creationId xmlns:a16="http://schemas.microsoft.com/office/drawing/2014/main" id="{CA67439E-D8AB-41D5-BFD9-5A1112D39AA2}"/>
              </a:ext>
            </a:extLst>
          </p:cNvPr>
          <p:cNvSpPr/>
          <p:nvPr/>
        </p:nvSpPr>
        <p:spPr>
          <a:xfrm>
            <a:off x="1899851" y="3197177"/>
            <a:ext cx="1268119" cy="307589"/>
          </a:xfrm>
          <a:prstGeom prst="rect">
            <a:avLst/>
          </a:prstGeom>
          <a:solidFill>
            <a:schemeClr val="tx2">
              <a:lumMod val="75000"/>
            </a:schemeClr>
          </a:solidFill>
          <a:ln>
            <a:solidFill>
              <a:schemeClr val="tx2">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1. </a:t>
            </a:r>
            <a:r>
              <a:rPr lang="en-US" dirty="0">
                <a:solidFill>
                  <a:srgbClr val="FFFFFF"/>
                </a:solidFill>
              </a:rPr>
              <a:t>Design</a:t>
            </a:r>
            <a:endParaRPr lang="en-US" sz="1600" dirty="0">
              <a:solidFill>
                <a:srgbClr val="FFFFFF"/>
              </a:solidFill>
            </a:endParaRPr>
          </a:p>
        </p:txBody>
      </p:sp>
      <p:sp>
        <p:nvSpPr>
          <p:cNvPr id="2" name="Footer Placeholder 1">
            <a:extLst>
              <a:ext uri="{FF2B5EF4-FFF2-40B4-BE49-F238E27FC236}">
                <a16:creationId xmlns:a16="http://schemas.microsoft.com/office/drawing/2014/main" id="{EDA55949-9158-49F6-8E8C-FB132E2BF025}"/>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178844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F7A88AF-7E05-44BB-9942-17ED6682854F}"/>
              </a:ext>
            </a:extLst>
          </p:cNvPr>
          <p:cNvSpPr>
            <a:spLocks noGrp="1"/>
          </p:cNvSpPr>
          <p:nvPr>
            <p:ph type="dt" sz="half" idx="10"/>
          </p:nvPr>
        </p:nvSpPr>
        <p:spPr/>
        <p:txBody>
          <a:bodyPr/>
          <a:lstStyle/>
          <a:p>
            <a:r>
              <a:rPr lang="en-US"/>
              <a:t>6 April 2020</a:t>
            </a:r>
            <a:endParaRPr lang="it-IT" dirty="0"/>
          </a:p>
        </p:txBody>
      </p:sp>
      <p:sp>
        <p:nvSpPr>
          <p:cNvPr id="5" name="Text Placeholder 4">
            <a:extLst>
              <a:ext uri="{FF2B5EF4-FFF2-40B4-BE49-F238E27FC236}">
                <a16:creationId xmlns:a16="http://schemas.microsoft.com/office/drawing/2014/main" id="{7145CF8B-551A-4857-AF43-6FA2EBAD1450}"/>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1E8DB02C-47A0-419D-A4CA-7E93D3EE543F}"/>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A768D88A-28C0-42E9-A8F2-EA01CAC12345}"/>
              </a:ext>
            </a:extLst>
          </p:cNvPr>
          <p:cNvSpPr>
            <a:spLocks noGrp="1"/>
          </p:cNvSpPr>
          <p:nvPr>
            <p:ph type="ctrTitle"/>
          </p:nvPr>
        </p:nvSpPr>
        <p:spPr/>
        <p:txBody>
          <a:bodyPr/>
          <a:lstStyle/>
          <a:p>
            <a:r>
              <a:rPr lang="en-US" dirty="0"/>
              <a:t>TDD Cycle (Red-Green testing)</a:t>
            </a:r>
          </a:p>
        </p:txBody>
      </p:sp>
      <p:sp>
        <p:nvSpPr>
          <p:cNvPr id="8" name="Oval 7">
            <a:extLst>
              <a:ext uri="{FF2B5EF4-FFF2-40B4-BE49-F238E27FC236}">
                <a16:creationId xmlns:a16="http://schemas.microsoft.com/office/drawing/2014/main" id="{1E1F8EF8-893C-44C0-BB0D-E983F7F9D615}"/>
              </a:ext>
            </a:extLst>
          </p:cNvPr>
          <p:cNvSpPr/>
          <p:nvPr/>
        </p:nvSpPr>
        <p:spPr>
          <a:xfrm>
            <a:off x="2617491" y="1096081"/>
            <a:ext cx="3529819" cy="3564768"/>
          </a:xfrm>
          <a:prstGeom prst="ellipse">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sp>
        <p:nvSpPr>
          <p:cNvPr id="9" name="Rectangle 8">
            <a:extLst>
              <a:ext uri="{FF2B5EF4-FFF2-40B4-BE49-F238E27FC236}">
                <a16:creationId xmlns:a16="http://schemas.microsoft.com/office/drawing/2014/main" id="{0E6008E1-E59A-49C6-817D-7956847A6967}"/>
              </a:ext>
            </a:extLst>
          </p:cNvPr>
          <p:cNvSpPr/>
          <p:nvPr/>
        </p:nvSpPr>
        <p:spPr>
          <a:xfrm>
            <a:off x="3617456" y="1046386"/>
            <a:ext cx="1569657" cy="307589"/>
          </a:xfrm>
          <a:prstGeom prst="rect">
            <a:avLst/>
          </a:prstGeom>
          <a:solidFill>
            <a:srgbClr val="00B050"/>
          </a:solidFill>
          <a:ln>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Make test pass</a:t>
            </a:r>
          </a:p>
        </p:txBody>
      </p:sp>
      <p:sp>
        <p:nvSpPr>
          <p:cNvPr id="10" name="Rectangle 9">
            <a:extLst>
              <a:ext uri="{FF2B5EF4-FFF2-40B4-BE49-F238E27FC236}">
                <a16:creationId xmlns:a16="http://schemas.microsoft.com/office/drawing/2014/main" id="{734C9A82-E255-4320-A4D5-F6DA8C7EB58D}"/>
              </a:ext>
            </a:extLst>
          </p:cNvPr>
          <p:cNvSpPr/>
          <p:nvPr/>
        </p:nvSpPr>
        <p:spPr>
          <a:xfrm>
            <a:off x="5538469" y="3197177"/>
            <a:ext cx="1268119" cy="307589"/>
          </a:xfrm>
          <a:prstGeom prst="rect">
            <a:avLst/>
          </a:prstGeom>
          <a:solidFill>
            <a:srgbClr val="00B0F0"/>
          </a:solidFill>
          <a:ln>
            <a:solidFill>
              <a:srgbClr val="00B0F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Refactor!!!</a:t>
            </a:r>
          </a:p>
        </p:txBody>
      </p:sp>
      <p:sp>
        <p:nvSpPr>
          <p:cNvPr id="11" name="Rectangle 10">
            <a:extLst>
              <a:ext uri="{FF2B5EF4-FFF2-40B4-BE49-F238E27FC236}">
                <a16:creationId xmlns:a16="http://schemas.microsoft.com/office/drawing/2014/main" id="{CA67439E-D8AB-41D5-BFD9-5A1112D39AA2}"/>
              </a:ext>
            </a:extLst>
          </p:cNvPr>
          <p:cNvSpPr/>
          <p:nvPr/>
        </p:nvSpPr>
        <p:spPr>
          <a:xfrm>
            <a:off x="1732397" y="3197177"/>
            <a:ext cx="1676054" cy="307589"/>
          </a:xfrm>
          <a:prstGeom prst="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Write failing test</a:t>
            </a:r>
          </a:p>
        </p:txBody>
      </p:sp>
      <p:sp>
        <p:nvSpPr>
          <p:cNvPr id="2" name="Footer Placeholder 1">
            <a:extLst>
              <a:ext uri="{FF2B5EF4-FFF2-40B4-BE49-F238E27FC236}">
                <a16:creationId xmlns:a16="http://schemas.microsoft.com/office/drawing/2014/main" id="{5ABCDAC8-7689-4CA7-84D5-E285C169FAC5}"/>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90007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069F8-E4CD-485C-B782-D940CC154C2A}"/>
              </a:ext>
            </a:extLst>
          </p:cNvPr>
          <p:cNvSpPr>
            <a:spLocks noGrp="1"/>
          </p:cNvSpPr>
          <p:nvPr>
            <p:ph type="dt" sz="half" idx="10"/>
          </p:nvPr>
        </p:nvSpPr>
        <p:spPr/>
        <p:txBody>
          <a:bodyPr/>
          <a:lstStyle/>
          <a:p>
            <a:r>
              <a:rPr lang="en-US"/>
              <a:t>6 April 2020</a:t>
            </a:r>
            <a:endParaRPr lang="it-IT" dirty="0"/>
          </a:p>
        </p:txBody>
      </p:sp>
      <p:sp>
        <p:nvSpPr>
          <p:cNvPr id="3" name="Title 2">
            <a:extLst>
              <a:ext uri="{FF2B5EF4-FFF2-40B4-BE49-F238E27FC236}">
                <a16:creationId xmlns:a16="http://schemas.microsoft.com/office/drawing/2014/main" id="{40FEFA06-EC51-45A7-810F-21E6E99635E6}"/>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DAED4187-3AD0-43D1-9DD5-BF11DFBFAB66}"/>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E309FE3F-9290-43A0-B42D-604ED8ED3D6D}"/>
              </a:ext>
            </a:extLst>
          </p:cNvPr>
          <p:cNvSpPr>
            <a:spLocks noGrp="1"/>
          </p:cNvSpPr>
          <p:nvPr>
            <p:ph type="body" sz="quarter" idx="13"/>
          </p:nvPr>
        </p:nvSpPr>
        <p:spPr/>
        <p:txBody>
          <a:bodyPr/>
          <a:lstStyle/>
          <a:p>
            <a:r>
              <a:rPr lang="en-US" sz="3600" dirty="0"/>
              <a:t>TDD Best Practice</a:t>
            </a:r>
          </a:p>
        </p:txBody>
      </p:sp>
      <p:sp>
        <p:nvSpPr>
          <p:cNvPr id="6" name="Footer Placeholder 5">
            <a:extLst>
              <a:ext uri="{FF2B5EF4-FFF2-40B4-BE49-F238E27FC236}">
                <a16:creationId xmlns:a16="http://schemas.microsoft.com/office/drawing/2014/main" id="{D3419E68-5E5A-436A-8B61-9A62EF43F622}"/>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18541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TDD Principles</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184239"/>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3030176"/>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22" name="Group 21">
            <a:extLst>
              <a:ext uri="{FF2B5EF4-FFF2-40B4-BE49-F238E27FC236}">
                <a16:creationId xmlns:a16="http://schemas.microsoft.com/office/drawing/2014/main" id="{E3034CDC-AB9F-456F-8D20-1C0BD0B6B6B8}"/>
              </a:ext>
            </a:extLst>
          </p:cNvPr>
          <p:cNvGrpSpPr/>
          <p:nvPr/>
        </p:nvGrpSpPr>
        <p:grpSpPr>
          <a:xfrm>
            <a:off x="338722" y="3871075"/>
            <a:ext cx="509403" cy="509403"/>
            <a:chOff x="5961063" y="3294063"/>
            <a:chExt cx="269875" cy="269875"/>
          </a:xfrm>
        </p:grpSpPr>
        <p:sp>
          <p:nvSpPr>
            <p:cNvPr id="23" name="Oval 16">
              <a:extLst>
                <a:ext uri="{FF2B5EF4-FFF2-40B4-BE49-F238E27FC236}">
                  <a16:creationId xmlns:a16="http://schemas.microsoft.com/office/drawing/2014/main" id="{BF47597A-CEB2-447F-A2B8-17510B88F42F}"/>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4" name="Freeform 17">
              <a:extLst>
                <a:ext uri="{FF2B5EF4-FFF2-40B4-BE49-F238E27FC236}">
                  <a16:creationId xmlns:a16="http://schemas.microsoft.com/office/drawing/2014/main" id="{0F738BCD-AECD-49AD-A456-BA171256355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167440"/>
            <a:ext cx="5849623" cy="848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What are you trying to do?</a:t>
            </a:r>
            <a:endParaRPr lang="en-US" sz="1400" dirty="0">
              <a:solidFill>
                <a:schemeClr val="tx1"/>
              </a:solidFill>
            </a:endParaRP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01556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Follow TDD Cycle</a:t>
            </a:r>
            <a:endParaRPr lang="en-US" sz="1400" dirty="0">
              <a:solidFill>
                <a:schemeClr val="tx1"/>
              </a:solidFill>
            </a:endParaRP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2865650"/>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Continually make small, incremental changes</a:t>
            </a:r>
          </a:p>
        </p:txBody>
      </p:sp>
      <p:sp>
        <p:nvSpPr>
          <p:cNvPr id="28" name="TextBox 27">
            <a:extLst>
              <a:ext uri="{FF2B5EF4-FFF2-40B4-BE49-F238E27FC236}">
                <a16:creationId xmlns:a16="http://schemas.microsoft.com/office/drawing/2014/main" id="{4DA79D34-D2FF-4A86-BD1E-EF8900A1F9C5}"/>
              </a:ext>
            </a:extLst>
          </p:cNvPr>
          <p:cNvSpPr txBox="1"/>
          <p:nvPr/>
        </p:nvSpPr>
        <p:spPr>
          <a:xfrm>
            <a:off x="1218904" y="366632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The build must work at all times</a:t>
            </a:r>
          </a:p>
          <a:p>
            <a:r>
              <a:rPr lang="en-US" sz="1400" dirty="0">
                <a:solidFill>
                  <a:schemeClr val="tx1"/>
                </a:solidFill>
              </a:rPr>
              <a:t>Changes that break the system or tests that failures must be fixed!</a:t>
            </a:r>
          </a:p>
        </p:txBody>
      </p:sp>
      <p:sp>
        <p:nvSpPr>
          <p:cNvPr id="2" name="Footer Placeholder 1">
            <a:extLst>
              <a:ext uri="{FF2B5EF4-FFF2-40B4-BE49-F238E27FC236}">
                <a16:creationId xmlns:a16="http://schemas.microsoft.com/office/drawing/2014/main" id="{D2BE6E14-4AC4-4387-8E49-CDBC75E35D95}"/>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172257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Best Practices: Naming Convention</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438940"/>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3404736"/>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223371"/>
            <a:ext cx="5849623" cy="11771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Naming Convention</a:t>
            </a:r>
          </a:p>
          <a:p>
            <a:pPr marL="285750" indent="-285750">
              <a:buFont typeface="Arial" panose="020B0604020202020204" pitchFamily="34" charset="0"/>
              <a:buChar char="•"/>
            </a:pPr>
            <a:r>
              <a:rPr lang="en-US" dirty="0">
                <a:solidFill>
                  <a:schemeClr val="tx1"/>
                </a:solidFill>
              </a:rPr>
              <a:t>Help organize tests better</a:t>
            </a:r>
          </a:p>
          <a:p>
            <a:pPr marL="285750" indent="-285750">
              <a:buFont typeface="Arial" panose="020B0604020202020204" pitchFamily="34" charset="0"/>
              <a:buChar char="•"/>
            </a:pPr>
            <a:r>
              <a:rPr lang="en-US" dirty="0">
                <a:solidFill>
                  <a:schemeClr val="tx1"/>
                </a:solidFill>
              </a:rPr>
              <a:t>Common understanding between teammates</a:t>
            </a:r>
          </a:p>
          <a:p>
            <a:pPr marL="285750" indent="-285750">
              <a:buFont typeface="Arial" panose="020B0604020202020204" pitchFamily="34" charset="0"/>
              <a:buChar char="•"/>
            </a:pPr>
            <a:r>
              <a:rPr lang="en-US" dirty="0">
                <a:solidFill>
                  <a:schemeClr val="tx1"/>
                </a:solidFill>
              </a:rPr>
              <a:t>Easier for knowledge transfer</a:t>
            </a:r>
            <a:endParaRPr lang="en-US" sz="2000" dirty="0">
              <a:solidFill>
                <a:schemeClr val="tx1"/>
              </a:solidFill>
            </a:endParaRP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485333"/>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Descriptive Method Names</a:t>
            </a:r>
          </a:p>
          <a:p>
            <a:pPr marL="285750" indent="-285750">
              <a:buFont typeface="Arial" panose="020B0604020202020204" pitchFamily="34" charset="0"/>
              <a:buChar char="•"/>
            </a:pPr>
            <a:r>
              <a:rPr lang="en-US" dirty="0">
                <a:solidFill>
                  <a:schemeClr val="tx1"/>
                </a:solidFill>
              </a:rPr>
              <a:t>Easier to figure out failed cases</a:t>
            </a:r>
          </a:p>
          <a:p>
            <a:pPr marL="285750" indent="-285750">
              <a:buFont typeface="Arial" panose="020B0604020202020204" pitchFamily="34" charset="0"/>
              <a:buChar char="•"/>
            </a:pPr>
            <a:r>
              <a:rPr lang="en-US" dirty="0">
                <a:solidFill>
                  <a:schemeClr val="tx1"/>
                </a:solidFill>
              </a:rPr>
              <a:t>Facilitate checking for test coverages</a:t>
            </a:r>
            <a:endParaRPr lang="en-US" sz="2000" dirty="0">
              <a:solidFill>
                <a:schemeClr val="tx1"/>
              </a:solidFill>
            </a:endParaRP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3462462"/>
            <a:ext cx="6585020" cy="11005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GIVEN/WHEN/THEN Syntax</a:t>
            </a:r>
          </a:p>
          <a:p>
            <a:pPr marL="285750" indent="-285750">
              <a:buFont typeface="Arial" panose="020B0604020202020204" pitchFamily="34" charset="0"/>
              <a:buChar char="•"/>
            </a:pPr>
            <a:r>
              <a:rPr lang="en-US" dirty="0">
                <a:solidFill>
                  <a:schemeClr val="tx1"/>
                </a:solidFill>
              </a:rPr>
              <a:t>Given – Precondition to the test (Not Mandatory)</a:t>
            </a:r>
          </a:p>
          <a:p>
            <a:pPr marL="285750" indent="-285750">
              <a:buFont typeface="Arial" panose="020B0604020202020204" pitchFamily="34" charset="0"/>
              <a:buChar char="•"/>
            </a:pPr>
            <a:r>
              <a:rPr lang="en-US" dirty="0">
                <a:solidFill>
                  <a:schemeClr val="tx1"/>
                </a:solidFill>
              </a:rPr>
              <a:t>When – Testing condition</a:t>
            </a:r>
          </a:p>
          <a:p>
            <a:pPr marL="285750" indent="-285750">
              <a:buFont typeface="Arial" panose="020B0604020202020204" pitchFamily="34" charset="0"/>
              <a:buChar char="•"/>
            </a:pPr>
            <a:r>
              <a:rPr lang="en-US" dirty="0">
                <a:solidFill>
                  <a:schemeClr val="tx1"/>
                </a:solidFill>
              </a:rPr>
              <a:t>Then – Expected test result</a:t>
            </a:r>
            <a:endParaRPr lang="en-US" sz="2000" dirty="0">
              <a:solidFill>
                <a:schemeClr val="tx1"/>
              </a:solidFill>
            </a:endParaRPr>
          </a:p>
        </p:txBody>
      </p:sp>
      <p:sp>
        <p:nvSpPr>
          <p:cNvPr id="2" name="Footer Placeholder 1">
            <a:extLst>
              <a:ext uri="{FF2B5EF4-FFF2-40B4-BE49-F238E27FC236}">
                <a16:creationId xmlns:a16="http://schemas.microsoft.com/office/drawing/2014/main" id="{FCB17DC1-7E98-4550-92C0-8EAFA45400FD}"/>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23610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930A88-85D7-4ED0-8751-4ED115F6E46F}"/>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en-US" sz="600"/>
              <a:t>6 April 2020</a:t>
            </a:r>
            <a:endParaRPr lang="it-IT" sz="600"/>
          </a:p>
        </p:txBody>
      </p:sp>
      <p:sp>
        <p:nvSpPr>
          <p:cNvPr id="7" name="Title 6">
            <a:extLst>
              <a:ext uri="{FF2B5EF4-FFF2-40B4-BE49-F238E27FC236}">
                <a16:creationId xmlns:a16="http://schemas.microsoft.com/office/drawing/2014/main" id="{4E93D2BE-7C3D-41A9-AD43-18DB4C7652A9}"/>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Best Practices: Naming Convention</a:t>
            </a:r>
          </a:p>
        </p:txBody>
      </p:sp>
      <p:sp>
        <p:nvSpPr>
          <p:cNvPr id="26" name="Subtitle 5">
            <a:extLst>
              <a:ext uri="{FF2B5EF4-FFF2-40B4-BE49-F238E27FC236}">
                <a16:creationId xmlns:a16="http://schemas.microsoft.com/office/drawing/2014/main" id="{561D10D1-3728-4AD2-853A-104ECC7A44D0}"/>
              </a:ext>
            </a:extLst>
          </p:cNvPr>
          <p:cNvSpPr>
            <a:spLocks noGrp="1"/>
          </p:cNvSpPr>
          <p:nvPr>
            <p:ph type="subTitle" idx="1"/>
          </p:nvPr>
        </p:nvSpPr>
        <p:spPr>
          <a:xfrm>
            <a:off x="347300" y="842723"/>
            <a:ext cx="8386686" cy="290338"/>
          </a:xfrm>
        </p:spPr>
        <p:txBody>
          <a:bodyPr/>
          <a:lstStyle/>
          <a:p>
            <a:endParaRPr lang="en-US"/>
          </a:p>
        </p:txBody>
      </p:sp>
      <p:sp>
        <p:nvSpPr>
          <p:cNvPr id="27" name="Text Placeholder 6">
            <a:extLst>
              <a:ext uri="{FF2B5EF4-FFF2-40B4-BE49-F238E27FC236}">
                <a16:creationId xmlns:a16="http://schemas.microsoft.com/office/drawing/2014/main" id="{0FD1903F-0EC7-451D-863A-631A28B449E1}"/>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8" name="Picture 7">
            <a:extLst>
              <a:ext uri="{FF2B5EF4-FFF2-40B4-BE49-F238E27FC236}">
                <a16:creationId xmlns:a16="http://schemas.microsoft.com/office/drawing/2014/main" id="{6D549B3A-1D07-4F00-921A-C1BA2F5BBA50}"/>
              </a:ext>
            </a:extLst>
          </p:cNvPr>
          <p:cNvPicPr>
            <a:picLocks noChangeAspect="1"/>
          </p:cNvPicPr>
          <p:nvPr/>
        </p:nvPicPr>
        <p:blipFill>
          <a:blip r:embed="rId3"/>
          <a:stretch>
            <a:fillRect/>
          </a:stretch>
        </p:blipFill>
        <p:spPr>
          <a:xfrm>
            <a:off x="2290657" y="1301819"/>
            <a:ext cx="4505538" cy="3243988"/>
          </a:xfrm>
          <a:prstGeom prst="rect">
            <a:avLst/>
          </a:prstGeom>
          <a:noFill/>
        </p:spPr>
      </p:pic>
      <p:sp>
        <p:nvSpPr>
          <p:cNvPr id="2" name="Footer Placeholder 1">
            <a:extLst>
              <a:ext uri="{FF2B5EF4-FFF2-40B4-BE49-F238E27FC236}">
                <a16:creationId xmlns:a16="http://schemas.microsoft.com/office/drawing/2014/main" id="{D9CFA766-F32B-4D33-9EEC-BC4CD98E2B30}"/>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53912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930A88-85D7-4ED0-8751-4ED115F6E46F}"/>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en-US" sz="600"/>
              <a:t>6 April 2020</a:t>
            </a:r>
            <a:endParaRPr lang="it-IT" sz="600"/>
          </a:p>
        </p:txBody>
      </p:sp>
      <p:sp>
        <p:nvSpPr>
          <p:cNvPr id="7" name="Title 6">
            <a:extLst>
              <a:ext uri="{FF2B5EF4-FFF2-40B4-BE49-F238E27FC236}">
                <a16:creationId xmlns:a16="http://schemas.microsoft.com/office/drawing/2014/main" id="{4E93D2BE-7C3D-41A9-AD43-18DB4C7652A9}"/>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Best Practices: Naming Convention</a:t>
            </a:r>
          </a:p>
        </p:txBody>
      </p:sp>
      <p:sp>
        <p:nvSpPr>
          <p:cNvPr id="32" name="Subtitle 5">
            <a:extLst>
              <a:ext uri="{FF2B5EF4-FFF2-40B4-BE49-F238E27FC236}">
                <a16:creationId xmlns:a16="http://schemas.microsoft.com/office/drawing/2014/main" id="{EBC4AC62-D2CF-4CAA-BD5B-87725C55B7CB}"/>
              </a:ext>
            </a:extLst>
          </p:cNvPr>
          <p:cNvSpPr>
            <a:spLocks noGrp="1"/>
          </p:cNvSpPr>
          <p:nvPr>
            <p:ph type="subTitle" idx="1"/>
          </p:nvPr>
        </p:nvSpPr>
        <p:spPr>
          <a:xfrm>
            <a:off x="347300" y="842723"/>
            <a:ext cx="8386686" cy="290338"/>
          </a:xfrm>
        </p:spPr>
        <p:txBody>
          <a:bodyPr/>
          <a:lstStyle/>
          <a:p>
            <a:endParaRPr lang="en-US"/>
          </a:p>
        </p:txBody>
      </p:sp>
      <p:sp>
        <p:nvSpPr>
          <p:cNvPr id="34" name="Text Placeholder 6">
            <a:extLst>
              <a:ext uri="{FF2B5EF4-FFF2-40B4-BE49-F238E27FC236}">
                <a16:creationId xmlns:a16="http://schemas.microsoft.com/office/drawing/2014/main" id="{54CC1D95-6E69-4C53-BF2B-9F66A295DD66}"/>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9" name="Picture 8">
            <a:extLst>
              <a:ext uri="{FF2B5EF4-FFF2-40B4-BE49-F238E27FC236}">
                <a16:creationId xmlns:a16="http://schemas.microsoft.com/office/drawing/2014/main" id="{5F1747F7-4DE1-4EEC-B3CF-821E361B7264}"/>
              </a:ext>
            </a:extLst>
          </p:cNvPr>
          <p:cNvPicPr>
            <a:picLocks noChangeAspect="1"/>
          </p:cNvPicPr>
          <p:nvPr/>
        </p:nvPicPr>
        <p:blipFill>
          <a:blip r:embed="rId3"/>
          <a:stretch>
            <a:fillRect/>
          </a:stretch>
        </p:blipFill>
        <p:spPr>
          <a:xfrm>
            <a:off x="1309803" y="1301819"/>
            <a:ext cx="6467247" cy="3243988"/>
          </a:xfrm>
          <a:prstGeom prst="rect">
            <a:avLst/>
          </a:prstGeom>
          <a:noFill/>
        </p:spPr>
      </p:pic>
      <p:sp>
        <p:nvSpPr>
          <p:cNvPr id="2" name="Footer Placeholder 1">
            <a:extLst>
              <a:ext uri="{FF2B5EF4-FFF2-40B4-BE49-F238E27FC236}">
                <a16:creationId xmlns:a16="http://schemas.microsoft.com/office/drawing/2014/main" id="{EEC83635-68D9-429D-8337-296D2CCF8504}"/>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385265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Activity</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850237"/>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305923"/>
            <a:ext cx="5849623" cy="11771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Naming Practice</a:t>
            </a:r>
          </a:p>
          <a:p>
            <a:pPr marL="285750" indent="-285750">
              <a:buFont typeface="Arial" panose="020B0604020202020204" pitchFamily="34" charset="0"/>
              <a:buChar char="•"/>
            </a:pPr>
            <a:r>
              <a:rPr lang="en-US" dirty="0">
                <a:solidFill>
                  <a:schemeClr val="tx1"/>
                </a:solidFill>
              </a:rPr>
              <a:t>You have 1 minute to think about a test case</a:t>
            </a:r>
          </a:p>
          <a:p>
            <a:pPr marL="285750" indent="-285750">
              <a:buFont typeface="Arial" panose="020B0604020202020204" pitchFamily="34" charset="0"/>
              <a:buChar char="•"/>
            </a:pPr>
            <a:r>
              <a:rPr lang="en-US" dirty="0">
                <a:solidFill>
                  <a:schemeClr val="tx1"/>
                </a:solidFill>
              </a:rPr>
              <a:t>Use the pattern GIVEN/WHEN/THEN to build a sentence</a:t>
            </a:r>
          </a:p>
        </p:txBody>
      </p:sp>
      <p:sp>
        <p:nvSpPr>
          <p:cNvPr id="27" name="TextBox 26">
            <a:extLst>
              <a:ext uri="{FF2B5EF4-FFF2-40B4-BE49-F238E27FC236}">
                <a16:creationId xmlns:a16="http://schemas.microsoft.com/office/drawing/2014/main" id="{7B2196DD-D4B3-487F-AE22-10C32E00D4D6}"/>
              </a:ext>
            </a:extLst>
          </p:cNvPr>
          <p:cNvSpPr txBox="1"/>
          <p:nvPr/>
        </p:nvSpPr>
        <p:spPr>
          <a:xfrm>
            <a:off x="1204036" y="2903516"/>
            <a:ext cx="6585020" cy="11005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Example:</a:t>
            </a:r>
          </a:p>
          <a:p>
            <a:pPr marL="285750" indent="-285750">
              <a:buFont typeface="Arial" panose="020B0604020202020204" pitchFamily="34" charset="0"/>
              <a:buChar char="•"/>
            </a:pPr>
            <a:r>
              <a:rPr lang="en-US" dirty="0">
                <a:solidFill>
                  <a:schemeClr val="tx1"/>
                </a:solidFill>
              </a:rPr>
              <a:t>Scenario – Calculate the tax</a:t>
            </a:r>
          </a:p>
          <a:p>
            <a:pPr marL="285750" indent="-285750">
              <a:buFont typeface="Arial" panose="020B0604020202020204" pitchFamily="34" charset="0"/>
              <a:buChar char="•"/>
            </a:pPr>
            <a:r>
              <a:rPr lang="en-US" dirty="0">
                <a:solidFill>
                  <a:schemeClr val="tx1"/>
                </a:solidFill>
              </a:rPr>
              <a:t>Test Case – Given a user earns $5000 salary, when tax rate is 20% then the tax is $1000 </a:t>
            </a:r>
            <a:endParaRPr lang="en-US" sz="2000" dirty="0">
              <a:solidFill>
                <a:schemeClr val="tx1"/>
              </a:solidFill>
            </a:endParaRPr>
          </a:p>
        </p:txBody>
      </p:sp>
      <p:sp>
        <p:nvSpPr>
          <p:cNvPr id="2" name="Footer Placeholder 1">
            <a:extLst>
              <a:ext uri="{FF2B5EF4-FFF2-40B4-BE49-F238E27FC236}">
                <a16:creationId xmlns:a16="http://schemas.microsoft.com/office/drawing/2014/main" id="{90677F26-285B-40D1-869E-C8C0266FFEF2}"/>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56666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7827ED3-6E49-4008-A8DB-613A6F406E49}"/>
              </a:ext>
            </a:extLst>
          </p:cNvPr>
          <p:cNvSpPr>
            <a:spLocks noGrp="1"/>
          </p:cNvSpPr>
          <p:nvPr>
            <p:ph type="dt" sz="half" idx="10"/>
          </p:nvPr>
        </p:nvSpPr>
        <p:spPr/>
        <p:txBody>
          <a:bodyPr/>
          <a:lstStyle/>
          <a:p>
            <a:r>
              <a:rPr lang="en-US"/>
              <a:t>6 April 2020</a:t>
            </a:r>
            <a:endParaRPr lang="it-IT" dirty="0"/>
          </a:p>
        </p:txBody>
      </p:sp>
      <p:sp>
        <p:nvSpPr>
          <p:cNvPr id="5" name="Text Placeholder 4">
            <a:extLst>
              <a:ext uri="{FF2B5EF4-FFF2-40B4-BE49-F238E27FC236}">
                <a16:creationId xmlns:a16="http://schemas.microsoft.com/office/drawing/2014/main" id="{A9AC233B-C896-4892-A85F-C6E427390799}"/>
              </a:ext>
            </a:extLst>
          </p:cNvPr>
          <p:cNvSpPr>
            <a:spLocks noGrp="1"/>
          </p:cNvSpPr>
          <p:nvPr>
            <p:ph type="body" sz="quarter" idx="13"/>
          </p:nvPr>
        </p:nvSpPr>
        <p:spPr/>
        <p:txBody>
          <a:bodyPr numCol="1"/>
          <a:lstStyle/>
          <a:p>
            <a:pPr>
              <a:lnSpc>
                <a:spcPct val="200000"/>
              </a:lnSpc>
            </a:pPr>
            <a:r>
              <a:rPr lang="en-US" sz="1800" dirty="0"/>
              <a:t>What is TDD?</a:t>
            </a:r>
          </a:p>
          <a:p>
            <a:pPr>
              <a:lnSpc>
                <a:spcPct val="200000"/>
              </a:lnSpc>
            </a:pPr>
            <a:r>
              <a:rPr lang="en-US" sz="1800" dirty="0"/>
              <a:t>Benefits of TDD</a:t>
            </a:r>
          </a:p>
          <a:p>
            <a:pPr>
              <a:lnSpc>
                <a:spcPct val="200000"/>
              </a:lnSpc>
            </a:pPr>
            <a:r>
              <a:rPr lang="en-US" sz="1800" dirty="0"/>
              <a:t>Conventional approach vs TDD approach</a:t>
            </a:r>
          </a:p>
          <a:p>
            <a:pPr>
              <a:lnSpc>
                <a:spcPct val="200000"/>
              </a:lnSpc>
            </a:pPr>
            <a:r>
              <a:rPr lang="en-US" sz="1800" dirty="0"/>
              <a:t>TDD Best Practice</a:t>
            </a:r>
          </a:p>
        </p:txBody>
      </p:sp>
      <p:sp>
        <p:nvSpPr>
          <p:cNvPr id="2" name="Footer Placeholder 1">
            <a:extLst>
              <a:ext uri="{FF2B5EF4-FFF2-40B4-BE49-F238E27FC236}">
                <a16:creationId xmlns:a16="http://schemas.microsoft.com/office/drawing/2014/main" id="{72BE143C-FC6B-46BB-A023-75A6D500C741}"/>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3852653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Best Practices: Processes</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438940"/>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3404736"/>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223371"/>
            <a:ext cx="5849623" cy="11771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Write Test Before Implementation</a:t>
            </a:r>
          </a:p>
          <a:p>
            <a:pPr marL="285750" indent="-285750">
              <a:buFont typeface="Arial" panose="020B0604020202020204" pitchFamily="34" charset="0"/>
              <a:buChar char="•"/>
            </a:pPr>
            <a:r>
              <a:rPr lang="en-US" dirty="0">
                <a:solidFill>
                  <a:schemeClr val="tx1"/>
                </a:solidFill>
              </a:rPr>
              <a:t>Ensures that testable code is written</a:t>
            </a:r>
          </a:p>
          <a:p>
            <a:pPr marL="285750" indent="-285750">
              <a:buFont typeface="Arial" panose="020B0604020202020204" pitchFamily="34" charset="0"/>
              <a:buChar char="•"/>
            </a:pPr>
            <a:r>
              <a:rPr lang="en-US" dirty="0">
                <a:solidFill>
                  <a:schemeClr val="tx1"/>
                </a:solidFill>
              </a:rPr>
              <a:t>Ensures that every line of code gets tests</a:t>
            </a:r>
          </a:p>
          <a:p>
            <a:pPr marL="285750" indent="-285750">
              <a:buFont typeface="Arial" panose="020B0604020202020204" pitchFamily="34" charset="0"/>
              <a:buChar char="•"/>
            </a:pPr>
            <a:r>
              <a:rPr lang="en-US" dirty="0">
                <a:solidFill>
                  <a:schemeClr val="tx1"/>
                </a:solidFill>
              </a:rPr>
              <a:t>Developer focus on requirements before coding</a:t>
            </a:r>
            <a:endParaRPr lang="en-US" sz="2000" dirty="0">
              <a:solidFill>
                <a:schemeClr val="tx1"/>
              </a:solidFill>
            </a:endParaRP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485333"/>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Write Code Only If Test Failed</a:t>
            </a:r>
          </a:p>
          <a:p>
            <a:pPr marL="285750" indent="-285750">
              <a:buFont typeface="Arial" panose="020B0604020202020204" pitchFamily="34" charset="0"/>
              <a:buChar char="•"/>
            </a:pPr>
            <a:r>
              <a:rPr lang="en-US" dirty="0">
                <a:solidFill>
                  <a:schemeClr val="tx1"/>
                </a:solidFill>
              </a:rPr>
              <a:t>Ensure test does not work without implementation</a:t>
            </a:r>
          </a:p>
          <a:p>
            <a:pPr marL="285750" indent="-285750">
              <a:buFont typeface="Arial" panose="020B0604020202020204" pitchFamily="34" charset="0"/>
              <a:buChar char="•"/>
            </a:pPr>
            <a:r>
              <a:rPr lang="en-US" dirty="0">
                <a:solidFill>
                  <a:schemeClr val="tx1"/>
                </a:solidFill>
              </a:rPr>
              <a:t>Ensure new function is needed for new requirement</a:t>
            </a:r>
            <a:endParaRPr lang="en-US" sz="2000" dirty="0">
              <a:solidFill>
                <a:schemeClr val="tx1"/>
              </a:solidFill>
            </a:endParaRP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3462462"/>
            <a:ext cx="6585020" cy="11005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Rerun All Tests Before Code Change</a:t>
            </a:r>
          </a:p>
          <a:p>
            <a:pPr marL="285750" indent="-285750">
              <a:buFont typeface="Arial" panose="020B0604020202020204" pitchFamily="34" charset="0"/>
              <a:buChar char="•"/>
            </a:pPr>
            <a:r>
              <a:rPr lang="en-US" dirty="0">
                <a:solidFill>
                  <a:schemeClr val="tx1"/>
                </a:solidFill>
              </a:rPr>
              <a:t>Ensure no side-effect caused by code changes</a:t>
            </a:r>
          </a:p>
          <a:p>
            <a:pPr marL="285750" indent="-285750">
              <a:buFont typeface="Arial" panose="020B0604020202020204" pitchFamily="34" charset="0"/>
              <a:buChar char="•"/>
            </a:pPr>
            <a:r>
              <a:rPr lang="en-US" dirty="0">
                <a:solidFill>
                  <a:schemeClr val="tx1"/>
                </a:solidFill>
              </a:rPr>
              <a:t>Only focus on new piece of code change</a:t>
            </a:r>
          </a:p>
          <a:p>
            <a:pPr marL="285750" indent="-285750">
              <a:buFont typeface="Arial" panose="020B0604020202020204" pitchFamily="34" charset="0"/>
              <a:buChar char="•"/>
            </a:pPr>
            <a:r>
              <a:rPr lang="en-US" dirty="0">
                <a:solidFill>
                  <a:schemeClr val="tx1"/>
                </a:solidFill>
              </a:rPr>
              <a:t>Safe refactoring</a:t>
            </a:r>
            <a:endParaRPr lang="en-US" sz="2000" dirty="0">
              <a:solidFill>
                <a:schemeClr val="tx1"/>
              </a:solidFill>
            </a:endParaRPr>
          </a:p>
        </p:txBody>
      </p:sp>
      <p:sp>
        <p:nvSpPr>
          <p:cNvPr id="2" name="Footer Placeholder 1">
            <a:extLst>
              <a:ext uri="{FF2B5EF4-FFF2-40B4-BE49-F238E27FC236}">
                <a16:creationId xmlns:a16="http://schemas.microsoft.com/office/drawing/2014/main" id="{8D494512-1E2D-447F-A5B4-86C50C67FCAE}"/>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25524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Best Practices: Development</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148829"/>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2993439"/>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223372"/>
            <a:ext cx="5222291" cy="6641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Write the simplest code to pass test</a:t>
            </a:r>
          </a:p>
          <a:p>
            <a:pPr marL="285750" indent="-285750">
              <a:buFont typeface="Arial" panose="020B0604020202020204" pitchFamily="34" charset="0"/>
              <a:buChar char="•"/>
            </a:pPr>
            <a:r>
              <a:rPr lang="en-US" dirty="0">
                <a:solidFill>
                  <a:schemeClr val="tx1"/>
                </a:solidFill>
              </a:rPr>
              <a:t>Avoid unnecessary features</a:t>
            </a: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041400"/>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Write Assertion First, Code Later</a:t>
            </a:r>
          </a:p>
          <a:p>
            <a:pPr marL="285750" indent="-285750">
              <a:buFont typeface="Arial" panose="020B0604020202020204" pitchFamily="34" charset="0"/>
              <a:buChar char="•"/>
            </a:pPr>
            <a:r>
              <a:rPr lang="en-US" dirty="0">
                <a:solidFill>
                  <a:schemeClr val="tx1"/>
                </a:solidFill>
              </a:rPr>
              <a:t>Clarifies the purpose of requirement earlier</a:t>
            </a: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3033311"/>
            <a:ext cx="6585020" cy="14379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No Dependencies between Tests</a:t>
            </a:r>
          </a:p>
          <a:p>
            <a:pPr marL="285750" indent="-285750">
              <a:buFont typeface="Arial" panose="020B0604020202020204" pitchFamily="34" charset="0"/>
              <a:buChar char="•"/>
            </a:pPr>
            <a:r>
              <a:rPr lang="en-US" dirty="0">
                <a:solidFill>
                  <a:schemeClr val="tx1"/>
                </a:solidFill>
              </a:rPr>
              <a:t>Each test should be independent</a:t>
            </a:r>
          </a:p>
          <a:p>
            <a:pPr marL="285750" indent="-285750">
              <a:buFont typeface="Arial" panose="020B0604020202020204" pitchFamily="34" charset="0"/>
              <a:buChar char="•"/>
            </a:pPr>
            <a:r>
              <a:rPr lang="en-US" dirty="0">
                <a:solidFill>
                  <a:schemeClr val="tx1"/>
                </a:solidFill>
              </a:rPr>
              <a:t>Dependency may cause false test result</a:t>
            </a:r>
          </a:p>
          <a:p>
            <a:pPr marL="285750" indent="-285750">
              <a:buFont typeface="Arial" panose="020B0604020202020204" pitchFamily="34" charset="0"/>
              <a:buChar char="•"/>
            </a:pPr>
            <a:r>
              <a:rPr lang="en-US" dirty="0">
                <a:solidFill>
                  <a:schemeClr val="tx1"/>
                </a:solidFill>
              </a:rPr>
              <a:t>Reduce the complexity to reorganize test cases if requirement has significant change</a:t>
            </a:r>
            <a:endParaRPr lang="en-US" sz="2000" dirty="0">
              <a:solidFill>
                <a:schemeClr val="tx1"/>
              </a:solidFill>
            </a:endParaRPr>
          </a:p>
        </p:txBody>
      </p:sp>
      <p:sp>
        <p:nvSpPr>
          <p:cNvPr id="2" name="Footer Placeholder 1">
            <a:extLst>
              <a:ext uri="{FF2B5EF4-FFF2-40B4-BE49-F238E27FC236}">
                <a16:creationId xmlns:a16="http://schemas.microsoft.com/office/drawing/2014/main" id="{5C2579BE-60C7-45A9-A97F-148949CF698F}"/>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1697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Benefits</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184239"/>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3030176"/>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22" name="Group 21">
            <a:extLst>
              <a:ext uri="{FF2B5EF4-FFF2-40B4-BE49-F238E27FC236}">
                <a16:creationId xmlns:a16="http://schemas.microsoft.com/office/drawing/2014/main" id="{E3034CDC-AB9F-456F-8D20-1C0BD0B6B6B8}"/>
              </a:ext>
            </a:extLst>
          </p:cNvPr>
          <p:cNvGrpSpPr/>
          <p:nvPr/>
        </p:nvGrpSpPr>
        <p:grpSpPr>
          <a:xfrm>
            <a:off x="338722" y="3871075"/>
            <a:ext cx="509403" cy="509403"/>
            <a:chOff x="5961063" y="3294063"/>
            <a:chExt cx="269875" cy="269875"/>
          </a:xfrm>
        </p:grpSpPr>
        <p:sp>
          <p:nvSpPr>
            <p:cNvPr id="23" name="Oval 16">
              <a:extLst>
                <a:ext uri="{FF2B5EF4-FFF2-40B4-BE49-F238E27FC236}">
                  <a16:creationId xmlns:a16="http://schemas.microsoft.com/office/drawing/2014/main" id="{BF47597A-CEB2-447F-A2B8-17510B88F42F}"/>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4" name="Freeform 17">
              <a:extLst>
                <a:ext uri="{FF2B5EF4-FFF2-40B4-BE49-F238E27FC236}">
                  <a16:creationId xmlns:a16="http://schemas.microsoft.com/office/drawing/2014/main" id="{0F738BCD-AECD-49AD-A456-BA171256355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167440"/>
            <a:ext cx="5849623" cy="848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Save time for retest	</a:t>
            </a:r>
            <a:endParaRPr lang="en-US" sz="1400" dirty="0">
              <a:solidFill>
                <a:schemeClr val="tx1"/>
              </a:solidFill>
            </a:endParaRP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01556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Easy and safe refactoring</a:t>
            </a:r>
            <a:endParaRPr lang="en-US" sz="1400" dirty="0">
              <a:solidFill>
                <a:schemeClr val="tx1"/>
              </a:solidFill>
            </a:endParaRP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2865650"/>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Increase quality and test coverage</a:t>
            </a:r>
            <a:endParaRPr lang="en-US" sz="1400" dirty="0">
              <a:solidFill>
                <a:schemeClr val="tx1"/>
              </a:solidFill>
            </a:endParaRPr>
          </a:p>
        </p:txBody>
      </p:sp>
      <p:sp>
        <p:nvSpPr>
          <p:cNvPr id="28" name="TextBox 27">
            <a:extLst>
              <a:ext uri="{FF2B5EF4-FFF2-40B4-BE49-F238E27FC236}">
                <a16:creationId xmlns:a16="http://schemas.microsoft.com/office/drawing/2014/main" id="{4DA79D34-D2FF-4A86-BD1E-EF8900A1F9C5}"/>
              </a:ext>
            </a:extLst>
          </p:cNvPr>
          <p:cNvSpPr txBox="1"/>
          <p:nvPr/>
        </p:nvSpPr>
        <p:spPr>
          <a:xfrm>
            <a:off x="1218904" y="366632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Product better design</a:t>
            </a:r>
            <a:endParaRPr lang="en-US" sz="1400" dirty="0">
              <a:solidFill>
                <a:schemeClr val="tx2">
                  <a:lumMod val="75000"/>
                </a:schemeClr>
              </a:solidFill>
            </a:endParaRPr>
          </a:p>
        </p:txBody>
      </p:sp>
      <p:sp>
        <p:nvSpPr>
          <p:cNvPr id="2" name="Footer Placeholder 1">
            <a:extLst>
              <a:ext uri="{FF2B5EF4-FFF2-40B4-BE49-F238E27FC236}">
                <a16:creationId xmlns:a16="http://schemas.microsoft.com/office/drawing/2014/main" id="{512682C0-B794-473D-91E0-1C3E7D08184B}"/>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146697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You still have to do…</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184239"/>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3030176"/>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22" name="Group 21">
            <a:extLst>
              <a:ext uri="{FF2B5EF4-FFF2-40B4-BE49-F238E27FC236}">
                <a16:creationId xmlns:a16="http://schemas.microsoft.com/office/drawing/2014/main" id="{E3034CDC-AB9F-456F-8D20-1C0BD0B6B6B8}"/>
              </a:ext>
            </a:extLst>
          </p:cNvPr>
          <p:cNvGrpSpPr/>
          <p:nvPr/>
        </p:nvGrpSpPr>
        <p:grpSpPr>
          <a:xfrm>
            <a:off x="338722" y="3871075"/>
            <a:ext cx="509403" cy="509403"/>
            <a:chOff x="5961063" y="3294063"/>
            <a:chExt cx="269875" cy="269875"/>
          </a:xfrm>
        </p:grpSpPr>
        <p:sp>
          <p:nvSpPr>
            <p:cNvPr id="23" name="Oval 16">
              <a:extLst>
                <a:ext uri="{FF2B5EF4-FFF2-40B4-BE49-F238E27FC236}">
                  <a16:creationId xmlns:a16="http://schemas.microsoft.com/office/drawing/2014/main" id="{BF47597A-CEB2-447F-A2B8-17510B88F42F}"/>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4" name="Freeform 17">
              <a:extLst>
                <a:ext uri="{FF2B5EF4-FFF2-40B4-BE49-F238E27FC236}">
                  <a16:creationId xmlns:a16="http://schemas.microsoft.com/office/drawing/2014/main" id="{0F738BCD-AECD-49AD-A456-BA171256355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167440"/>
            <a:ext cx="5849623" cy="848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Unit testing</a:t>
            </a:r>
            <a:endParaRPr lang="en-US" sz="1400" dirty="0">
              <a:solidFill>
                <a:schemeClr val="tx1"/>
              </a:solidFill>
            </a:endParaRP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01556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Integration testing</a:t>
            </a:r>
            <a:endParaRPr lang="en-US" sz="1400" dirty="0">
              <a:solidFill>
                <a:schemeClr val="tx1"/>
              </a:solidFill>
            </a:endParaRP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2865650"/>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UI / UX Testing</a:t>
            </a:r>
          </a:p>
          <a:p>
            <a:pPr marL="285750" indent="-285750">
              <a:buFont typeface="Arial" panose="020B0604020202020204" pitchFamily="34" charset="0"/>
              <a:buChar char="•"/>
            </a:pPr>
            <a:r>
              <a:rPr lang="en-US" dirty="0">
                <a:solidFill>
                  <a:schemeClr val="tx1"/>
                </a:solidFill>
              </a:rPr>
              <a:t>Web Content Accessibility Guidelines (WCAG) 2.0</a:t>
            </a:r>
            <a:endParaRPr lang="en-US" sz="1400" dirty="0">
              <a:solidFill>
                <a:schemeClr val="tx1"/>
              </a:solidFill>
            </a:endParaRPr>
          </a:p>
        </p:txBody>
      </p:sp>
      <p:sp>
        <p:nvSpPr>
          <p:cNvPr id="28" name="TextBox 27">
            <a:extLst>
              <a:ext uri="{FF2B5EF4-FFF2-40B4-BE49-F238E27FC236}">
                <a16:creationId xmlns:a16="http://schemas.microsoft.com/office/drawing/2014/main" id="{4DA79D34-D2FF-4A86-BD1E-EF8900A1F9C5}"/>
              </a:ext>
            </a:extLst>
          </p:cNvPr>
          <p:cNvSpPr txBox="1"/>
          <p:nvPr/>
        </p:nvSpPr>
        <p:spPr>
          <a:xfrm>
            <a:off x="1218904" y="366632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Regression</a:t>
            </a:r>
            <a:endParaRPr lang="en-US" sz="1400" dirty="0">
              <a:solidFill>
                <a:schemeClr val="tx2">
                  <a:lumMod val="75000"/>
                </a:schemeClr>
              </a:solidFill>
            </a:endParaRPr>
          </a:p>
        </p:txBody>
      </p:sp>
      <p:sp>
        <p:nvSpPr>
          <p:cNvPr id="2" name="Footer Placeholder 1">
            <a:extLst>
              <a:ext uri="{FF2B5EF4-FFF2-40B4-BE49-F238E27FC236}">
                <a16:creationId xmlns:a16="http://schemas.microsoft.com/office/drawing/2014/main" id="{0B0AA134-8865-48D0-8881-7920EB8A2767}"/>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31248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FE6AE3-4686-4FDD-8026-8D7C36580120}"/>
              </a:ext>
            </a:extLst>
          </p:cNvPr>
          <p:cNvSpPr>
            <a:spLocks noGrp="1"/>
          </p:cNvSpPr>
          <p:nvPr>
            <p:ph type="dt" sz="half" idx="10"/>
          </p:nvPr>
        </p:nvSpPr>
        <p:spPr/>
        <p:txBody>
          <a:bodyPr/>
          <a:lstStyle/>
          <a:p>
            <a:r>
              <a:rPr lang="en-US"/>
              <a:t>6 April 2020</a:t>
            </a:r>
            <a:endParaRPr lang="it-IT" dirty="0"/>
          </a:p>
        </p:txBody>
      </p:sp>
      <p:sp>
        <p:nvSpPr>
          <p:cNvPr id="5" name="Title 4">
            <a:extLst>
              <a:ext uri="{FF2B5EF4-FFF2-40B4-BE49-F238E27FC236}">
                <a16:creationId xmlns:a16="http://schemas.microsoft.com/office/drawing/2014/main" id="{0344FDAF-8A30-4800-B437-9AAA47406422}"/>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9450BE2D-895D-46B8-A83E-FE5FC4675BA9}"/>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1C3F00E0-C1C8-4A13-9B07-A0AF17359A71}"/>
              </a:ext>
            </a:extLst>
          </p:cNvPr>
          <p:cNvSpPr>
            <a:spLocks noGrp="1"/>
          </p:cNvSpPr>
          <p:nvPr>
            <p:ph type="body" sz="quarter" idx="13"/>
          </p:nvPr>
        </p:nvSpPr>
        <p:spPr/>
        <p:txBody>
          <a:bodyPr/>
          <a:lstStyle/>
          <a:p>
            <a:endParaRPr lang="en-US" dirty="0"/>
          </a:p>
          <a:p>
            <a:r>
              <a:rPr lang="en-US" dirty="0"/>
              <a:t>Questions?</a:t>
            </a:r>
          </a:p>
        </p:txBody>
      </p:sp>
      <p:sp>
        <p:nvSpPr>
          <p:cNvPr id="2" name="Footer Placeholder 1">
            <a:extLst>
              <a:ext uri="{FF2B5EF4-FFF2-40B4-BE49-F238E27FC236}">
                <a16:creationId xmlns:a16="http://schemas.microsoft.com/office/drawing/2014/main" id="{D54B7551-B570-4FF8-8FA7-D295934A0164}"/>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1891613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FE6AE3-4686-4FDD-8026-8D7C36580120}"/>
              </a:ext>
            </a:extLst>
          </p:cNvPr>
          <p:cNvSpPr>
            <a:spLocks noGrp="1"/>
          </p:cNvSpPr>
          <p:nvPr>
            <p:ph type="dt" sz="half" idx="10"/>
          </p:nvPr>
        </p:nvSpPr>
        <p:spPr/>
        <p:txBody>
          <a:bodyPr/>
          <a:lstStyle/>
          <a:p>
            <a:r>
              <a:rPr lang="en-US"/>
              <a:t>6 April 2020</a:t>
            </a:r>
            <a:endParaRPr lang="it-IT" dirty="0"/>
          </a:p>
        </p:txBody>
      </p:sp>
      <p:sp>
        <p:nvSpPr>
          <p:cNvPr id="5" name="Title 4">
            <a:extLst>
              <a:ext uri="{FF2B5EF4-FFF2-40B4-BE49-F238E27FC236}">
                <a16:creationId xmlns:a16="http://schemas.microsoft.com/office/drawing/2014/main" id="{0344FDAF-8A30-4800-B437-9AAA47406422}"/>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9450BE2D-895D-46B8-A83E-FE5FC4675BA9}"/>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1C3F00E0-C1C8-4A13-9B07-A0AF17359A71}"/>
              </a:ext>
            </a:extLst>
          </p:cNvPr>
          <p:cNvSpPr>
            <a:spLocks noGrp="1"/>
          </p:cNvSpPr>
          <p:nvPr>
            <p:ph type="body" sz="quarter" idx="13"/>
          </p:nvPr>
        </p:nvSpPr>
        <p:spPr/>
        <p:txBody>
          <a:bodyPr/>
          <a:lstStyle/>
          <a:p>
            <a:br>
              <a:rPr lang="en-US"/>
            </a:br>
            <a:r>
              <a:rPr lang="en-US"/>
              <a:t>Exercise </a:t>
            </a:r>
            <a:r>
              <a:rPr lang="en-US" dirty="0"/>
              <a:t>1 – Individual Exercise</a:t>
            </a:r>
          </a:p>
        </p:txBody>
      </p:sp>
      <p:sp>
        <p:nvSpPr>
          <p:cNvPr id="2" name="Footer Placeholder 1">
            <a:extLst>
              <a:ext uri="{FF2B5EF4-FFF2-40B4-BE49-F238E27FC236}">
                <a16:creationId xmlns:a16="http://schemas.microsoft.com/office/drawing/2014/main" id="{B81F24EB-BC37-4CDA-B37F-4F2BDCA425C2}"/>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901624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97B6A-60A7-429C-B8FF-43E16CE37555}"/>
              </a:ext>
            </a:extLst>
          </p:cNvPr>
          <p:cNvSpPr>
            <a:spLocks noGrp="1"/>
          </p:cNvSpPr>
          <p:nvPr>
            <p:ph type="dt" sz="half" idx="10"/>
          </p:nvPr>
        </p:nvSpPr>
        <p:spPr/>
        <p:txBody>
          <a:bodyPr/>
          <a:lstStyle/>
          <a:p>
            <a:r>
              <a:rPr lang="en-US"/>
              <a:t>6 April 2020</a:t>
            </a:r>
            <a:endParaRPr lang="it-IT" dirty="0"/>
          </a:p>
        </p:txBody>
      </p:sp>
      <p:sp>
        <p:nvSpPr>
          <p:cNvPr id="3" name="Text Placeholder 2">
            <a:extLst>
              <a:ext uri="{FF2B5EF4-FFF2-40B4-BE49-F238E27FC236}">
                <a16:creationId xmlns:a16="http://schemas.microsoft.com/office/drawing/2014/main" id="{F45041A5-5C88-4D96-990E-3B0535B8C0AA}"/>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What is TDD?</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Benefits of TDD</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Conventional approach vs TDD approach</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TDD Best Practice</a:t>
            </a:r>
          </a:p>
          <a:p>
            <a:pPr marL="342900" indent="-342900">
              <a:buFont typeface="Arial" panose="020B0604020202020204" pitchFamily="34" charset="0"/>
              <a:buChar char="•"/>
            </a:pPr>
            <a:endParaRPr lang="en-US" b="0" dirty="0"/>
          </a:p>
        </p:txBody>
      </p:sp>
      <p:sp>
        <p:nvSpPr>
          <p:cNvPr id="4" name="Text Placeholder 3">
            <a:extLst>
              <a:ext uri="{FF2B5EF4-FFF2-40B4-BE49-F238E27FC236}">
                <a16:creationId xmlns:a16="http://schemas.microsoft.com/office/drawing/2014/main" id="{1209AE83-CED0-4F7A-B5DB-9A740F00AB51}"/>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CC855A66-6F7D-465A-A5C8-DC2A3D628A1C}"/>
              </a:ext>
            </a:extLst>
          </p:cNvPr>
          <p:cNvSpPr>
            <a:spLocks noGrp="1"/>
          </p:cNvSpPr>
          <p:nvPr>
            <p:ph type="subTitle" idx="1"/>
          </p:nvPr>
        </p:nvSpPr>
        <p:spPr/>
        <p:txBody>
          <a:bodyPr/>
          <a:lstStyle/>
          <a:p>
            <a:endParaRPr lang="en-US"/>
          </a:p>
        </p:txBody>
      </p:sp>
      <p:sp>
        <p:nvSpPr>
          <p:cNvPr id="6" name="Title 5">
            <a:extLst>
              <a:ext uri="{FF2B5EF4-FFF2-40B4-BE49-F238E27FC236}">
                <a16:creationId xmlns:a16="http://schemas.microsoft.com/office/drawing/2014/main" id="{60DB5087-F1C6-40FB-A25F-476999813FCF}"/>
              </a:ext>
            </a:extLst>
          </p:cNvPr>
          <p:cNvSpPr>
            <a:spLocks noGrp="1"/>
          </p:cNvSpPr>
          <p:nvPr>
            <p:ph type="ctrTitle"/>
          </p:nvPr>
        </p:nvSpPr>
        <p:spPr/>
        <p:txBody>
          <a:bodyPr/>
          <a:lstStyle/>
          <a:p>
            <a:r>
              <a:rPr lang="en-US" dirty="0"/>
              <a:t>Summary</a:t>
            </a:r>
          </a:p>
        </p:txBody>
      </p:sp>
      <p:sp>
        <p:nvSpPr>
          <p:cNvPr id="7" name="Footer Placeholder 6">
            <a:extLst>
              <a:ext uri="{FF2B5EF4-FFF2-40B4-BE49-F238E27FC236}">
                <a16:creationId xmlns:a16="http://schemas.microsoft.com/office/drawing/2014/main" id="{2659764C-64BA-4DD7-A33D-68CE96382BD0}"/>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367865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87C79-1D1F-4AD3-81C4-D1CC97750520}"/>
              </a:ext>
            </a:extLst>
          </p:cNvPr>
          <p:cNvSpPr>
            <a:spLocks noGrp="1"/>
          </p:cNvSpPr>
          <p:nvPr>
            <p:ph type="dt" sz="half" idx="10"/>
          </p:nvPr>
        </p:nvSpPr>
        <p:spPr/>
        <p:txBody>
          <a:bodyPr/>
          <a:lstStyle/>
          <a:p>
            <a:r>
              <a:rPr lang="en-US"/>
              <a:t>6 April 2020</a:t>
            </a:r>
            <a:endParaRPr lang="it-IT" dirty="0"/>
          </a:p>
        </p:txBody>
      </p:sp>
      <p:sp>
        <p:nvSpPr>
          <p:cNvPr id="3" name="Text Placeholder 2">
            <a:extLst>
              <a:ext uri="{FF2B5EF4-FFF2-40B4-BE49-F238E27FC236}">
                <a16:creationId xmlns:a16="http://schemas.microsoft.com/office/drawing/2014/main" id="{9378A8C8-8234-4C71-99B6-6162D532888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7CA90FFD-03C4-466D-BF58-31B649C7D3EA}"/>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8B1F8A08-821F-4F6F-9C9A-44ABEC938D6F}"/>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ED257617-3793-4574-AFD5-9B57B998E66A}"/>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4251BD03-01C8-40CD-B1E7-1429572920A8}"/>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78972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C8E1535-9471-4717-A67A-ECABEC4DAC0B}"/>
              </a:ext>
            </a:extLst>
          </p:cNvPr>
          <p:cNvSpPr>
            <a:spLocks noGrp="1"/>
          </p:cNvSpPr>
          <p:nvPr>
            <p:ph type="dt" sz="half" idx="10"/>
          </p:nvPr>
        </p:nvSpPr>
        <p:spPr/>
        <p:txBody>
          <a:bodyPr/>
          <a:lstStyle/>
          <a:p>
            <a:r>
              <a:rPr lang="en-US"/>
              <a:t>6 April 2020</a:t>
            </a:r>
            <a:endParaRPr lang="it-IT" dirty="0"/>
          </a:p>
        </p:txBody>
      </p:sp>
      <p:sp>
        <p:nvSpPr>
          <p:cNvPr id="5" name="Title 4">
            <a:extLst>
              <a:ext uri="{FF2B5EF4-FFF2-40B4-BE49-F238E27FC236}">
                <a16:creationId xmlns:a16="http://schemas.microsoft.com/office/drawing/2014/main" id="{75F5A320-D8D5-4B93-A5B0-68351FD4D6A7}"/>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D7BF7B2A-F37D-4843-B040-724CEC199AD6}"/>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95C9D5D0-2260-4D61-A4E0-4E1C7F40E486}"/>
              </a:ext>
            </a:extLst>
          </p:cNvPr>
          <p:cNvSpPr>
            <a:spLocks noGrp="1"/>
          </p:cNvSpPr>
          <p:nvPr>
            <p:ph type="body" sz="quarter" idx="13"/>
          </p:nvPr>
        </p:nvSpPr>
        <p:spPr/>
        <p:txBody>
          <a:bodyPr/>
          <a:lstStyle/>
          <a:p>
            <a:r>
              <a:rPr lang="en-US" i="1" dirty="0"/>
              <a:t>“No amount of testing can prove a software right, but a single test can prove a software wrong.” </a:t>
            </a:r>
            <a:br>
              <a:rPr lang="en-US" dirty="0"/>
            </a:br>
            <a:r>
              <a:rPr lang="en-US" dirty="0"/>
              <a:t>- Amir </a:t>
            </a:r>
            <a:r>
              <a:rPr lang="en-US" dirty="0" err="1"/>
              <a:t>Ghahrai</a:t>
            </a:r>
            <a:endParaRPr lang="en-US" dirty="0"/>
          </a:p>
        </p:txBody>
      </p:sp>
      <p:sp>
        <p:nvSpPr>
          <p:cNvPr id="2" name="Footer Placeholder 1">
            <a:extLst>
              <a:ext uri="{FF2B5EF4-FFF2-40B4-BE49-F238E27FC236}">
                <a16:creationId xmlns:a16="http://schemas.microsoft.com/office/drawing/2014/main" id="{1703D935-48BB-418F-BF1F-DE38F812611B}"/>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59999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C8E1535-9471-4717-A67A-ECABEC4DAC0B}"/>
              </a:ext>
            </a:extLst>
          </p:cNvPr>
          <p:cNvSpPr>
            <a:spLocks noGrp="1"/>
          </p:cNvSpPr>
          <p:nvPr>
            <p:ph type="dt" sz="half" idx="10"/>
          </p:nvPr>
        </p:nvSpPr>
        <p:spPr/>
        <p:txBody>
          <a:bodyPr/>
          <a:lstStyle/>
          <a:p>
            <a:r>
              <a:rPr lang="en-US"/>
              <a:t>6 April 2020</a:t>
            </a:r>
            <a:endParaRPr lang="it-IT" dirty="0"/>
          </a:p>
        </p:txBody>
      </p:sp>
      <p:sp>
        <p:nvSpPr>
          <p:cNvPr id="5" name="Title 4">
            <a:extLst>
              <a:ext uri="{FF2B5EF4-FFF2-40B4-BE49-F238E27FC236}">
                <a16:creationId xmlns:a16="http://schemas.microsoft.com/office/drawing/2014/main" id="{75F5A320-D8D5-4B93-A5B0-68351FD4D6A7}"/>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D7BF7B2A-F37D-4843-B040-724CEC199AD6}"/>
              </a:ext>
            </a:extLst>
          </p:cNvPr>
          <p:cNvSpPr>
            <a:spLocks noGrp="1"/>
          </p:cNvSpPr>
          <p:nvPr>
            <p:ph type="subTitle" idx="1"/>
          </p:nvPr>
        </p:nvSpPr>
        <p:spPr>
          <a:xfrm>
            <a:off x="347300" y="4210698"/>
            <a:ext cx="8386686" cy="337787"/>
          </a:xfrm>
        </p:spPr>
        <p:txBody>
          <a:bodyPr/>
          <a:lstStyle/>
          <a:p>
            <a:pPr algn="r"/>
            <a:r>
              <a:rPr lang="en-US" dirty="0"/>
              <a:t>Wikipedia</a:t>
            </a:r>
          </a:p>
        </p:txBody>
      </p:sp>
      <p:sp>
        <p:nvSpPr>
          <p:cNvPr id="7" name="Text Placeholder 6">
            <a:extLst>
              <a:ext uri="{FF2B5EF4-FFF2-40B4-BE49-F238E27FC236}">
                <a16:creationId xmlns:a16="http://schemas.microsoft.com/office/drawing/2014/main" id="{95C9D5D0-2260-4D61-A4E0-4E1C7F40E486}"/>
              </a:ext>
            </a:extLst>
          </p:cNvPr>
          <p:cNvSpPr>
            <a:spLocks noGrp="1"/>
          </p:cNvSpPr>
          <p:nvPr>
            <p:ph type="body" sz="quarter" idx="13"/>
          </p:nvPr>
        </p:nvSpPr>
        <p:spPr>
          <a:xfrm>
            <a:off x="347300" y="932801"/>
            <a:ext cx="8386686" cy="1055838"/>
          </a:xfrm>
        </p:spPr>
        <p:txBody>
          <a:bodyPr/>
          <a:lstStyle/>
          <a:p>
            <a:r>
              <a:rPr lang="en-US" sz="3600" i="1" u="sng" dirty="0">
                <a:solidFill>
                  <a:schemeClr val="tx2">
                    <a:lumMod val="75000"/>
                  </a:schemeClr>
                </a:solidFill>
                <a:latin typeface="Calibri" panose="020F0502020204030204" pitchFamily="34" charset="0"/>
                <a:cs typeface="Calibri" panose="020F0502020204030204" pitchFamily="34" charset="0"/>
              </a:rPr>
              <a:t>Software development process</a:t>
            </a:r>
            <a:r>
              <a:rPr lang="en-US" sz="3600" i="1" dirty="0">
                <a:solidFill>
                  <a:schemeClr val="tx2">
                    <a:lumMod val="75000"/>
                  </a:schemeClr>
                </a:solidFill>
                <a:latin typeface="Calibri" panose="020F0502020204030204" pitchFamily="34" charset="0"/>
                <a:cs typeface="Calibri" panose="020F0502020204030204" pitchFamily="34" charset="0"/>
              </a:rPr>
              <a:t> that relies on the repetition of a very short development cycle: requirements are turned into very specific test cases, then the software is improved to pass the new tests, only.</a:t>
            </a:r>
            <a:endParaRPr lang="en-US" dirty="0">
              <a:solidFill>
                <a:schemeClr val="tx2">
                  <a:lumMod val="75000"/>
                </a:schemeClr>
              </a:solidFill>
            </a:endParaRPr>
          </a:p>
        </p:txBody>
      </p:sp>
      <p:sp>
        <p:nvSpPr>
          <p:cNvPr id="2" name="Footer Placeholder 1">
            <a:extLst>
              <a:ext uri="{FF2B5EF4-FFF2-40B4-BE49-F238E27FC236}">
                <a16:creationId xmlns:a16="http://schemas.microsoft.com/office/drawing/2014/main" id="{8A97070D-D401-4BB2-9EB7-E916D65CD884}"/>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52263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99722-C487-4D03-8B6F-2DDCE04C766C}"/>
              </a:ext>
            </a:extLst>
          </p:cNvPr>
          <p:cNvSpPr>
            <a:spLocks noGrp="1"/>
          </p:cNvSpPr>
          <p:nvPr>
            <p:ph type="dt" sz="half" idx="10"/>
          </p:nvPr>
        </p:nvSpPr>
        <p:spPr/>
        <p:txBody>
          <a:bodyPr/>
          <a:lstStyle/>
          <a:p>
            <a:r>
              <a:rPr lang="en-US"/>
              <a:t>6 April 2020</a:t>
            </a:r>
            <a:endParaRPr lang="it-IT" dirty="0"/>
          </a:p>
        </p:txBody>
      </p:sp>
      <p:sp>
        <p:nvSpPr>
          <p:cNvPr id="3" name="Title 2">
            <a:extLst>
              <a:ext uri="{FF2B5EF4-FFF2-40B4-BE49-F238E27FC236}">
                <a16:creationId xmlns:a16="http://schemas.microsoft.com/office/drawing/2014/main" id="{5ABE19C4-A64A-45EA-BB53-08E8A1F5E7F9}"/>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2FAB5062-01DE-4ABF-B345-59B70F8F8BC8}"/>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C9BEEB0-38CC-48EE-B7B0-89283B55831B}"/>
              </a:ext>
            </a:extLst>
          </p:cNvPr>
          <p:cNvSpPr>
            <a:spLocks noGrp="1"/>
          </p:cNvSpPr>
          <p:nvPr>
            <p:ph type="body" sz="quarter" idx="13"/>
          </p:nvPr>
        </p:nvSpPr>
        <p:spPr/>
        <p:txBody>
          <a:bodyPr/>
          <a:lstStyle/>
          <a:p>
            <a:r>
              <a:rPr lang="en-US" dirty="0"/>
              <a:t>What is TDD?</a:t>
            </a:r>
          </a:p>
        </p:txBody>
      </p:sp>
      <p:sp>
        <p:nvSpPr>
          <p:cNvPr id="6" name="Footer Placeholder 5">
            <a:extLst>
              <a:ext uri="{FF2B5EF4-FFF2-40B4-BE49-F238E27FC236}">
                <a16:creationId xmlns:a16="http://schemas.microsoft.com/office/drawing/2014/main" id="{929B3ACC-AE0E-4FD4-AB12-EDC2D4E43FCA}"/>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68792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What is TDD?</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184239"/>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3030176"/>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22" name="Group 21">
            <a:extLst>
              <a:ext uri="{FF2B5EF4-FFF2-40B4-BE49-F238E27FC236}">
                <a16:creationId xmlns:a16="http://schemas.microsoft.com/office/drawing/2014/main" id="{E3034CDC-AB9F-456F-8D20-1C0BD0B6B6B8}"/>
              </a:ext>
            </a:extLst>
          </p:cNvPr>
          <p:cNvGrpSpPr/>
          <p:nvPr/>
        </p:nvGrpSpPr>
        <p:grpSpPr>
          <a:xfrm>
            <a:off x="338722" y="3871075"/>
            <a:ext cx="509403" cy="509403"/>
            <a:chOff x="5961063" y="3294063"/>
            <a:chExt cx="269875" cy="269875"/>
          </a:xfrm>
        </p:grpSpPr>
        <p:sp>
          <p:nvSpPr>
            <p:cNvPr id="23" name="Oval 16">
              <a:extLst>
                <a:ext uri="{FF2B5EF4-FFF2-40B4-BE49-F238E27FC236}">
                  <a16:creationId xmlns:a16="http://schemas.microsoft.com/office/drawing/2014/main" id="{BF47597A-CEB2-447F-A2B8-17510B88F42F}"/>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4" name="Freeform 17">
              <a:extLst>
                <a:ext uri="{FF2B5EF4-FFF2-40B4-BE49-F238E27FC236}">
                  <a16:creationId xmlns:a16="http://schemas.microsoft.com/office/drawing/2014/main" id="{0F738BCD-AECD-49AD-A456-BA171256355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167440"/>
            <a:ext cx="5849623" cy="848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About “Design”</a:t>
            </a:r>
          </a:p>
          <a:p>
            <a:pPr>
              <a:buNone/>
            </a:pPr>
            <a:r>
              <a:rPr lang="en-US" sz="1400" dirty="0">
                <a:solidFill>
                  <a:schemeClr val="tx1"/>
                </a:solidFill>
              </a:rPr>
              <a:t>Not about testing…test first, then design code</a:t>
            </a: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01556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Short development iterations</a:t>
            </a:r>
          </a:p>
          <a:p>
            <a:pPr>
              <a:buNone/>
            </a:pPr>
            <a:r>
              <a:rPr lang="en-US" sz="1400" dirty="0">
                <a:solidFill>
                  <a:schemeClr val="tx1"/>
                </a:solidFill>
              </a:rPr>
              <a:t>Forces constant integration </a:t>
            </a:r>
            <a:r>
              <a:rPr lang="en-US" sz="1400" dirty="0" err="1">
                <a:solidFill>
                  <a:schemeClr val="tx1"/>
                </a:solidFill>
              </a:rPr>
              <a:t>eg</a:t>
            </a:r>
            <a:r>
              <a:rPr lang="en-US" sz="1400" dirty="0">
                <a:solidFill>
                  <a:schemeClr val="tx1"/>
                </a:solidFill>
              </a:rPr>
              <a:t>. produces code to necessary pass test cases</a:t>
            </a: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2865650"/>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Developers write tests</a:t>
            </a:r>
          </a:p>
          <a:p>
            <a:pPr>
              <a:buNone/>
            </a:pPr>
            <a:r>
              <a:rPr lang="en-US" sz="1400" dirty="0">
                <a:solidFill>
                  <a:schemeClr val="tx1"/>
                </a:solidFill>
              </a:rPr>
              <a:t>Gives confidence in code. Get direct feedback!</a:t>
            </a:r>
          </a:p>
        </p:txBody>
      </p:sp>
      <p:sp>
        <p:nvSpPr>
          <p:cNvPr id="28" name="TextBox 27">
            <a:extLst>
              <a:ext uri="{FF2B5EF4-FFF2-40B4-BE49-F238E27FC236}">
                <a16:creationId xmlns:a16="http://schemas.microsoft.com/office/drawing/2014/main" id="{4DA79D34-D2FF-4A86-BD1E-EF8900A1F9C5}"/>
              </a:ext>
            </a:extLst>
          </p:cNvPr>
          <p:cNvSpPr txBox="1"/>
          <p:nvPr/>
        </p:nvSpPr>
        <p:spPr>
          <a:xfrm>
            <a:off x="1218904" y="366632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It’s automated!</a:t>
            </a:r>
            <a:endParaRPr lang="en-US" sz="1400" dirty="0">
              <a:solidFill>
                <a:schemeClr val="tx2">
                  <a:lumMod val="75000"/>
                </a:schemeClr>
              </a:solidFill>
            </a:endParaRPr>
          </a:p>
        </p:txBody>
      </p:sp>
      <p:sp>
        <p:nvSpPr>
          <p:cNvPr id="2" name="Footer Placeholder 1">
            <a:extLst>
              <a:ext uri="{FF2B5EF4-FFF2-40B4-BE49-F238E27FC236}">
                <a16:creationId xmlns:a16="http://schemas.microsoft.com/office/drawing/2014/main" id="{DC6628AC-5B89-4035-AF66-2BA54FEB7433}"/>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3841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Why don’t we do TDD?</a:t>
            </a:r>
          </a:p>
        </p:txBody>
      </p:sp>
      <p:grpSp>
        <p:nvGrpSpPr>
          <p:cNvPr id="13" name="Group 12">
            <a:extLst>
              <a:ext uri="{FF2B5EF4-FFF2-40B4-BE49-F238E27FC236}">
                <a16:creationId xmlns:a16="http://schemas.microsoft.com/office/drawing/2014/main" id="{BF57BF03-61A8-4418-88AF-70F7E3561915}"/>
              </a:ext>
            </a:extLst>
          </p:cNvPr>
          <p:cNvGrpSpPr/>
          <p:nvPr/>
        </p:nvGrpSpPr>
        <p:grpSpPr>
          <a:xfrm>
            <a:off x="347299" y="1338302"/>
            <a:ext cx="509403" cy="509403"/>
            <a:chOff x="5961063" y="3294063"/>
            <a:chExt cx="269875" cy="269875"/>
          </a:xfrm>
        </p:grpSpPr>
        <p:sp>
          <p:nvSpPr>
            <p:cNvPr id="14" name="Oval 16">
              <a:extLst>
                <a:ext uri="{FF2B5EF4-FFF2-40B4-BE49-F238E27FC236}">
                  <a16:creationId xmlns:a16="http://schemas.microsoft.com/office/drawing/2014/main" id="{1F495200-F224-4168-B3EA-84B0AE56264C}"/>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5" name="Freeform 17">
              <a:extLst>
                <a:ext uri="{FF2B5EF4-FFF2-40B4-BE49-F238E27FC236}">
                  <a16:creationId xmlns:a16="http://schemas.microsoft.com/office/drawing/2014/main" id="{3581A513-DBEE-44A9-A4C9-C0BCB6E58EA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6" name="Group 15">
            <a:extLst>
              <a:ext uri="{FF2B5EF4-FFF2-40B4-BE49-F238E27FC236}">
                <a16:creationId xmlns:a16="http://schemas.microsoft.com/office/drawing/2014/main" id="{DF645729-44E6-4ED5-94E4-576414BD7162}"/>
              </a:ext>
            </a:extLst>
          </p:cNvPr>
          <p:cNvGrpSpPr/>
          <p:nvPr/>
        </p:nvGrpSpPr>
        <p:grpSpPr>
          <a:xfrm>
            <a:off x="347300" y="2184239"/>
            <a:ext cx="509403" cy="509403"/>
            <a:chOff x="5961063" y="3294063"/>
            <a:chExt cx="269875" cy="269875"/>
          </a:xfrm>
        </p:grpSpPr>
        <p:sp>
          <p:nvSpPr>
            <p:cNvPr id="17" name="Oval 16">
              <a:extLst>
                <a:ext uri="{FF2B5EF4-FFF2-40B4-BE49-F238E27FC236}">
                  <a16:creationId xmlns:a16="http://schemas.microsoft.com/office/drawing/2014/main" id="{8513C92C-5E16-41D9-B48A-CC64C9A57183}"/>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18" name="Freeform 17">
              <a:extLst>
                <a:ext uri="{FF2B5EF4-FFF2-40B4-BE49-F238E27FC236}">
                  <a16:creationId xmlns:a16="http://schemas.microsoft.com/office/drawing/2014/main" id="{BC70AB05-D9B6-4E66-8DF6-B788EDA4364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19" name="Group 18">
            <a:extLst>
              <a:ext uri="{FF2B5EF4-FFF2-40B4-BE49-F238E27FC236}">
                <a16:creationId xmlns:a16="http://schemas.microsoft.com/office/drawing/2014/main" id="{0767D529-3A02-40D5-98D3-C2DE12C74F9D}"/>
              </a:ext>
            </a:extLst>
          </p:cNvPr>
          <p:cNvGrpSpPr/>
          <p:nvPr/>
        </p:nvGrpSpPr>
        <p:grpSpPr>
          <a:xfrm>
            <a:off x="347298" y="3030176"/>
            <a:ext cx="509403" cy="509403"/>
            <a:chOff x="5961063" y="3294063"/>
            <a:chExt cx="269875" cy="269875"/>
          </a:xfrm>
        </p:grpSpPr>
        <p:sp>
          <p:nvSpPr>
            <p:cNvPr id="20" name="Oval 16">
              <a:extLst>
                <a:ext uri="{FF2B5EF4-FFF2-40B4-BE49-F238E27FC236}">
                  <a16:creationId xmlns:a16="http://schemas.microsoft.com/office/drawing/2014/main" id="{C48FA78B-D05D-4EDB-A67C-3A06F756A2F8}"/>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1" name="Freeform 17">
              <a:extLst>
                <a:ext uri="{FF2B5EF4-FFF2-40B4-BE49-F238E27FC236}">
                  <a16:creationId xmlns:a16="http://schemas.microsoft.com/office/drawing/2014/main" id="{A9DC5BD3-189A-4E52-82D4-5ED84B02B20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22" name="Group 21">
            <a:extLst>
              <a:ext uri="{FF2B5EF4-FFF2-40B4-BE49-F238E27FC236}">
                <a16:creationId xmlns:a16="http://schemas.microsoft.com/office/drawing/2014/main" id="{E3034CDC-AB9F-456F-8D20-1C0BD0B6B6B8}"/>
              </a:ext>
            </a:extLst>
          </p:cNvPr>
          <p:cNvGrpSpPr/>
          <p:nvPr/>
        </p:nvGrpSpPr>
        <p:grpSpPr>
          <a:xfrm>
            <a:off x="338722" y="3871075"/>
            <a:ext cx="509403" cy="509403"/>
            <a:chOff x="5961063" y="3294063"/>
            <a:chExt cx="269875" cy="269875"/>
          </a:xfrm>
        </p:grpSpPr>
        <p:sp>
          <p:nvSpPr>
            <p:cNvPr id="23" name="Oval 16">
              <a:extLst>
                <a:ext uri="{FF2B5EF4-FFF2-40B4-BE49-F238E27FC236}">
                  <a16:creationId xmlns:a16="http://schemas.microsoft.com/office/drawing/2014/main" id="{BF47597A-CEB2-447F-A2B8-17510B88F42F}"/>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4" name="Freeform 17">
              <a:extLst>
                <a:ext uri="{FF2B5EF4-FFF2-40B4-BE49-F238E27FC236}">
                  <a16:creationId xmlns:a16="http://schemas.microsoft.com/office/drawing/2014/main" id="{0F738BCD-AECD-49AD-A456-BA171256355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5" name="TextBox 24">
            <a:extLst>
              <a:ext uri="{FF2B5EF4-FFF2-40B4-BE49-F238E27FC236}">
                <a16:creationId xmlns:a16="http://schemas.microsoft.com/office/drawing/2014/main" id="{8849A37A-85B7-4D07-821F-0B9527852608}"/>
              </a:ext>
            </a:extLst>
          </p:cNvPr>
          <p:cNvSpPr txBox="1"/>
          <p:nvPr/>
        </p:nvSpPr>
        <p:spPr>
          <a:xfrm>
            <a:off x="1218904" y="1167440"/>
            <a:ext cx="5849623" cy="8481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Don’t know how to set up</a:t>
            </a:r>
          </a:p>
          <a:p>
            <a:pPr>
              <a:buNone/>
            </a:pPr>
            <a:r>
              <a:rPr lang="en-US" sz="1400" dirty="0">
                <a:solidFill>
                  <a:schemeClr val="tx1"/>
                </a:solidFill>
              </a:rPr>
              <a:t>Where can we find the tools and which tools will fit?</a:t>
            </a:r>
          </a:p>
        </p:txBody>
      </p:sp>
      <p:sp>
        <p:nvSpPr>
          <p:cNvPr id="26" name="TextBox 25">
            <a:extLst>
              <a:ext uri="{FF2B5EF4-FFF2-40B4-BE49-F238E27FC236}">
                <a16:creationId xmlns:a16="http://schemas.microsoft.com/office/drawing/2014/main" id="{1C61736E-B94D-4181-8281-5784363981EC}"/>
              </a:ext>
            </a:extLst>
          </p:cNvPr>
          <p:cNvSpPr txBox="1"/>
          <p:nvPr/>
        </p:nvSpPr>
        <p:spPr>
          <a:xfrm>
            <a:off x="1218904" y="201556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Tests are too complex or too deep</a:t>
            </a:r>
          </a:p>
          <a:p>
            <a:pPr>
              <a:buNone/>
            </a:pPr>
            <a:r>
              <a:rPr lang="en-US" sz="1400" dirty="0">
                <a:solidFill>
                  <a:schemeClr val="tx1"/>
                </a:solidFill>
              </a:rPr>
              <a:t>Some scenarios are too complicated or can’t be tested!</a:t>
            </a:r>
          </a:p>
        </p:txBody>
      </p:sp>
      <p:sp>
        <p:nvSpPr>
          <p:cNvPr id="27" name="TextBox 26">
            <a:extLst>
              <a:ext uri="{FF2B5EF4-FFF2-40B4-BE49-F238E27FC236}">
                <a16:creationId xmlns:a16="http://schemas.microsoft.com/office/drawing/2014/main" id="{7B2196DD-D4B3-487F-AE22-10C32E00D4D6}"/>
              </a:ext>
            </a:extLst>
          </p:cNvPr>
          <p:cNvSpPr txBox="1"/>
          <p:nvPr/>
        </p:nvSpPr>
        <p:spPr>
          <a:xfrm>
            <a:off x="1218904" y="2865650"/>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Too much to test, where to start?</a:t>
            </a:r>
          </a:p>
          <a:p>
            <a:pPr>
              <a:buNone/>
            </a:pPr>
            <a:r>
              <a:rPr lang="en-US" sz="1400" dirty="0">
                <a:solidFill>
                  <a:schemeClr val="tx1"/>
                </a:solidFill>
              </a:rPr>
              <a:t>Some large applications don’t have unit tests.</a:t>
            </a:r>
          </a:p>
        </p:txBody>
      </p:sp>
      <p:sp>
        <p:nvSpPr>
          <p:cNvPr id="28" name="TextBox 27">
            <a:extLst>
              <a:ext uri="{FF2B5EF4-FFF2-40B4-BE49-F238E27FC236}">
                <a16:creationId xmlns:a16="http://schemas.microsoft.com/office/drawing/2014/main" id="{4DA79D34-D2FF-4A86-BD1E-EF8900A1F9C5}"/>
              </a:ext>
            </a:extLst>
          </p:cNvPr>
          <p:cNvSpPr txBox="1"/>
          <p:nvPr/>
        </p:nvSpPr>
        <p:spPr>
          <a:xfrm>
            <a:off x="1218904" y="3666328"/>
            <a:ext cx="6585020" cy="8380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lumMod val="75000"/>
                  </a:schemeClr>
                </a:solidFill>
              </a:rPr>
              <a:t>NOT ENOUGH TIME!!!</a:t>
            </a:r>
          </a:p>
        </p:txBody>
      </p:sp>
      <p:cxnSp>
        <p:nvCxnSpPr>
          <p:cNvPr id="29" name="Straight Connector 28">
            <a:extLst>
              <a:ext uri="{FF2B5EF4-FFF2-40B4-BE49-F238E27FC236}">
                <a16:creationId xmlns:a16="http://schemas.microsoft.com/office/drawing/2014/main" id="{6B63334B-860B-4153-AC00-502598D9512A}"/>
              </a:ext>
            </a:extLst>
          </p:cNvPr>
          <p:cNvCxnSpPr/>
          <p:nvPr/>
        </p:nvCxnSpPr>
        <p:spPr>
          <a:xfrm>
            <a:off x="727855" y="3736144"/>
            <a:ext cx="5956786" cy="0"/>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nvGrpSpPr>
          <p:cNvPr id="30" name="Group 29">
            <a:extLst>
              <a:ext uri="{FF2B5EF4-FFF2-40B4-BE49-F238E27FC236}">
                <a16:creationId xmlns:a16="http://schemas.microsoft.com/office/drawing/2014/main" id="{43BB4116-2EA3-4820-9359-A63AF4FB3826}"/>
              </a:ext>
            </a:extLst>
          </p:cNvPr>
          <p:cNvGrpSpPr/>
          <p:nvPr/>
        </p:nvGrpSpPr>
        <p:grpSpPr>
          <a:xfrm>
            <a:off x="3571310" y="3601206"/>
            <a:ext cx="269875" cy="269875"/>
            <a:chOff x="5961063" y="3294063"/>
            <a:chExt cx="269875" cy="269875"/>
          </a:xfrm>
        </p:grpSpPr>
        <p:sp>
          <p:nvSpPr>
            <p:cNvPr id="31" name="Oval 48">
              <a:extLst>
                <a:ext uri="{FF2B5EF4-FFF2-40B4-BE49-F238E27FC236}">
                  <a16:creationId xmlns:a16="http://schemas.microsoft.com/office/drawing/2014/main" id="{3A1211CC-7CB0-4CB8-BC79-3A6FC6A2F66F}"/>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32" name="Freeform 49">
              <a:extLst>
                <a:ext uri="{FF2B5EF4-FFF2-40B4-BE49-F238E27FC236}">
                  <a16:creationId xmlns:a16="http://schemas.microsoft.com/office/drawing/2014/main" id="{6FC59CD8-EA75-4A4F-85AC-34CD75430289}"/>
                </a:ext>
              </a:extLst>
            </p:cNvPr>
            <p:cNvSpPr>
              <a:spLocks/>
            </p:cNvSpPr>
            <p:nvPr/>
          </p:nvSpPr>
          <p:spPr bwMode="auto">
            <a:xfrm>
              <a:off x="6008688" y="3384550"/>
              <a:ext cx="174625" cy="98425"/>
            </a:xfrm>
            <a:custGeom>
              <a:avLst/>
              <a:gdLst>
                <a:gd name="T0" fmla="*/ 55 w 110"/>
                <a:gd name="T1" fmla="*/ 62 h 62"/>
                <a:gd name="T2" fmla="*/ 62 w 110"/>
                <a:gd name="T3" fmla="*/ 55 h 62"/>
                <a:gd name="T4" fmla="*/ 110 w 110"/>
                <a:gd name="T5" fmla="*/ 7 h 62"/>
                <a:gd name="T6" fmla="*/ 103 w 110"/>
                <a:gd name="T7" fmla="*/ 0 h 62"/>
                <a:gd name="T8" fmla="*/ 55 w 110"/>
                <a:gd name="T9" fmla="*/ 49 h 62"/>
                <a:gd name="T10" fmla="*/ 7 w 110"/>
                <a:gd name="T11" fmla="*/ 0 h 62"/>
                <a:gd name="T12" fmla="*/ 0 w 110"/>
                <a:gd name="T13" fmla="*/ 7 h 62"/>
                <a:gd name="T14" fmla="*/ 49 w 110"/>
                <a:gd name="T15" fmla="*/ 55 h 62"/>
                <a:gd name="T16" fmla="*/ 55 w 110"/>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62">
                  <a:moveTo>
                    <a:pt x="55" y="62"/>
                  </a:moveTo>
                  <a:lnTo>
                    <a:pt x="62" y="55"/>
                  </a:lnTo>
                  <a:lnTo>
                    <a:pt x="110" y="7"/>
                  </a:lnTo>
                  <a:lnTo>
                    <a:pt x="103" y="0"/>
                  </a:lnTo>
                  <a:lnTo>
                    <a:pt x="55" y="49"/>
                  </a:lnTo>
                  <a:lnTo>
                    <a:pt x="7" y="0"/>
                  </a:lnTo>
                  <a:lnTo>
                    <a:pt x="0" y="7"/>
                  </a:lnTo>
                  <a:lnTo>
                    <a:pt x="49" y="55"/>
                  </a:lnTo>
                  <a:lnTo>
                    <a:pt x="55" y="62"/>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 name="Footer Placeholder 1">
            <a:extLst>
              <a:ext uri="{FF2B5EF4-FFF2-40B4-BE49-F238E27FC236}">
                <a16:creationId xmlns:a16="http://schemas.microsoft.com/office/drawing/2014/main" id="{B69CB6D4-2E07-47CE-8E6F-83D3611321CC}"/>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7776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E5DE8-FA96-448D-8FD2-8087209775E3}"/>
              </a:ext>
            </a:extLst>
          </p:cNvPr>
          <p:cNvSpPr>
            <a:spLocks noGrp="1"/>
          </p:cNvSpPr>
          <p:nvPr>
            <p:ph type="dt" sz="half" idx="10"/>
          </p:nvPr>
        </p:nvSpPr>
        <p:spPr/>
        <p:txBody>
          <a:bodyPr/>
          <a:lstStyle/>
          <a:p>
            <a:r>
              <a:rPr lang="en-US"/>
              <a:t>6 April 2020</a:t>
            </a:r>
            <a:endParaRPr lang="it-IT" dirty="0"/>
          </a:p>
        </p:txBody>
      </p:sp>
      <p:sp>
        <p:nvSpPr>
          <p:cNvPr id="3" name="Title 2">
            <a:extLst>
              <a:ext uri="{FF2B5EF4-FFF2-40B4-BE49-F238E27FC236}">
                <a16:creationId xmlns:a16="http://schemas.microsoft.com/office/drawing/2014/main" id="{4281766E-F0B0-4D64-B4DF-6E949E259037}"/>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B005AD2F-A7E3-48CC-ACBA-46103BE44423}"/>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278364F9-1778-4E2C-9B04-A67962B1F0A4}"/>
              </a:ext>
            </a:extLst>
          </p:cNvPr>
          <p:cNvSpPr>
            <a:spLocks noGrp="1"/>
          </p:cNvSpPr>
          <p:nvPr>
            <p:ph type="body" sz="quarter" idx="13"/>
          </p:nvPr>
        </p:nvSpPr>
        <p:spPr/>
        <p:txBody>
          <a:bodyPr/>
          <a:lstStyle/>
          <a:p>
            <a:r>
              <a:rPr lang="en-US" dirty="0"/>
              <a:t>Benefits of TDD</a:t>
            </a:r>
          </a:p>
        </p:txBody>
      </p:sp>
      <p:sp>
        <p:nvSpPr>
          <p:cNvPr id="6" name="Footer Placeholder 5">
            <a:extLst>
              <a:ext uri="{FF2B5EF4-FFF2-40B4-BE49-F238E27FC236}">
                <a16:creationId xmlns:a16="http://schemas.microsoft.com/office/drawing/2014/main" id="{B63FD917-FE9F-4416-A467-89AA3F4375A8}"/>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22080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8534AB-5288-4DB1-8B20-C13C0D00ADB4}"/>
              </a:ext>
            </a:extLst>
          </p:cNvPr>
          <p:cNvSpPr>
            <a:spLocks noGrp="1"/>
          </p:cNvSpPr>
          <p:nvPr>
            <p:ph type="dt" sz="half" idx="10"/>
          </p:nvPr>
        </p:nvSpPr>
        <p:spPr/>
        <p:txBody>
          <a:bodyPr/>
          <a:lstStyle/>
          <a:p>
            <a:r>
              <a:rPr lang="en-US"/>
              <a:t>6 April 2020</a:t>
            </a:r>
            <a:endParaRPr lang="it-IT" dirty="0"/>
          </a:p>
        </p:txBody>
      </p:sp>
      <p:sp>
        <p:nvSpPr>
          <p:cNvPr id="12" name="Text Placeholder 11">
            <a:extLst>
              <a:ext uri="{FF2B5EF4-FFF2-40B4-BE49-F238E27FC236}">
                <a16:creationId xmlns:a16="http://schemas.microsoft.com/office/drawing/2014/main" id="{51ECE148-3D32-476D-9447-13F01379550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D091CC28-61D3-4ADA-9543-2247384A3DE9}"/>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F3D4E871-8D30-4CED-98C7-E6F53CEFC5C1}"/>
              </a:ext>
            </a:extLst>
          </p:cNvPr>
          <p:cNvSpPr>
            <a:spLocks noGrp="1"/>
          </p:cNvSpPr>
          <p:nvPr>
            <p:ph type="ctrTitle"/>
          </p:nvPr>
        </p:nvSpPr>
        <p:spPr/>
        <p:txBody>
          <a:bodyPr/>
          <a:lstStyle/>
          <a:p>
            <a:r>
              <a:rPr lang="en-US" dirty="0"/>
              <a:t>Results</a:t>
            </a:r>
          </a:p>
        </p:txBody>
      </p:sp>
      <p:grpSp>
        <p:nvGrpSpPr>
          <p:cNvPr id="29" name="Group 28">
            <a:extLst>
              <a:ext uri="{FF2B5EF4-FFF2-40B4-BE49-F238E27FC236}">
                <a16:creationId xmlns:a16="http://schemas.microsoft.com/office/drawing/2014/main" id="{E6AC809A-A2FB-4111-BE51-1EEFE41596C4}"/>
              </a:ext>
            </a:extLst>
          </p:cNvPr>
          <p:cNvGrpSpPr/>
          <p:nvPr/>
        </p:nvGrpSpPr>
        <p:grpSpPr>
          <a:xfrm>
            <a:off x="410015" y="1323887"/>
            <a:ext cx="359645" cy="359645"/>
            <a:chOff x="5961063" y="3294063"/>
            <a:chExt cx="269875" cy="269875"/>
          </a:xfrm>
        </p:grpSpPr>
        <p:sp>
          <p:nvSpPr>
            <p:cNvPr id="30" name="Oval 16">
              <a:extLst>
                <a:ext uri="{FF2B5EF4-FFF2-40B4-BE49-F238E27FC236}">
                  <a16:creationId xmlns:a16="http://schemas.microsoft.com/office/drawing/2014/main" id="{A4E9A08C-BC0A-40E9-9A0A-527B63B8344E}"/>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31" name="Freeform 17">
              <a:extLst>
                <a:ext uri="{FF2B5EF4-FFF2-40B4-BE49-F238E27FC236}">
                  <a16:creationId xmlns:a16="http://schemas.microsoft.com/office/drawing/2014/main" id="{C026EBFB-E122-4C64-A73F-94E8E2597F43}"/>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32" name="Group 31">
            <a:extLst>
              <a:ext uri="{FF2B5EF4-FFF2-40B4-BE49-F238E27FC236}">
                <a16:creationId xmlns:a16="http://schemas.microsoft.com/office/drawing/2014/main" id="{2C5249B7-10BA-48AE-8678-A806A91EEBB4}"/>
              </a:ext>
            </a:extLst>
          </p:cNvPr>
          <p:cNvGrpSpPr/>
          <p:nvPr/>
        </p:nvGrpSpPr>
        <p:grpSpPr>
          <a:xfrm>
            <a:off x="410013" y="1993547"/>
            <a:ext cx="359645" cy="359645"/>
            <a:chOff x="5961063" y="3294063"/>
            <a:chExt cx="269875" cy="269875"/>
          </a:xfrm>
        </p:grpSpPr>
        <p:sp>
          <p:nvSpPr>
            <p:cNvPr id="33" name="Oval 16">
              <a:extLst>
                <a:ext uri="{FF2B5EF4-FFF2-40B4-BE49-F238E27FC236}">
                  <a16:creationId xmlns:a16="http://schemas.microsoft.com/office/drawing/2014/main" id="{515800C3-3891-4A5E-B8F8-753135E02231}"/>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34" name="Freeform 17">
              <a:extLst>
                <a:ext uri="{FF2B5EF4-FFF2-40B4-BE49-F238E27FC236}">
                  <a16:creationId xmlns:a16="http://schemas.microsoft.com/office/drawing/2014/main" id="{8C374A5B-D614-45EE-B86C-6C1F493EE8F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35" name="Group 34">
            <a:extLst>
              <a:ext uri="{FF2B5EF4-FFF2-40B4-BE49-F238E27FC236}">
                <a16:creationId xmlns:a16="http://schemas.microsoft.com/office/drawing/2014/main" id="{A7FCCCFB-C2FA-40E4-A64A-39C962AEDBD2}"/>
              </a:ext>
            </a:extLst>
          </p:cNvPr>
          <p:cNvGrpSpPr/>
          <p:nvPr/>
        </p:nvGrpSpPr>
        <p:grpSpPr>
          <a:xfrm>
            <a:off x="409651" y="3349516"/>
            <a:ext cx="359645" cy="359645"/>
            <a:chOff x="5961063" y="3294063"/>
            <a:chExt cx="269875" cy="269875"/>
          </a:xfrm>
        </p:grpSpPr>
        <p:sp>
          <p:nvSpPr>
            <p:cNvPr id="36" name="Oval 16">
              <a:extLst>
                <a:ext uri="{FF2B5EF4-FFF2-40B4-BE49-F238E27FC236}">
                  <a16:creationId xmlns:a16="http://schemas.microsoft.com/office/drawing/2014/main" id="{B9838A47-F29F-41E5-894E-EAEC816C9960}"/>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37" name="Freeform 17">
              <a:extLst>
                <a:ext uri="{FF2B5EF4-FFF2-40B4-BE49-F238E27FC236}">
                  <a16:creationId xmlns:a16="http://schemas.microsoft.com/office/drawing/2014/main" id="{A223C90B-4A50-4F69-BCBA-5B19389F154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38" name="Group 37">
            <a:extLst>
              <a:ext uri="{FF2B5EF4-FFF2-40B4-BE49-F238E27FC236}">
                <a16:creationId xmlns:a16="http://schemas.microsoft.com/office/drawing/2014/main" id="{03BE79BC-24FD-47B8-888E-4F630B4C1D5E}"/>
              </a:ext>
            </a:extLst>
          </p:cNvPr>
          <p:cNvGrpSpPr/>
          <p:nvPr/>
        </p:nvGrpSpPr>
        <p:grpSpPr>
          <a:xfrm>
            <a:off x="410015" y="4291484"/>
            <a:ext cx="359645" cy="359645"/>
            <a:chOff x="5961063" y="3294063"/>
            <a:chExt cx="269875" cy="269875"/>
          </a:xfrm>
        </p:grpSpPr>
        <p:sp>
          <p:nvSpPr>
            <p:cNvPr id="39" name="Oval 16">
              <a:extLst>
                <a:ext uri="{FF2B5EF4-FFF2-40B4-BE49-F238E27FC236}">
                  <a16:creationId xmlns:a16="http://schemas.microsoft.com/office/drawing/2014/main" id="{84388816-E205-4B40-8FB0-8AEC49886A50}"/>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40" name="Freeform 17">
              <a:extLst>
                <a:ext uri="{FF2B5EF4-FFF2-40B4-BE49-F238E27FC236}">
                  <a16:creationId xmlns:a16="http://schemas.microsoft.com/office/drawing/2014/main" id="{90DC6B80-E3EE-471F-A064-E41F6BA3CAAE}"/>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grpSp>
        <p:nvGrpSpPr>
          <p:cNvPr id="41" name="Group 40">
            <a:extLst>
              <a:ext uri="{FF2B5EF4-FFF2-40B4-BE49-F238E27FC236}">
                <a16:creationId xmlns:a16="http://schemas.microsoft.com/office/drawing/2014/main" id="{B9DEF432-4A6F-4DD7-A28B-92250397C061}"/>
              </a:ext>
            </a:extLst>
          </p:cNvPr>
          <p:cNvGrpSpPr/>
          <p:nvPr/>
        </p:nvGrpSpPr>
        <p:grpSpPr>
          <a:xfrm>
            <a:off x="409652" y="2668567"/>
            <a:ext cx="359645" cy="359645"/>
            <a:chOff x="5961063" y="3294063"/>
            <a:chExt cx="269875" cy="269875"/>
          </a:xfrm>
        </p:grpSpPr>
        <p:sp>
          <p:nvSpPr>
            <p:cNvPr id="42" name="Oval 16">
              <a:extLst>
                <a:ext uri="{FF2B5EF4-FFF2-40B4-BE49-F238E27FC236}">
                  <a16:creationId xmlns:a16="http://schemas.microsoft.com/office/drawing/2014/main" id="{61A85D45-45E5-42D7-A980-3062D9B706A2}"/>
                </a:ext>
              </a:extLst>
            </p:cNvPr>
            <p:cNvSpPr>
              <a:spLocks noChangeArrowheads="1"/>
            </p:cNvSpPr>
            <p:nvPr/>
          </p:nvSpPr>
          <p:spPr bwMode="auto">
            <a:xfrm>
              <a:off x="5961063" y="3294063"/>
              <a:ext cx="269875" cy="269875"/>
            </a:xfrm>
            <a:prstGeom prst="ellipse">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43" name="Freeform 17">
              <a:extLst>
                <a:ext uri="{FF2B5EF4-FFF2-40B4-BE49-F238E27FC236}">
                  <a16:creationId xmlns:a16="http://schemas.microsoft.com/office/drawing/2014/main" id="{87840311-7AE8-4049-87E1-2254656BC5BB}"/>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44" name="ee4pContent1">
            <a:extLst>
              <a:ext uri="{FF2B5EF4-FFF2-40B4-BE49-F238E27FC236}">
                <a16:creationId xmlns:a16="http://schemas.microsoft.com/office/drawing/2014/main" id="{460FAF9B-8CC0-4695-A873-893366A85AA5}"/>
              </a:ext>
            </a:extLst>
          </p:cNvPr>
          <p:cNvSpPr txBox="1"/>
          <p:nvPr>
            <p:custDataLst>
              <p:tags r:id="rId1"/>
            </p:custDataLst>
          </p:nvPr>
        </p:nvSpPr>
        <p:spPr>
          <a:xfrm>
            <a:off x="1484165" y="3516677"/>
            <a:ext cx="4205566" cy="974823"/>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1pPr>
            <a:lvl2pPr marL="324000" lvl="1"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2pPr>
            <a:lvl3pPr marL="648000" lvl="2"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3pPr>
            <a:lvl4pPr marL="0" lvl="3">
              <a:buSzPct val="100000"/>
              <a:buFont typeface="Trebuchet MS" panose="020B0603020202020204" pitchFamily="34" charset="0"/>
              <a:buChar char="​"/>
              <a:defRPr sz="2400">
                <a:solidFill>
                  <a:srgbClr val="E7D475"/>
                </a:solidFill>
                <a:latin typeface="Trebuchet MS" panose="020B0603020202020204" pitchFamily="34" charset="0"/>
                <a:cs typeface="Arial" panose="020B0604020202020204" pitchFamily="34" charset="0"/>
              </a:defRPr>
            </a:lvl4pPr>
            <a:lvl5pPr marL="0" lvl="4">
              <a:buSzPct val="100000"/>
              <a:buFont typeface="Trebuchet MS" panose="020B0603020202020204" pitchFamily="34" charset="0"/>
              <a:buChar char="​"/>
              <a:defRPr sz="2400" b="1">
                <a:solidFill>
                  <a:srgbClr val="FFFFFF"/>
                </a:solidFill>
                <a:latin typeface="Trebuchet MS" panose="020B0603020202020204" pitchFamily="34" charset="0"/>
                <a:cs typeface="Arial" panose="020B0604020202020204" pitchFamily="34" charset="0"/>
              </a:defRPr>
            </a:lvl5pPr>
            <a:lvl6pPr marL="324000" lvl="5" indent="-216000">
              <a:buSzPct val="100000"/>
              <a:buFont typeface="Trebuchet MS" panose="020B0603020202020204" pitchFamily="34" charset="0"/>
              <a:buChar char="•"/>
              <a:defRPr sz="2400">
                <a:solidFill>
                  <a:srgbClr val="FFFFFF"/>
                </a:solidFill>
                <a:latin typeface="Trebuchet MS" panose="020B0603020202020204" pitchFamily="34" charset="0"/>
                <a:cs typeface="Arial" panose="020B0604020202020204" pitchFamily="34" charset="0"/>
              </a:defRPr>
            </a:lvl6pPr>
            <a:lvl7pPr marL="0" lvl="6">
              <a:buSzPct val="100000"/>
              <a:buFont typeface="Trebuchet MS" panose="020B0603020202020204" pitchFamily="34" charset="0"/>
              <a:buChar char="​"/>
              <a:defRPr sz="5400">
                <a:solidFill>
                  <a:srgbClr val="FFFFFF"/>
                </a:solidFill>
                <a:latin typeface="Trebuchet MS" panose="020B0603020202020204" pitchFamily="34" charset="0"/>
                <a:cs typeface="Arial" panose="020B0604020202020204" pitchFamily="34" charset="0"/>
              </a:defRPr>
            </a:lvl7pPr>
            <a:lvl8pPr marL="0" lvl="7">
              <a:buSzPct val="100000"/>
              <a:buFont typeface="Trebuchet MS" panose="020B0603020202020204" pitchFamily="34" charset="0"/>
              <a:buChar char="​"/>
              <a:defRPr sz="6600">
                <a:solidFill>
                  <a:srgbClr val="E7D475"/>
                </a:solidFill>
                <a:latin typeface="Trebuchet MS" panose="020B0603020202020204" pitchFamily="34" charset="0"/>
                <a:cs typeface="Arial" panose="020B0604020202020204" pitchFamily="34" charset="0"/>
              </a:defRPr>
            </a:lvl8pPr>
            <a:lvl9pPr marL="0" lvl="8">
              <a:buSzPct val="100000"/>
              <a:buFont typeface="Trebuchet MS" panose="020B0603020202020204" pitchFamily="34" charset="0"/>
              <a:buChar char="​"/>
              <a:defRPr sz="4400">
                <a:solidFill>
                  <a:srgbClr val="E7D475"/>
                </a:solidFill>
                <a:latin typeface="Trebuchet MS" panose="020B0603020202020204" pitchFamily="34" charset="0"/>
                <a:cs typeface="Arial" panose="020B0604020202020204" pitchFamily="34" charset="0"/>
              </a:defRPr>
            </a:lvl9pPr>
          </a:lstStyle>
          <a:p>
            <a:pPr>
              <a:buNone/>
            </a:pPr>
            <a:endParaRPr lang="en-US" dirty="0">
              <a:solidFill>
                <a:schemeClr val="tx2">
                  <a:lumMod val="75000"/>
                </a:schemeClr>
              </a:solidFill>
            </a:endParaRPr>
          </a:p>
          <a:p>
            <a:r>
              <a:rPr lang="en-US" dirty="0">
                <a:solidFill>
                  <a:schemeClr val="tx2">
                    <a:lumMod val="75000"/>
                  </a:schemeClr>
                </a:solidFill>
              </a:rPr>
              <a:t>…….</a:t>
            </a:r>
          </a:p>
          <a:p>
            <a:endParaRPr lang="en-US" dirty="0">
              <a:solidFill>
                <a:schemeClr val="tx2">
                  <a:lumMod val="75000"/>
                </a:schemeClr>
              </a:solidFill>
            </a:endParaRPr>
          </a:p>
          <a:p>
            <a:r>
              <a:rPr lang="en-US" dirty="0">
                <a:solidFill>
                  <a:schemeClr val="tx2">
                    <a:lumMod val="75000"/>
                  </a:schemeClr>
                </a:solidFill>
              </a:rPr>
              <a:t>A well designed application!</a:t>
            </a:r>
          </a:p>
        </p:txBody>
      </p:sp>
      <p:sp>
        <p:nvSpPr>
          <p:cNvPr id="45" name="ee4pContent1">
            <a:extLst>
              <a:ext uri="{FF2B5EF4-FFF2-40B4-BE49-F238E27FC236}">
                <a16:creationId xmlns:a16="http://schemas.microsoft.com/office/drawing/2014/main" id="{10D827E7-E5A4-4F9D-B708-FBF390FC61B2}"/>
              </a:ext>
            </a:extLst>
          </p:cNvPr>
          <p:cNvSpPr txBox="1"/>
          <p:nvPr>
            <p:custDataLst>
              <p:tags r:id="rId2"/>
            </p:custDataLst>
          </p:nvPr>
        </p:nvSpPr>
        <p:spPr>
          <a:xfrm>
            <a:off x="1458862" y="3338762"/>
            <a:ext cx="1647946" cy="31060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1pPr>
            <a:lvl2pPr marL="324000" lvl="1"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2pPr>
            <a:lvl3pPr marL="648000" lvl="2"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3pPr>
            <a:lvl4pPr marL="0" lvl="3">
              <a:buSzPct val="100000"/>
              <a:buFont typeface="Trebuchet MS" panose="020B0603020202020204" pitchFamily="34" charset="0"/>
              <a:buChar char="​"/>
              <a:defRPr sz="2400">
                <a:solidFill>
                  <a:srgbClr val="E7D475"/>
                </a:solidFill>
                <a:latin typeface="Trebuchet MS" panose="020B0603020202020204" pitchFamily="34" charset="0"/>
                <a:cs typeface="Arial" panose="020B0604020202020204" pitchFamily="34" charset="0"/>
              </a:defRPr>
            </a:lvl4pPr>
            <a:lvl5pPr marL="0" lvl="4">
              <a:buSzPct val="100000"/>
              <a:buFont typeface="Trebuchet MS" panose="020B0603020202020204" pitchFamily="34" charset="0"/>
              <a:buChar char="​"/>
              <a:defRPr sz="2400" b="1">
                <a:solidFill>
                  <a:srgbClr val="FFFFFF"/>
                </a:solidFill>
                <a:latin typeface="Trebuchet MS" panose="020B0603020202020204" pitchFamily="34" charset="0"/>
                <a:cs typeface="Arial" panose="020B0604020202020204" pitchFamily="34" charset="0"/>
              </a:defRPr>
            </a:lvl5pPr>
            <a:lvl6pPr marL="324000" lvl="5" indent="-216000">
              <a:buSzPct val="100000"/>
              <a:buFont typeface="Trebuchet MS" panose="020B0603020202020204" pitchFamily="34" charset="0"/>
              <a:buChar char="•"/>
              <a:defRPr sz="2400">
                <a:solidFill>
                  <a:srgbClr val="FFFFFF"/>
                </a:solidFill>
                <a:latin typeface="Trebuchet MS" panose="020B0603020202020204" pitchFamily="34" charset="0"/>
                <a:cs typeface="Arial" panose="020B0604020202020204" pitchFamily="34" charset="0"/>
              </a:defRPr>
            </a:lvl6pPr>
            <a:lvl7pPr marL="0" lvl="6">
              <a:buSzPct val="100000"/>
              <a:buFont typeface="Trebuchet MS" panose="020B0603020202020204" pitchFamily="34" charset="0"/>
              <a:buChar char="​"/>
              <a:defRPr sz="5400">
                <a:solidFill>
                  <a:srgbClr val="FFFFFF"/>
                </a:solidFill>
                <a:latin typeface="Trebuchet MS" panose="020B0603020202020204" pitchFamily="34" charset="0"/>
                <a:cs typeface="Arial" panose="020B0604020202020204" pitchFamily="34" charset="0"/>
              </a:defRPr>
            </a:lvl7pPr>
            <a:lvl8pPr marL="0" lvl="7">
              <a:buSzPct val="100000"/>
              <a:buFont typeface="Trebuchet MS" panose="020B0603020202020204" pitchFamily="34" charset="0"/>
              <a:buChar char="​"/>
              <a:defRPr sz="6600">
                <a:solidFill>
                  <a:srgbClr val="E7D475"/>
                </a:solidFill>
                <a:latin typeface="Trebuchet MS" panose="020B0603020202020204" pitchFamily="34" charset="0"/>
                <a:cs typeface="Arial" panose="020B0604020202020204" pitchFamily="34" charset="0"/>
              </a:defRPr>
            </a:lvl8pPr>
            <a:lvl9pPr marL="0" lvl="8">
              <a:buSzPct val="100000"/>
              <a:buFont typeface="Trebuchet MS" panose="020B0603020202020204" pitchFamily="34" charset="0"/>
              <a:buChar char="​"/>
              <a:defRPr sz="4400">
                <a:solidFill>
                  <a:srgbClr val="E7D475"/>
                </a:solidFill>
                <a:latin typeface="Trebuchet MS" panose="020B0603020202020204" pitchFamily="34" charset="0"/>
                <a:cs typeface="Arial" panose="020B0604020202020204" pitchFamily="34" charset="0"/>
              </a:defRPr>
            </a:lvl9pPr>
          </a:lstStyle>
          <a:p>
            <a:r>
              <a:rPr lang="en-US" dirty="0">
                <a:solidFill>
                  <a:schemeClr val="tx2">
                    <a:lumMod val="75000"/>
                  </a:schemeClr>
                </a:solidFill>
              </a:rPr>
              <a:t>Predictability</a:t>
            </a:r>
          </a:p>
        </p:txBody>
      </p:sp>
      <p:sp>
        <p:nvSpPr>
          <p:cNvPr id="46" name="ee4pContent1">
            <a:extLst>
              <a:ext uri="{FF2B5EF4-FFF2-40B4-BE49-F238E27FC236}">
                <a16:creationId xmlns:a16="http://schemas.microsoft.com/office/drawing/2014/main" id="{3B1F4768-E273-4AA6-90F5-4D6318E55C89}"/>
              </a:ext>
            </a:extLst>
          </p:cNvPr>
          <p:cNvSpPr txBox="1"/>
          <p:nvPr>
            <p:custDataLst>
              <p:tags r:id="rId3"/>
            </p:custDataLst>
          </p:nvPr>
        </p:nvSpPr>
        <p:spPr>
          <a:xfrm>
            <a:off x="1487670" y="2648519"/>
            <a:ext cx="1385101" cy="369374"/>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1pPr>
            <a:lvl2pPr marL="324000" lvl="1"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2pPr>
            <a:lvl3pPr marL="648000" lvl="2"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3pPr>
            <a:lvl4pPr marL="0" lvl="3">
              <a:buSzPct val="100000"/>
              <a:buFont typeface="Trebuchet MS" panose="020B0603020202020204" pitchFamily="34" charset="0"/>
              <a:buChar char="​"/>
              <a:defRPr sz="2400">
                <a:solidFill>
                  <a:srgbClr val="E7D475"/>
                </a:solidFill>
                <a:latin typeface="Trebuchet MS" panose="020B0603020202020204" pitchFamily="34" charset="0"/>
                <a:cs typeface="Arial" panose="020B0604020202020204" pitchFamily="34" charset="0"/>
              </a:defRPr>
            </a:lvl4pPr>
            <a:lvl5pPr marL="0" lvl="4">
              <a:buSzPct val="100000"/>
              <a:buFont typeface="Trebuchet MS" panose="020B0603020202020204" pitchFamily="34" charset="0"/>
              <a:buChar char="​"/>
              <a:defRPr sz="2400" b="1">
                <a:solidFill>
                  <a:srgbClr val="FFFFFF"/>
                </a:solidFill>
                <a:latin typeface="Trebuchet MS" panose="020B0603020202020204" pitchFamily="34" charset="0"/>
                <a:cs typeface="Arial" panose="020B0604020202020204" pitchFamily="34" charset="0"/>
              </a:defRPr>
            </a:lvl5pPr>
            <a:lvl6pPr marL="324000" lvl="5" indent="-216000">
              <a:buSzPct val="100000"/>
              <a:buFont typeface="Trebuchet MS" panose="020B0603020202020204" pitchFamily="34" charset="0"/>
              <a:buChar char="•"/>
              <a:defRPr sz="2400">
                <a:solidFill>
                  <a:srgbClr val="FFFFFF"/>
                </a:solidFill>
                <a:latin typeface="Trebuchet MS" panose="020B0603020202020204" pitchFamily="34" charset="0"/>
                <a:cs typeface="Arial" panose="020B0604020202020204" pitchFamily="34" charset="0"/>
              </a:defRPr>
            </a:lvl6pPr>
            <a:lvl7pPr marL="0" lvl="6">
              <a:buSzPct val="100000"/>
              <a:buFont typeface="Trebuchet MS" panose="020B0603020202020204" pitchFamily="34" charset="0"/>
              <a:buChar char="​"/>
              <a:defRPr sz="5400">
                <a:solidFill>
                  <a:srgbClr val="FFFFFF"/>
                </a:solidFill>
                <a:latin typeface="Trebuchet MS" panose="020B0603020202020204" pitchFamily="34" charset="0"/>
                <a:cs typeface="Arial" panose="020B0604020202020204" pitchFamily="34" charset="0"/>
              </a:defRPr>
            </a:lvl7pPr>
            <a:lvl8pPr marL="0" lvl="7">
              <a:buSzPct val="100000"/>
              <a:buFont typeface="Trebuchet MS" panose="020B0603020202020204" pitchFamily="34" charset="0"/>
              <a:buChar char="​"/>
              <a:defRPr sz="6600">
                <a:solidFill>
                  <a:srgbClr val="E7D475"/>
                </a:solidFill>
                <a:latin typeface="Trebuchet MS" panose="020B0603020202020204" pitchFamily="34" charset="0"/>
                <a:cs typeface="Arial" panose="020B0604020202020204" pitchFamily="34" charset="0"/>
              </a:defRPr>
            </a:lvl8pPr>
            <a:lvl9pPr marL="0" lvl="8">
              <a:buSzPct val="100000"/>
              <a:buFont typeface="Trebuchet MS" panose="020B0603020202020204" pitchFamily="34" charset="0"/>
              <a:buChar char="​"/>
              <a:defRPr sz="4400">
                <a:solidFill>
                  <a:srgbClr val="E7D475"/>
                </a:solidFill>
                <a:latin typeface="Trebuchet MS" panose="020B0603020202020204" pitchFamily="34" charset="0"/>
                <a:cs typeface="Arial" panose="020B0604020202020204" pitchFamily="34" charset="0"/>
              </a:defRPr>
            </a:lvl9pPr>
          </a:lstStyle>
          <a:p>
            <a:r>
              <a:rPr lang="en-US" dirty="0">
                <a:solidFill>
                  <a:schemeClr val="tx2">
                    <a:lumMod val="75000"/>
                  </a:schemeClr>
                </a:solidFill>
              </a:rPr>
              <a:t>Flexibility</a:t>
            </a:r>
          </a:p>
        </p:txBody>
      </p:sp>
      <p:sp>
        <p:nvSpPr>
          <p:cNvPr id="47" name="ee4pContent1">
            <a:extLst>
              <a:ext uri="{FF2B5EF4-FFF2-40B4-BE49-F238E27FC236}">
                <a16:creationId xmlns:a16="http://schemas.microsoft.com/office/drawing/2014/main" id="{D902A30F-500E-4C4B-95B8-F50BAA8AD13F}"/>
              </a:ext>
            </a:extLst>
          </p:cNvPr>
          <p:cNvSpPr txBox="1"/>
          <p:nvPr>
            <p:custDataLst>
              <p:tags r:id="rId4"/>
            </p:custDataLst>
          </p:nvPr>
        </p:nvSpPr>
        <p:spPr>
          <a:xfrm>
            <a:off x="1484165" y="1856257"/>
            <a:ext cx="1840449" cy="56359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1pPr>
            <a:lvl2pPr marL="324000" lvl="1"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2pPr>
            <a:lvl3pPr marL="648000" lvl="2"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3pPr>
            <a:lvl4pPr marL="0" lvl="3">
              <a:buSzPct val="100000"/>
              <a:buFont typeface="Trebuchet MS" panose="020B0603020202020204" pitchFamily="34" charset="0"/>
              <a:buChar char="​"/>
              <a:defRPr sz="2400">
                <a:solidFill>
                  <a:srgbClr val="E7D475"/>
                </a:solidFill>
                <a:latin typeface="Trebuchet MS" panose="020B0603020202020204" pitchFamily="34" charset="0"/>
                <a:cs typeface="Arial" panose="020B0604020202020204" pitchFamily="34" charset="0"/>
              </a:defRPr>
            </a:lvl4pPr>
            <a:lvl5pPr marL="0" lvl="4">
              <a:buSzPct val="100000"/>
              <a:buFont typeface="Trebuchet MS" panose="020B0603020202020204" pitchFamily="34" charset="0"/>
              <a:buChar char="​"/>
              <a:defRPr sz="2400" b="1">
                <a:solidFill>
                  <a:srgbClr val="FFFFFF"/>
                </a:solidFill>
                <a:latin typeface="Trebuchet MS" panose="020B0603020202020204" pitchFamily="34" charset="0"/>
                <a:cs typeface="Arial" panose="020B0604020202020204" pitchFamily="34" charset="0"/>
              </a:defRPr>
            </a:lvl5pPr>
            <a:lvl6pPr marL="324000" lvl="5" indent="-216000">
              <a:buSzPct val="100000"/>
              <a:buFont typeface="Trebuchet MS" panose="020B0603020202020204" pitchFamily="34" charset="0"/>
              <a:buChar char="•"/>
              <a:defRPr sz="2400">
                <a:solidFill>
                  <a:srgbClr val="FFFFFF"/>
                </a:solidFill>
                <a:latin typeface="Trebuchet MS" panose="020B0603020202020204" pitchFamily="34" charset="0"/>
                <a:cs typeface="Arial" panose="020B0604020202020204" pitchFamily="34" charset="0"/>
              </a:defRPr>
            </a:lvl6pPr>
            <a:lvl7pPr marL="0" lvl="6">
              <a:buSzPct val="100000"/>
              <a:buFont typeface="Trebuchet MS" panose="020B0603020202020204" pitchFamily="34" charset="0"/>
              <a:buChar char="​"/>
              <a:defRPr sz="5400">
                <a:solidFill>
                  <a:srgbClr val="FFFFFF"/>
                </a:solidFill>
                <a:latin typeface="Trebuchet MS" panose="020B0603020202020204" pitchFamily="34" charset="0"/>
                <a:cs typeface="Arial" panose="020B0604020202020204" pitchFamily="34" charset="0"/>
              </a:defRPr>
            </a:lvl7pPr>
            <a:lvl8pPr marL="0" lvl="7">
              <a:buSzPct val="100000"/>
              <a:buFont typeface="Trebuchet MS" panose="020B0603020202020204" pitchFamily="34" charset="0"/>
              <a:buChar char="​"/>
              <a:defRPr sz="6600">
                <a:solidFill>
                  <a:srgbClr val="E7D475"/>
                </a:solidFill>
                <a:latin typeface="Trebuchet MS" panose="020B0603020202020204" pitchFamily="34" charset="0"/>
                <a:cs typeface="Arial" panose="020B0604020202020204" pitchFamily="34" charset="0"/>
              </a:defRPr>
            </a:lvl8pPr>
            <a:lvl9pPr marL="0" lvl="8">
              <a:buSzPct val="100000"/>
              <a:buFont typeface="Trebuchet MS" panose="020B0603020202020204" pitchFamily="34" charset="0"/>
              <a:buChar char="​"/>
              <a:defRPr sz="4400">
                <a:solidFill>
                  <a:srgbClr val="E7D475"/>
                </a:solidFill>
                <a:latin typeface="Trebuchet MS" panose="020B0603020202020204" pitchFamily="34" charset="0"/>
                <a:cs typeface="Arial" panose="020B0604020202020204" pitchFamily="34" charset="0"/>
              </a:defRPr>
            </a:lvl9pPr>
          </a:lstStyle>
          <a:p>
            <a:r>
              <a:rPr lang="en-US" dirty="0">
                <a:solidFill>
                  <a:schemeClr val="tx2">
                    <a:lumMod val="75000"/>
                  </a:schemeClr>
                </a:solidFill>
              </a:rPr>
              <a:t>Maintainability</a:t>
            </a:r>
          </a:p>
        </p:txBody>
      </p:sp>
      <p:sp>
        <p:nvSpPr>
          <p:cNvPr id="48" name="ee4pContent1">
            <a:extLst>
              <a:ext uri="{FF2B5EF4-FFF2-40B4-BE49-F238E27FC236}">
                <a16:creationId xmlns:a16="http://schemas.microsoft.com/office/drawing/2014/main" id="{E5C71F0D-808B-4D15-8783-684D82237670}"/>
              </a:ext>
            </a:extLst>
          </p:cNvPr>
          <p:cNvSpPr txBox="1"/>
          <p:nvPr>
            <p:custDataLst>
              <p:tags r:id="rId5"/>
            </p:custDataLst>
          </p:nvPr>
        </p:nvSpPr>
        <p:spPr>
          <a:xfrm>
            <a:off x="1484165" y="1290193"/>
            <a:ext cx="2377242" cy="419457"/>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1pPr>
            <a:lvl2pPr marL="324000" lvl="1"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2pPr>
            <a:lvl3pPr marL="648000" lvl="2" indent="-216000">
              <a:buSzPct val="100000"/>
              <a:buFont typeface="Trebuchet MS" panose="020B0603020202020204" pitchFamily="34" charset="0"/>
              <a:buChar char="–"/>
              <a:defRPr sz="2000">
                <a:solidFill>
                  <a:srgbClr val="FFFFFF"/>
                </a:solidFill>
                <a:latin typeface="Trebuchet MS" panose="020B0603020202020204" pitchFamily="34" charset="0"/>
                <a:cs typeface="Arial" panose="020B0604020202020204" pitchFamily="34" charset="0"/>
              </a:defRPr>
            </a:lvl3pPr>
            <a:lvl4pPr marL="0" lvl="3">
              <a:buSzPct val="100000"/>
              <a:buFont typeface="Trebuchet MS" panose="020B0603020202020204" pitchFamily="34" charset="0"/>
              <a:buChar char="​"/>
              <a:defRPr sz="2400">
                <a:solidFill>
                  <a:srgbClr val="E7D475"/>
                </a:solidFill>
                <a:latin typeface="Trebuchet MS" panose="020B0603020202020204" pitchFamily="34" charset="0"/>
                <a:cs typeface="Arial" panose="020B0604020202020204" pitchFamily="34" charset="0"/>
              </a:defRPr>
            </a:lvl4pPr>
            <a:lvl5pPr marL="0" lvl="4">
              <a:buSzPct val="100000"/>
              <a:buFont typeface="Trebuchet MS" panose="020B0603020202020204" pitchFamily="34" charset="0"/>
              <a:buChar char="​"/>
              <a:defRPr sz="2400" b="1">
                <a:solidFill>
                  <a:srgbClr val="FFFFFF"/>
                </a:solidFill>
                <a:latin typeface="Trebuchet MS" panose="020B0603020202020204" pitchFamily="34" charset="0"/>
                <a:cs typeface="Arial" panose="020B0604020202020204" pitchFamily="34" charset="0"/>
              </a:defRPr>
            </a:lvl5pPr>
            <a:lvl6pPr marL="324000" lvl="5" indent="-216000">
              <a:buSzPct val="100000"/>
              <a:buFont typeface="Trebuchet MS" panose="020B0603020202020204" pitchFamily="34" charset="0"/>
              <a:buChar char="•"/>
              <a:defRPr sz="2400">
                <a:solidFill>
                  <a:srgbClr val="FFFFFF"/>
                </a:solidFill>
                <a:latin typeface="Trebuchet MS" panose="020B0603020202020204" pitchFamily="34" charset="0"/>
                <a:cs typeface="Arial" panose="020B0604020202020204" pitchFamily="34" charset="0"/>
              </a:defRPr>
            </a:lvl6pPr>
            <a:lvl7pPr marL="0" lvl="6">
              <a:buSzPct val="100000"/>
              <a:buFont typeface="Trebuchet MS" panose="020B0603020202020204" pitchFamily="34" charset="0"/>
              <a:buChar char="​"/>
              <a:defRPr sz="5400">
                <a:solidFill>
                  <a:srgbClr val="FFFFFF"/>
                </a:solidFill>
                <a:latin typeface="Trebuchet MS" panose="020B0603020202020204" pitchFamily="34" charset="0"/>
                <a:cs typeface="Arial" panose="020B0604020202020204" pitchFamily="34" charset="0"/>
              </a:defRPr>
            </a:lvl7pPr>
            <a:lvl8pPr marL="0" lvl="7">
              <a:buSzPct val="100000"/>
              <a:buFont typeface="Trebuchet MS" panose="020B0603020202020204" pitchFamily="34" charset="0"/>
              <a:buChar char="​"/>
              <a:defRPr sz="6600">
                <a:solidFill>
                  <a:srgbClr val="E7D475"/>
                </a:solidFill>
                <a:latin typeface="Trebuchet MS" panose="020B0603020202020204" pitchFamily="34" charset="0"/>
                <a:cs typeface="Arial" panose="020B0604020202020204" pitchFamily="34" charset="0"/>
              </a:defRPr>
            </a:lvl8pPr>
            <a:lvl9pPr marL="0" lvl="8">
              <a:buSzPct val="100000"/>
              <a:buFont typeface="Trebuchet MS" panose="020B0603020202020204" pitchFamily="34" charset="0"/>
              <a:buChar char="​"/>
              <a:defRPr sz="4400">
                <a:solidFill>
                  <a:srgbClr val="E7D475"/>
                </a:solidFill>
                <a:latin typeface="Trebuchet MS" panose="020B0603020202020204" pitchFamily="34" charset="0"/>
                <a:cs typeface="Arial" panose="020B0604020202020204" pitchFamily="34" charset="0"/>
              </a:defRPr>
            </a:lvl9pPr>
          </a:lstStyle>
          <a:p>
            <a:r>
              <a:rPr lang="en-US" dirty="0">
                <a:solidFill>
                  <a:schemeClr val="tx2">
                    <a:lumMod val="75000"/>
                  </a:schemeClr>
                </a:solidFill>
              </a:rPr>
              <a:t>Higher code quality</a:t>
            </a:r>
          </a:p>
        </p:txBody>
      </p:sp>
      <p:sp>
        <p:nvSpPr>
          <p:cNvPr id="2" name="Footer Placeholder 1">
            <a:extLst>
              <a:ext uri="{FF2B5EF4-FFF2-40B4-BE49-F238E27FC236}">
                <a16:creationId xmlns:a16="http://schemas.microsoft.com/office/drawing/2014/main" id="{A374CE09-2CE3-42A5-8CFD-A651B74DA312}"/>
              </a:ext>
            </a:extLst>
          </p:cNvPr>
          <p:cNvSpPr>
            <a:spLocks noGrp="1"/>
          </p:cNvSpPr>
          <p:nvPr>
            <p:ph type="ftr" sz="quarter" idx="11"/>
          </p:nvPr>
        </p:nvSpPr>
        <p:spPr/>
        <p:txBody>
          <a:bodyPr/>
          <a:lstStyle/>
          <a:p>
            <a:r>
              <a:rPr lang="it-IT"/>
              <a:t>TDD</a:t>
            </a:r>
            <a:endParaRPr lang="it-IT" dirty="0"/>
          </a:p>
        </p:txBody>
      </p:sp>
    </p:spTree>
    <p:extLst>
      <p:ext uri="{BB962C8B-B14F-4D97-AF65-F5344CB8AC3E}">
        <p14:creationId xmlns:p14="http://schemas.microsoft.com/office/powerpoint/2010/main" val="242309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843718-0C04-4378-B6F2-2A0316D91C4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ba9d453-e847-4fbf-8534-f90f788e049a"/>
    <ds:schemaRef ds:uri="http://purl.org/dc/elements/1.1/"/>
    <ds:schemaRef ds:uri="http://schemas.microsoft.com/office/2006/metadata/properties"/>
    <ds:schemaRef ds:uri="075e2cdc-077e-4505-bf01-984002671eed"/>
    <ds:schemaRef ds:uri="http://www.w3.org/XML/1998/namespace"/>
    <ds:schemaRef ds:uri="http://purl.org/dc/dcmitype/"/>
  </ds:schemaRefs>
</ds:datastoreItem>
</file>

<file path=customXml/itemProps2.xml><?xml version="1.0" encoding="utf-8"?>
<ds:datastoreItem xmlns:ds="http://schemas.openxmlformats.org/officeDocument/2006/customXml" ds:itemID="{875F4724-A406-4CDE-9003-F243CF31566F}">
  <ds:schemaRefs>
    <ds:schemaRef ds:uri="http://schemas.microsoft.com/sharepoint/v3/contenttype/forms"/>
  </ds:schemaRefs>
</ds:datastoreItem>
</file>

<file path=customXml/itemProps3.xml><?xml version="1.0" encoding="utf-8"?>
<ds:datastoreItem xmlns:ds="http://schemas.openxmlformats.org/officeDocument/2006/customXml" ds:itemID="{F4E534B7-BDEF-442F-8011-6CA5D22574DB}"/>
</file>

<file path=docProps/app.xml><?xml version="1.0" encoding="utf-8"?>
<Properties xmlns="http://schemas.openxmlformats.org/officeDocument/2006/extended-properties" xmlns:vt="http://schemas.openxmlformats.org/officeDocument/2006/docPropsVTypes">
  <TotalTime>13</TotalTime>
  <Words>1015</Words>
  <Application>Microsoft Office PowerPoint</Application>
  <PresentationFormat>On-screen Show (16:9)</PresentationFormat>
  <Paragraphs>242</Paragraphs>
  <Slides>27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Regular</vt:lpstr>
      <vt:lpstr>Lucida Grande</vt:lpstr>
      <vt:lpstr>arial</vt:lpstr>
      <vt:lpstr>arial</vt:lpstr>
      <vt:lpstr>Calibri</vt:lpstr>
      <vt:lpstr>Trebuchet MS</vt:lpstr>
      <vt:lpstr>Wingdings</vt:lpstr>
      <vt:lpstr>04_G_PPT_Template_16.9</vt:lpstr>
      <vt:lpstr>Test Driven Development (TDD)</vt:lpstr>
      <vt:lpstr>PowerPoint Presentation</vt:lpstr>
      <vt:lpstr>PowerPoint Presentation</vt:lpstr>
      <vt:lpstr>PowerPoint Presentation</vt:lpstr>
      <vt:lpstr>PowerPoint Presentation</vt:lpstr>
      <vt:lpstr>What is TDD?</vt:lpstr>
      <vt:lpstr>Why don’t we do TDD?</vt:lpstr>
      <vt:lpstr>PowerPoint Presentation</vt:lpstr>
      <vt:lpstr>Results</vt:lpstr>
      <vt:lpstr>PowerPoint Presentation</vt:lpstr>
      <vt:lpstr>Conventional approach</vt:lpstr>
      <vt:lpstr>New approach</vt:lpstr>
      <vt:lpstr>TDD Cycle (Red-Green testing)</vt:lpstr>
      <vt:lpstr>PowerPoint Presentation</vt:lpstr>
      <vt:lpstr>TDD Principles</vt:lpstr>
      <vt:lpstr>Best Practices: Naming Convention</vt:lpstr>
      <vt:lpstr>Best Practices: Naming Convention</vt:lpstr>
      <vt:lpstr>Best Practices: Naming Convention</vt:lpstr>
      <vt:lpstr>Activity</vt:lpstr>
      <vt:lpstr>Best Practices: Processes</vt:lpstr>
      <vt:lpstr>Best Practices: Development</vt:lpstr>
      <vt:lpstr>Benefits</vt:lpstr>
      <vt:lpstr>You still have to do…</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 (TDD)</dc:title>
  <dc:creator>Lam, Jaicee H.</dc:creator>
  <cp:lastModifiedBy>Kwok, Jeffrey</cp:lastModifiedBy>
  <cp:revision>1</cp:revision>
  <dcterms:created xsi:type="dcterms:W3CDTF">2020-03-05T10:12:01Z</dcterms:created>
  <dcterms:modified xsi:type="dcterms:W3CDTF">2020-03-16T04:44:17Z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0x01010017BCF753C9CCAD4BB7002EFF7B16FFCA</vt:lpwstr>
  </property>
</Properties>
</file>