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4"/>
  </p:sldMasterIdLst>
  <p:notesMasterIdLst>
    <p:notesMasterId r:id="rId40"/>
  </p:notesMasterIdLst>
  <p:handoutMasterIdLst>
    <p:handoutMasterId r:id="rId41"/>
  </p:handoutMasterIdLst>
  <p:sldIdLst>
    <p:sldId id="305" r:id="rId5"/>
    <p:sldId id="306" r:id="rId6"/>
    <p:sldId id="335" r:id="rId7"/>
    <p:sldId id="307" r:id="rId8"/>
    <p:sldId id="308" r:id="rId9"/>
    <p:sldId id="309" r:id="rId10"/>
    <p:sldId id="310" r:id="rId11"/>
    <p:sldId id="329" r:id="rId12"/>
    <p:sldId id="330" r:id="rId13"/>
    <p:sldId id="336" r:id="rId14"/>
    <p:sldId id="331" r:id="rId15"/>
    <p:sldId id="311" r:id="rId16"/>
    <p:sldId id="312" r:id="rId17"/>
    <p:sldId id="339" r:id="rId18"/>
    <p:sldId id="313" r:id="rId19"/>
    <p:sldId id="314" r:id="rId20"/>
    <p:sldId id="316" r:id="rId21"/>
    <p:sldId id="317" r:id="rId22"/>
    <p:sldId id="332" r:id="rId23"/>
    <p:sldId id="318" r:id="rId24"/>
    <p:sldId id="337" r:id="rId25"/>
    <p:sldId id="319" r:id="rId26"/>
    <p:sldId id="320" r:id="rId27"/>
    <p:sldId id="338" r:id="rId28"/>
    <p:sldId id="321" r:id="rId29"/>
    <p:sldId id="322" r:id="rId30"/>
    <p:sldId id="323" r:id="rId31"/>
    <p:sldId id="333" r:id="rId32"/>
    <p:sldId id="334" r:id="rId33"/>
    <p:sldId id="324" r:id="rId34"/>
    <p:sldId id="325" r:id="rId35"/>
    <p:sldId id="326" r:id="rId36"/>
    <p:sldId id="340" r:id="rId37"/>
    <p:sldId id="327" r:id="rId38"/>
    <p:sldId id="328" r:id="rId39"/>
  </p:sldIdLst>
  <p:sldSz cx="9144000" cy="5143500" type="screen16x9"/>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28">
          <p15:clr>
            <a:srgbClr val="A4A3A4"/>
          </p15:clr>
        </p15:guide>
        <p15:guide id="2" pos="55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BD1E20"/>
    <a:srgbClr val="DF4133"/>
    <a:srgbClr val="E73139"/>
    <a:srgbClr val="D22D32"/>
    <a:srgbClr val="7F7F7F"/>
    <a:srgbClr val="AF0819"/>
    <a:srgbClr val="BD0D22"/>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73" autoAdjust="0"/>
    <p:restoredTop sz="66852" autoAdjust="0"/>
  </p:normalViewPr>
  <p:slideViewPr>
    <p:cSldViewPr snapToGrid="0" snapToObjects="1">
      <p:cViewPr varScale="1">
        <p:scale>
          <a:sx n="68" d="100"/>
          <a:sy n="68" d="100"/>
        </p:scale>
        <p:origin x="1301" y="58"/>
      </p:cViewPr>
      <p:guideLst>
        <p:guide orient="horz" pos="2828"/>
        <p:guide pos="550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wok, Jeffrey" userId="fbec0761-eb99-44b1-8af3-ab907abe7c2d" providerId="ADAL" clId="{8FC024B3-15F4-4A7C-B41B-5FA92385BBF9}"/>
    <pc:docChg chg="modSld">
      <pc:chgData name="Kwok, Jeffrey" userId="fbec0761-eb99-44b1-8af3-ab907abe7c2d" providerId="ADAL" clId="{8FC024B3-15F4-4A7C-B41B-5FA92385BBF9}" dt="2020-03-16T07:29:56.536" v="508" actId="20577"/>
      <pc:docMkLst>
        <pc:docMk/>
      </pc:docMkLst>
      <pc:sldChg chg="modNotesTx">
        <pc:chgData name="Kwok, Jeffrey" userId="fbec0761-eb99-44b1-8af3-ab907abe7c2d" providerId="ADAL" clId="{8FC024B3-15F4-4A7C-B41B-5FA92385BBF9}" dt="2020-03-09T02:29:38.721" v="86" actId="6549"/>
        <pc:sldMkLst>
          <pc:docMk/>
          <pc:sldMk cId="2711782990" sldId="313"/>
        </pc:sldMkLst>
      </pc:sldChg>
      <pc:sldChg chg="modSp">
        <pc:chgData name="Kwok, Jeffrey" userId="fbec0761-eb99-44b1-8af3-ab907abe7c2d" providerId="ADAL" clId="{8FC024B3-15F4-4A7C-B41B-5FA92385BBF9}" dt="2020-03-16T07:29:56.536" v="508" actId="20577"/>
        <pc:sldMkLst>
          <pc:docMk/>
          <pc:sldMk cId="1012562487" sldId="340"/>
        </pc:sldMkLst>
        <pc:spChg chg="mod">
          <ac:chgData name="Kwok, Jeffrey" userId="fbec0761-eb99-44b1-8af3-ab907abe7c2d" providerId="ADAL" clId="{8FC024B3-15F4-4A7C-B41B-5FA92385BBF9}" dt="2020-03-16T07:29:56.536" v="508" actId="20577"/>
          <ac:spMkLst>
            <pc:docMk/>
            <pc:sldMk cId="1012562487" sldId="340"/>
            <ac:spMk id="5" creationId="{1FA3749E-E797-4AC3-AFEA-5C9700048DE1}"/>
          </ac:spMkLst>
        </pc:spChg>
        <pc:spChg chg="mod">
          <ac:chgData name="Kwok, Jeffrey" userId="fbec0761-eb99-44b1-8af3-ab907abe7c2d" providerId="ADAL" clId="{8FC024B3-15F4-4A7C-B41B-5FA92385BBF9}" dt="2020-03-16T06:29:49.470" v="102" actId="20577"/>
          <ac:spMkLst>
            <pc:docMk/>
            <pc:sldMk cId="1012562487" sldId="340"/>
            <ac:spMk id="7" creationId="{69801CA1-4962-49E7-BBF9-1CEF8058EC58}"/>
          </ac:spMkLst>
        </pc:spChg>
      </pc:sldChg>
    </pc:docChg>
  </pc:docChgLst>
  <pc:docChgLst>
    <pc:chgData name="Lam, Jaicee H." userId="e5927eaa-06cd-477b-8660-03fffce8533b" providerId="ADAL" clId="{CEFE2094-1B92-4E8A-BA32-A107619AEF59}"/>
    <pc:docChg chg="undo redo custSel addSld delSld modSld sldOrd">
      <pc:chgData name="Lam, Jaicee H." userId="e5927eaa-06cd-477b-8660-03fffce8533b" providerId="ADAL" clId="{CEFE2094-1B92-4E8A-BA32-A107619AEF59}" dt="2020-03-10T07:09:58.803" v="1696" actId="20577"/>
      <pc:docMkLst>
        <pc:docMk/>
      </pc:docMkLst>
      <pc:sldChg chg="modSp modNotesTx">
        <pc:chgData name="Lam, Jaicee H." userId="e5927eaa-06cd-477b-8660-03fffce8533b" providerId="ADAL" clId="{CEFE2094-1B92-4E8A-BA32-A107619AEF59}" dt="2020-03-04T08:07:27.620" v="27" actId="20577"/>
        <pc:sldMkLst>
          <pc:docMk/>
          <pc:sldMk cId="2371777303" sldId="305"/>
        </pc:sldMkLst>
        <pc:spChg chg="mod">
          <ac:chgData name="Lam, Jaicee H." userId="e5927eaa-06cd-477b-8660-03fffce8533b" providerId="ADAL" clId="{CEFE2094-1B92-4E8A-BA32-A107619AEF59}" dt="2020-03-04T08:01:07.326" v="23" actId="20577"/>
          <ac:spMkLst>
            <pc:docMk/>
            <pc:sldMk cId="2371777303" sldId="305"/>
            <ac:spMk id="2" creationId="{00000000-0000-0000-0000-000000000000}"/>
          </ac:spMkLst>
        </pc:spChg>
        <pc:spChg chg="mod">
          <ac:chgData name="Lam, Jaicee H." userId="e5927eaa-06cd-477b-8660-03fffce8533b" providerId="ADAL" clId="{CEFE2094-1B92-4E8A-BA32-A107619AEF59}" dt="2020-03-04T08:03:16.756" v="25" actId="20577"/>
          <ac:spMkLst>
            <pc:docMk/>
            <pc:sldMk cId="2371777303" sldId="305"/>
            <ac:spMk id="4" creationId="{00000000-0000-0000-0000-000000000000}"/>
          </ac:spMkLst>
        </pc:spChg>
      </pc:sldChg>
      <pc:sldChg chg="addSp delSp modSp modNotesTx">
        <pc:chgData name="Lam, Jaicee H." userId="e5927eaa-06cd-477b-8660-03fffce8533b" providerId="ADAL" clId="{CEFE2094-1B92-4E8A-BA32-A107619AEF59}" dt="2020-03-10T07:08:58.034" v="1687" actId="20577"/>
        <pc:sldMkLst>
          <pc:docMk/>
          <pc:sldMk cId="1152484643" sldId="306"/>
        </pc:sldMkLst>
        <pc:spChg chg="mod">
          <ac:chgData name="Lam, Jaicee H." userId="e5927eaa-06cd-477b-8660-03fffce8533b" providerId="ADAL" clId="{CEFE2094-1B92-4E8A-BA32-A107619AEF59}" dt="2020-03-04T08:11:51.287" v="70" actId="20577"/>
          <ac:spMkLst>
            <pc:docMk/>
            <pc:sldMk cId="1152484643" sldId="306"/>
            <ac:spMk id="3" creationId="{FF1CEE08-1A92-49C6-9D9B-2BFAA04C52F7}"/>
          </ac:spMkLst>
        </pc:spChg>
        <pc:spChg chg="mod">
          <ac:chgData name="Lam, Jaicee H." userId="e5927eaa-06cd-477b-8660-03fffce8533b" providerId="ADAL" clId="{CEFE2094-1B92-4E8A-BA32-A107619AEF59}" dt="2020-03-04T08:11:59.766" v="71"/>
          <ac:spMkLst>
            <pc:docMk/>
            <pc:sldMk cId="1152484643" sldId="306"/>
            <ac:spMk id="4" creationId="{42111338-16B8-4DB4-AB3B-71FEE462609B}"/>
          </ac:spMkLst>
        </pc:spChg>
        <pc:spChg chg="mod">
          <ac:chgData name="Lam, Jaicee H." userId="e5927eaa-06cd-477b-8660-03fffce8533b" providerId="ADAL" clId="{CEFE2094-1B92-4E8A-BA32-A107619AEF59}" dt="2020-03-10T07:08:58.034" v="1687" actId="20577"/>
          <ac:spMkLst>
            <pc:docMk/>
            <pc:sldMk cId="1152484643" sldId="306"/>
            <ac:spMk id="5" creationId="{E32E54CC-9CF9-45B8-93A0-6263EF47440B}"/>
          </ac:spMkLst>
        </pc:spChg>
        <pc:graphicFrameChg chg="add del">
          <ac:chgData name="Lam, Jaicee H." userId="e5927eaa-06cd-477b-8660-03fffce8533b" providerId="ADAL" clId="{CEFE2094-1B92-4E8A-BA32-A107619AEF59}" dt="2020-03-04T08:09:29.680" v="47"/>
          <ac:graphicFrameMkLst>
            <pc:docMk/>
            <pc:sldMk cId="1152484643" sldId="306"/>
            <ac:graphicFrameMk id="6" creationId="{58FED796-0F24-4735-98C3-F4C254B1B34E}"/>
          </ac:graphicFrameMkLst>
        </pc:graphicFrameChg>
        <pc:graphicFrameChg chg="add del">
          <ac:chgData name="Lam, Jaicee H." userId="e5927eaa-06cd-477b-8660-03fffce8533b" providerId="ADAL" clId="{CEFE2094-1B92-4E8A-BA32-A107619AEF59}" dt="2020-03-04T08:09:34.596" v="49" actId="478"/>
          <ac:graphicFrameMkLst>
            <pc:docMk/>
            <pc:sldMk cId="1152484643" sldId="306"/>
            <ac:graphicFrameMk id="7" creationId="{BDC1667B-E173-45F9-85A7-3EEA2C8ECFB5}"/>
          </ac:graphicFrameMkLst>
        </pc:graphicFrameChg>
      </pc:sldChg>
      <pc:sldChg chg="addSp delSp modSp modNotesTx">
        <pc:chgData name="Lam, Jaicee H." userId="e5927eaa-06cd-477b-8660-03fffce8533b" providerId="ADAL" clId="{CEFE2094-1B92-4E8A-BA32-A107619AEF59}" dt="2020-03-04T10:41:51.300" v="1157"/>
        <pc:sldMkLst>
          <pc:docMk/>
          <pc:sldMk cId="2394793380" sldId="307"/>
        </pc:sldMkLst>
        <pc:spChg chg="mod">
          <ac:chgData name="Lam, Jaicee H." userId="e5927eaa-06cd-477b-8660-03fffce8533b" providerId="ADAL" clId="{CEFE2094-1B92-4E8A-BA32-A107619AEF59}" dt="2020-03-04T10:39:38.814" v="1123"/>
          <ac:spMkLst>
            <pc:docMk/>
            <pc:sldMk cId="2394793380" sldId="307"/>
            <ac:spMk id="3" creationId="{A6DA91F9-FCB7-4743-8350-DE8C8243C07D}"/>
          </ac:spMkLst>
        </pc:spChg>
        <pc:spChg chg="mod">
          <ac:chgData name="Lam, Jaicee H." userId="e5927eaa-06cd-477b-8660-03fffce8533b" providerId="ADAL" clId="{CEFE2094-1B92-4E8A-BA32-A107619AEF59}" dt="2020-03-04T10:41:51.300" v="1157"/>
          <ac:spMkLst>
            <pc:docMk/>
            <pc:sldMk cId="2394793380" sldId="307"/>
            <ac:spMk id="4" creationId="{B1C62C84-1193-4ADB-8A85-1D89F2FE97E2}"/>
          </ac:spMkLst>
        </pc:spChg>
        <pc:spChg chg="del mod">
          <ac:chgData name="Lam, Jaicee H." userId="e5927eaa-06cd-477b-8660-03fffce8533b" providerId="ADAL" clId="{CEFE2094-1B92-4E8A-BA32-A107619AEF59}" dt="2020-03-04T08:10:26.224" v="54" actId="478"/>
          <ac:spMkLst>
            <pc:docMk/>
            <pc:sldMk cId="2394793380" sldId="307"/>
            <ac:spMk id="5" creationId="{E9139430-7A10-41E8-8672-EC65F71B568E}"/>
          </ac:spMkLst>
        </pc:spChg>
        <pc:spChg chg="del">
          <ac:chgData name="Lam, Jaicee H." userId="e5927eaa-06cd-477b-8660-03fffce8533b" providerId="ADAL" clId="{CEFE2094-1B92-4E8A-BA32-A107619AEF59}" dt="2020-03-04T08:10:20.031" v="52"/>
          <ac:spMkLst>
            <pc:docMk/>
            <pc:sldMk cId="2394793380" sldId="307"/>
            <ac:spMk id="6" creationId="{398152BC-43A6-4818-8311-0A33454E6222}"/>
          </ac:spMkLst>
        </pc:spChg>
        <pc:spChg chg="del">
          <ac:chgData name="Lam, Jaicee H." userId="e5927eaa-06cd-477b-8660-03fffce8533b" providerId="ADAL" clId="{CEFE2094-1B92-4E8A-BA32-A107619AEF59}" dt="2020-03-04T08:10:20.031" v="52"/>
          <ac:spMkLst>
            <pc:docMk/>
            <pc:sldMk cId="2394793380" sldId="307"/>
            <ac:spMk id="7" creationId="{D7903B0A-C96B-41D0-8272-1E599D44A95D}"/>
          </ac:spMkLst>
        </pc:spChg>
        <pc:spChg chg="mod">
          <ac:chgData name="Lam, Jaicee H." userId="e5927eaa-06cd-477b-8660-03fffce8533b" providerId="ADAL" clId="{CEFE2094-1B92-4E8A-BA32-A107619AEF59}" dt="2020-03-04T08:10:32.916" v="56"/>
          <ac:spMkLst>
            <pc:docMk/>
            <pc:sldMk cId="2394793380" sldId="307"/>
            <ac:spMk id="8" creationId="{6390F593-5623-4A34-A97D-B347E3602C60}"/>
          </ac:spMkLst>
        </pc:spChg>
        <pc:spChg chg="add mod">
          <ac:chgData name="Lam, Jaicee H." userId="e5927eaa-06cd-477b-8660-03fffce8533b" providerId="ADAL" clId="{CEFE2094-1B92-4E8A-BA32-A107619AEF59}" dt="2020-03-04T08:10:20.031" v="52"/>
          <ac:spMkLst>
            <pc:docMk/>
            <pc:sldMk cId="2394793380" sldId="307"/>
            <ac:spMk id="10" creationId="{1399D128-BFBC-4DA9-B2C1-9A34ED34870D}"/>
          </ac:spMkLst>
        </pc:spChg>
        <pc:spChg chg="add mod">
          <ac:chgData name="Lam, Jaicee H." userId="e5927eaa-06cd-477b-8660-03fffce8533b" providerId="ADAL" clId="{CEFE2094-1B92-4E8A-BA32-A107619AEF59}" dt="2020-03-04T08:10:26.240" v="55" actId="27636"/>
          <ac:spMkLst>
            <pc:docMk/>
            <pc:sldMk cId="2394793380" sldId="307"/>
            <ac:spMk id="12" creationId="{2B5FDA1F-36DE-45E0-9240-4E2164CF38A3}"/>
          </ac:spMkLst>
        </pc:spChg>
        <pc:spChg chg="mod">
          <ac:chgData name="Lam, Jaicee H." userId="e5927eaa-06cd-477b-8660-03fffce8533b" providerId="ADAL" clId="{CEFE2094-1B92-4E8A-BA32-A107619AEF59}" dt="2020-03-04T08:11:27.581" v="66" actId="207"/>
          <ac:spMkLst>
            <pc:docMk/>
            <pc:sldMk cId="2394793380" sldId="307"/>
            <ac:spMk id="23" creationId="{21C90AE6-D2A3-44B8-A383-6907020E250F}"/>
          </ac:spMkLst>
        </pc:spChg>
        <pc:grpChg chg="add mod">
          <ac:chgData name="Lam, Jaicee H." userId="e5927eaa-06cd-477b-8660-03fffce8533b" providerId="ADAL" clId="{CEFE2094-1B92-4E8A-BA32-A107619AEF59}" dt="2020-03-04T08:11:38.913" v="68" actId="14100"/>
          <ac:grpSpMkLst>
            <pc:docMk/>
            <pc:sldMk cId="2394793380" sldId="307"/>
            <ac:grpSpMk id="13" creationId="{F4C701E1-26A2-4B45-B3B4-0427281234AC}"/>
          </ac:grpSpMkLst>
        </pc:grpChg>
        <pc:grpChg chg="mod">
          <ac:chgData name="Lam, Jaicee H." userId="e5927eaa-06cd-477b-8660-03fffce8533b" providerId="ADAL" clId="{CEFE2094-1B92-4E8A-BA32-A107619AEF59}" dt="2020-03-04T08:11:38.913" v="68" actId="14100"/>
          <ac:grpSpMkLst>
            <pc:docMk/>
            <pc:sldMk cId="2394793380" sldId="307"/>
            <ac:grpSpMk id="15" creationId="{5BED8EE0-3633-45B7-BF3E-BDB4AC7D26E0}"/>
          </ac:grpSpMkLst>
        </pc:grpChg>
        <pc:grpChg chg="mod">
          <ac:chgData name="Lam, Jaicee H." userId="e5927eaa-06cd-477b-8660-03fffce8533b" providerId="ADAL" clId="{CEFE2094-1B92-4E8A-BA32-A107619AEF59}" dt="2020-03-04T08:11:38.913" v="68" actId="14100"/>
          <ac:grpSpMkLst>
            <pc:docMk/>
            <pc:sldMk cId="2394793380" sldId="307"/>
            <ac:grpSpMk id="18" creationId="{55EC5EC2-C05F-4101-BFE7-C216547687D3}"/>
          </ac:grpSpMkLst>
        </pc:grpChg>
        <pc:grpChg chg="mod">
          <ac:chgData name="Lam, Jaicee H." userId="e5927eaa-06cd-477b-8660-03fffce8533b" providerId="ADAL" clId="{CEFE2094-1B92-4E8A-BA32-A107619AEF59}" dt="2020-03-04T08:11:38.913" v="68" actId="14100"/>
          <ac:grpSpMkLst>
            <pc:docMk/>
            <pc:sldMk cId="2394793380" sldId="307"/>
            <ac:grpSpMk id="24" creationId="{1E1B6FD4-AF4A-44AD-8871-35168F186039}"/>
          </ac:grpSpMkLst>
        </pc:grpChg>
        <pc:grpChg chg="mod">
          <ac:chgData name="Lam, Jaicee H." userId="e5927eaa-06cd-477b-8660-03fffce8533b" providerId="ADAL" clId="{CEFE2094-1B92-4E8A-BA32-A107619AEF59}" dt="2020-03-04T08:11:38.913" v="68" actId="14100"/>
          <ac:grpSpMkLst>
            <pc:docMk/>
            <pc:sldMk cId="2394793380" sldId="307"/>
            <ac:grpSpMk id="25" creationId="{B93F79ED-2DE2-473C-9010-9902F5BC7C22}"/>
          </ac:grpSpMkLst>
        </pc:grpChg>
        <pc:grpChg chg="mod">
          <ac:chgData name="Lam, Jaicee H." userId="e5927eaa-06cd-477b-8660-03fffce8533b" providerId="ADAL" clId="{CEFE2094-1B92-4E8A-BA32-A107619AEF59}" dt="2020-03-04T08:11:38.913" v="68" actId="14100"/>
          <ac:grpSpMkLst>
            <pc:docMk/>
            <pc:sldMk cId="2394793380" sldId="307"/>
            <ac:grpSpMk id="26" creationId="{671C065E-A45C-407A-B072-8CF1E7A44C4F}"/>
          </ac:grpSpMkLst>
        </pc:grpChg>
        <pc:grpChg chg="mod">
          <ac:chgData name="Lam, Jaicee H." userId="e5927eaa-06cd-477b-8660-03fffce8533b" providerId="ADAL" clId="{CEFE2094-1B92-4E8A-BA32-A107619AEF59}" dt="2020-03-04T08:11:38.913" v="68" actId="14100"/>
          <ac:grpSpMkLst>
            <pc:docMk/>
            <pc:sldMk cId="2394793380" sldId="307"/>
            <ac:grpSpMk id="34" creationId="{DA333D4F-0CDD-4EAE-AB89-83C5338236F3}"/>
          </ac:grpSpMkLst>
        </pc:grpChg>
        <pc:picChg chg="del">
          <ac:chgData name="Lam, Jaicee H." userId="e5927eaa-06cd-477b-8660-03fffce8533b" providerId="ADAL" clId="{CEFE2094-1B92-4E8A-BA32-A107619AEF59}" dt="2020-03-04T08:10:34.618" v="57" actId="478"/>
          <ac:picMkLst>
            <pc:docMk/>
            <pc:sldMk cId="2394793380" sldId="307"/>
            <ac:picMk id="9" creationId="{11CB3934-EB5D-432B-8271-33ADD7847C46}"/>
          </ac:picMkLst>
        </pc:picChg>
      </pc:sldChg>
      <pc:sldChg chg="addSp delSp modSp">
        <pc:chgData name="Lam, Jaicee H." userId="e5927eaa-06cd-477b-8660-03fffce8533b" providerId="ADAL" clId="{CEFE2094-1B92-4E8A-BA32-A107619AEF59}" dt="2020-03-04T10:41:53.434" v="1158"/>
        <pc:sldMkLst>
          <pc:docMk/>
          <pc:sldMk cId="2705165879" sldId="308"/>
        </pc:sldMkLst>
        <pc:spChg chg="mod">
          <ac:chgData name="Lam, Jaicee H." userId="e5927eaa-06cd-477b-8660-03fffce8533b" providerId="ADAL" clId="{CEFE2094-1B92-4E8A-BA32-A107619AEF59}" dt="2020-03-04T10:39:45.283" v="1124"/>
          <ac:spMkLst>
            <pc:docMk/>
            <pc:sldMk cId="2705165879" sldId="308"/>
            <ac:spMk id="3" creationId="{A6DA91F9-FCB7-4743-8350-DE8C8243C07D}"/>
          </ac:spMkLst>
        </pc:spChg>
        <pc:spChg chg="mod">
          <ac:chgData name="Lam, Jaicee H." userId="e5927eaa-06cd-477b-8660-03fffce8533b" providerId="ADAL" clId="{CEFE2094-1B92-4E8A-BA32-A107619AEF59}" dt="2020-03-04T10:41:53.434" v="1158"/>
          <ac:spMkLst>
            <pc:docMk/>
            <pc:sldMk cId="2705165879" sldId="308"/>
            <ac:spMk id="4" creationId="{B1C62C84-1193-4ADB-8A85-1D89F2FE97E2}"/>
          </ac:spMkLst>
        </pc:spChg>
        <pc:spChg chg="mod">
          <ac:chgData name="Lam, Jaicee H." userId="e5927eaa-06cd-477b-8660-03fffce8533b" providerId="ADAL" clId="{CEFE2094-1B92-4E8A-BA32-A107619AEF59}" dt="2020-03-04T08:18:16.691" v="109" actId="14100"/>
          <ac:spMkLst>
            <pc:docMk/>
            <pc:sldMk cId="2705165879" sldId="308"/>
            <ac:spMk id="5" creationId="{E9139430-7A10-41E8-8672-EC65F71B568E}"/>
          </ac:spMkLst>
        </pc:spChg>
        <pc:spChg chg="mod">
          <ac:chgData name="Lam, Jaicee H." userId="e5927eaa-06cd-477b-8660-03fffce8533b" providerId="ADAL" clId="{CEFE2094-1B92-4E8A-BA32-A107619AEF59}" dt="2020-03-04T08:13:58.006" v="73"/>
          <ac:spMkLst>
            <pc:docMk/>
            <pc:sldMk cId="2705165879" sldId="308"/>
            <ac:spMk id="8" creationId="{6390F593-5623-4A34-A97D-B347E3602C60}"/>
          </ac:spMkLst>
        </pc:spChg>
        <pc:spChg chg="add mod">
          <ac:chgData name="Lam, Jaicee H." userId="e5927eaa-06cd-477b-8660-03fffce8533b" providerId="ADAL" clId="{CEFE2094-1B92-4E8A-BA32-A107619AEF59}" dt="2020-03-04T08:16:58.612" v="92" actId="207"/>
          <ac:spMkLst>
            <pc:docMk/>
            <pc:sldMk cId="2705165879" sldId="308"/>
            <ac:spMk id="23" creationId="{0FA904BF-F2DC-4DCA-B91A-3CA68C3A2646}"/>
          </ac:spMkLst>
        </pc:spChg>
        <pc:grpChg chg="add del mod">
          <ac:chgData name="Lam, Jaicee H." userId="e5927eaa-06cd-477b-8660-03fffce8533b" providerId="ADAL" clId="{CEFE2094-1B92-4E8A-BA32-A107619AEF59}" dt="2020-03-04T08:16:31.716" v="84" actId="478"/>
          <ac:grpSpMkLst>
            <pc:docMk/>
            <pc:sldMk cId="2705165879" sldId="308"/>
            <ac:grpSpMk id="9" creationId="{CE61F220-6F87-463E-89A3-6B3676FCFB92}"/>
          </ac:grpSpMkLst>
        </pc:grpChg>
        <pc:grpChg chg="mod">
          <ac:chgData name="Lam, Jaicee H." userId="e5927eaa-06cd-477b-8660-03fffce8533b" providerId="ADAL" clId="{CEFE2094-1B92-4E8A-BA32-A107619AEF59}" dt="2020-03-04T08:16:24.009" v="82" actId="14100"/>
          <ac:grpSpMkLst>
            <pc:docMk/>
            <pc:sldMk cId="2705165879" sldId="308"/>
            <ac:grpSpMk id="10" creationId="{978ABB83-A7E9-487F-98B9-73346138D194}"/>
          </ac:grpSpMkLst>
        </pc:grpChg>
        <pc:grpChg chg="mod">
          <ac:chgData name="Lam, Jaicee H." userId="e5927eaa-06cd-477b-8660-03fffce8533b" providerId="ADAL" clId="{CEFE2094-1B92-4E8A-BA32-A107619AEF59}" dt="2020-03-04T08:16:24.009" v="82" actId="14100"/>
          <ac:grpSpMkLst>
            <pc:docMk/>
            <pc:sldMk cId="2705165879" sldId="308"/>
            <ac:grpSpMk id="11" creationId="{EA2CF726-C163-497E-92B0-A21D32535DB1}"/>
          </ac:grpSpMkLst>
        </pc:grpChg>
        <pc:grpChg chg="add mod">
          <ac:chgData name="Lam, Jaicee H." userId="e5927eaa-06cd-477b-8660-03fffce8533b" providerId="ADAL" clId="{CEFE2094-1B92-4E8A-BA32-A107619AEF59}" dt="2020-03-04T08:16:40.239" v="87" actId="1076"/>
          <ac:grpSpMkLst>
            <pc:docMk/>
            <pc:sldMk cId="2705165879" sldId="308"/>
            <ac:grpSpMk id="16" creationId="{E3C5626A-3CB8-40C5-B73C-1DEAFA7182B4}"/>
          </ac:grpSpMkLst>
        </pc:grpChg>
        <pc:grpChg chg="mod">
          <ac:chgData name="Lam, Jaicee H." userId="e5927eaa-06cd-477b-8660-03fffce8533b" providerId="ADAL" clId="{CEFE2094-1B92-4E8A-BA32-A107619AEF59}" dt="2020-03-04T08:16:40.239" v="87" actId="1076"/>
          <ac:grpSpMkLst>
            <pc:docMk/>
            <pc:sldMk cId="2705165879" sldId="308"/>
            <ac:grpSpMk id="17" creationId="{D21862C1-D178-4C0B-B9DC-F951DAB98C1C}"/>
          </ac:grpSpMkLst>
        </pc:grpChg>
        <pc:grpChg chg="mod">
          <ac:chgData name="Lam, Jaicee H." userId="e5927eaa-06cd-477b-8660-03fffce8533b" providerId="ADAL" clId="{CEFE2094-1B92-4E8A-BA32-A107619AEF59}" dt="2020-03-04T08:16:40.239" v="87" actId="1076"/>
          <ac:grpSpMkLst>
            <pc:docMk/>
            <pc:sldMk cId="2705165879" sldId="308"/>
            <ac:grpSpMk id="18" creationId="{D802E9A2-1413-48BC-9B21-E16658886019}"/>
          </ac:grpSpMkLst>
        </pc:grpChg>
      </pc:sldChg>
      <pc:sldChg chg="addSp modSp">
        <pc:chgData name="Lam, Jaicee H." userId="e5927eaa-06cd-477b-8660-03fffce8533b" providerId="ADAL" clId="{CEFE2094-1B92-4E8A-BA32-A107619AEF59}" dt="2020-03-04T10:41:55.952" v="1159"/>
        <pc:sldMkLst>
          <pc:docMk/>
          <pc:sldMk cId="2596422118" sldId="309"/>
        </pc:sldMkLst>
        <pc:spChg chg="mod">
          <ac:chgData name="Lam, Jaicee H." userId="e5927eaa-06cd-477b-8660-03fffce8533b" providerId="ADAL" clId="{CEFE2094-1B92-4E8A-BA32-A107619AEF59}" dt="2020-03-04T10:39:47.459" v="1125"/>
          <ac:spMkLst>
            <pc:docMk/>
            <pc:sldMk cId="2596422118" sldId="309"/>
            <ac:spMk id="3" creationId="{A6DA91F9-FCB7-4743-8350-DE8C8243C07D}"/>
          </ac:spMkLst>
        </pc:spChg>
        <pc:spChg chg="mod">
          <ac:chgData name="Lam, Jaicee H." userId="e5927eaa-06cd-477b-8660-03fffce8533b" providerId="ADAL" clId="{CEFE2094-1B92-4E8A-BA32-A107619AEF59}" dt="2020-03-04T10:41:55.952" v="1159"/>
          <ac:spMkLst>
            <pc:docMk/>
            <pc:sldMk cId="2596422118" sldId="309"/>
            <ac:spMk id="4" creationId="{B1C62C84-1193-4ADB-8A85-1D89F2FE97E2}"/>
          </ac:spMkLst>
        </pc:spChg>
        <pc:spChg chg="mod">
          <ac:chgData name="Lam, Jaicee H." userId="e5927eaa-06cd-477b-8660-03fffce8533b" providerId="ADAL" clId="{CEFE2094-1B92-4E8A-BA32-A107619AEF59}" dt="2020-03-04T08:21:53.705" v="141" actId="14100"/>
          <ac:spMkLst>
            <pc:docMk/>
            <pc:sldMk cId="2596422118" sldId="309"/>
            <ac:spMk id="5" creationId="{E9139430-7A10-41E8-8672-EC65F71B568E}"/>
          </ac:spMkLst>
        </pc:spChg>
        <pc:spChg chg="mod">
          <ac:chgData name="Lam, Jaicee H." userId="e5927eaa-06cd-477b-8660-03fffce8533b" providerId="ADAL" clId="{CEFE2094-1B92-4E8A-BA32-A107619AEF59}" dt="2020-03-04T08:21:23.847" v="135"/>
          <ac:spMkLst>
            <pc:docMk/>
            <pc:sldMk cId="2596422118" sldId="309"/>
            <ac:spMk id="8" creationId="{6390F593-5623-4A34-A97D-B347E3602C60}"/>
          </ac:spMkLst>
        </pc:spChg>
        <pc:spChg chg="add mod">
          <ac:chgData name="Lam, Jaicee H." userId="e5927eaa-06cd-477b-8660-03fffce8533b" providerId="ADAL" clId="{CEFE2094-1B92-4E8A-BA32-A107619AEF59}" dt="2020-03-04T08:20:21.870" v="126" actId="1076"/>
          <ac:spMkLst>
            <pc:docMk/>
            <pc:sldMk cId="2596422118" sldId="309"/>
            <ac:spMk id="9" creationId="{72485CD6-4989-4FD2-8626-E6B14CC68C47}"/>
          </ac:spMkLst>
        </pc:spChg>
        <pc:spChg chg="add mod">
          <ac:chgData name="Lam, Jaicee H." userId="e5927eaa-06cd-477b-8660-03fffce8533b" providerId="ADAL" clId="{CEFE2094-1B92-4E8A-BA32-A107619AEF59}" dt="2020-03-04T08:21:14.881" v="133" actId="1076"/>
          <ac:spMkLst>
            <pc:docMk/>
            <pc:sldMk cId="2596422118" sldId="309"/>
            <ac:spMk id="15" creationId="{3F4EF486-36A0-4308-AC5F-EF0B87455028}"/>
          </ac:spMkLst>
        </pc:spChg>
        <pc:spChg chg="add mod">
          <ac:chgData name="Lam, Jaicee H." userId="e5927eaa-06cd-477b-8660-03fffce8533b" providerId="ADAL" clId="{CEFE2094-1B92-4E8A-BA32-A107619AEF59}" dt="2020-03-04T08:21:07.245" v="132" actId="1076"/>
          <ac:spMkLst>
            <pc:docMk/>
            <pc:sldMk cId="2596422118" sldId="309"/>
            <ac:spMk id="16" creationId="{91208F93-B910-4567-BFA5-01D31C286B71}"/>
          </ac:spMkLst>
        </pc:spChg>
        <pc:spChg chg="mod">
          <ac:chgData name="Lam, Jaicee H." userId="e5927eaa-06cd-477b-8660-03fffce8533b" providerId="ADAL" clId="{CEFE2094-1B92-4E8A-BA32-A107619AEF59}" dt="2020-03-04T08:21:00.784" v="131" actId="1037"/>
          <ac:spMkLst>
            <pc:docMk/>
            <pc:sldMk cId="2596422118" sldId="309"/>
            <ac:spMk id="19" creationId="{78039218-3D4A-4E51-8E87-6B0875FE2BA4}"/>
          </ac:spMkLst>
        </pc:spChg>
        <pc:grpChg chg="add mod">
          <ac:chgData name="Lam, Jaicee H." userId="e5927eaa-06cd-477b-8660-03fffce8533b" providerId="ADAL" clId="{CEFE2094-1B92-4E8A-BA32-A107619AEF59}" dt="2020-03-04T08:19:54.728" v="115" actId="1076"/>
          <ac:grpSpMkLst>
            <pc:docMk/>
            <pc:sldMk cId="2596422118" sldId="309"/>
            <ac:grpSpMk id="10" creationId="{9EFA801F-3438-4E94-A707-E12D214D8BE4}"/>
          </ac:grpSpMkLst>
        </pc:grpChg>
        <pc:grpChg chg="mod">
          <ac:chgData name="Lam, Jaicee H." userId="e5927eaa-06cd-477b-8660-03fffce8533b" providerId="ADAL" clId="{CEFE2094-1B92-4E8A-BA32-A107619AEF59}" dt="2020-03-04T08:19:54.728" v="115" actId="1076"/>
          <ac:grpSpMkLst>
            <pc:docMk/>
            <pc:sldMk cId="2596422118" sldId="309"/>
            <ac:grpSpMk id="12" creationId="{4936DBDC-74D1-4E55-B89A-80313F68E9D3}"/>
          </ac:grpSpMkLst>
        </pc:grpChg>
        <pc:grpChg chg="add mod">
          <ac:chgData name="Lam, Jaicee H." userId="e5927eaa-06cd-477b-8660-03fffce8533b" providerId="ADAL" clId="{CEFE2094-1B92-4E8A-BA32-A107619AEF59}" dt="2020-03-04T08:21:07.245" v="132" actId="1076"/>
          <ac:grpSpMkLst>
            <pc:docMk/>
            <pc:sldMk cId="2596422118" sldId="309"/>
            <ac:grpSpMk id="17" creationId="{D5C857A4-B085-446C-9D86-B65242CD49FF}"/>
          </ac:grpSpMkLst>
        </pc:grpChg>
      </pc:sldChg>
      <pc:sldChg chg="modSp">
        <pc:chgData name="Lam, Jaicee H." userId="e5927eaa-06cd-477b-8660-03fffce8533b" providerId="ADAL" clId="{CEFE2094-1B92-4E8A-BA32-A107619AEF59}" dt="2020-03-04T10:41:57.601" v="1160"/>
        <pc:sldMkLst>
          <pc:docMk/>
          <pc:sldMk cId="3877843034" sldId="310"/>
        </pc:sldMkLst>
        <pc:spChg chg="mod">
          <ac:chgData name="Lam, Jaicee H." userId="e5927eaa-06cd-477b-8660-03fffce8533b" providerId="ADAL" clId="{CEFE2094-1B92-4E8A-BA32-A107619AEF59}" dt="2020-03-04T10:40:21.894" v="1130"/>
          <ac:spMkLst>
            <pc:docMk/>
            <pc:sldMk cId="3877843034" sldId="310"/>
            <ac:spMk id="3" creationId="{A6DA91F9-FCB7-4743-8350-DE8C8243C07D}"/>
          </ac:spMkLst>
        </pc:spChg>
        <pc:spChg chg="mod">
          <ac:chgData name="Lam, Jaicee H." userId="e5927eaa-06cd-477b-8660-03fffce8533b" providerId="ADAL" clId="{CEFE2094-1B92-4E8A-BA32-A107619AEF59}" dt="2020-03-04T10:41:57.601" v="1160"/>
          <ac:spMkLst>
            <pc:docMk/>
            <pc:sldMk cId="3877843034" sldId="310"/>
            <ac:spMk id="4" creationId="{B1C62C84-1193-4ADB-8A85-1D89F2FE97E2}"/>
          </ac:spMkLst>
        </pc:spChg>
        <pc:spChg chg="mod">
          <ac:chgData name="Lam, Jaicee H." userId="e5927eaa-06cd-477b-8660-03fffce8533b" providerId="ADAL" clId="{CEFE2094-1B92-4E8A-BA32-A107619AEF59}" dt="2020-03-04T10:40:24.040" v="1131" actId="20577"/>
          <ac:spMkLst>
            <pc:docMk/>
            <pc:sldMk cId="3877843034" sldId="310"/>
            <ac:spMk id="5" creationId="{E9139430-7A10-41E8-8672-EC65F71B568E}"/>
          </ac:spMkLst>
        </pc:spChg>
        <pc:spChg chg="mod">
          <ac:chgData name="Lam, Jaicee H." userId="e5927eaa-06cd-477b-8660-03fffce8533b" providerId="ADAL" clId="{CEFE2094-1B92-4E8A-BA32-A107619AEF59}" dt="2020-03-04T08:36:31.213" v="149"/>
          <ac:spMkLst>
            <pc:docMk/>
            <pc:sldMk cId="3877843034" sldId="310"/>
            <ac:spMk id="8" creationId="{6390F593-5623-4A34-A97D-B347E3602C60}"/>
          </ac:spMkLst>
        </pc:spChg>
      </pc:sldChg>
      <pc:sldChg chg="addSp delSp modSp">
        <pc:chgData name="Lam, Jaicee H." userId="e5927eaa-06cd-477b-8660-03fffce8533b" providerId="ADAL" clId="{CEFE2094-1B92-4E8A-BA32-A107619AEF59}" dt="2020-03-04T10:42:04.423" v="1164"/>
        <pc:sldMkLst>
          <pc:docMk/>
          <pc:sldMk cId="1336483110" sldId="311"/>
        </pc:sldMkLst>
        <pc:spChg chg="mod">
          <ac:chgData name="Lam, Jaicee H." userId="e5927eaa-06cd-477b-8660-03fffce8533b" providerId="ADAL" clId="{CEFE2094-1B92-4E8A-BA32-A107619AEF59}" dt="2020-03-04T10:40:41.246" v="1135"/>
          <ac:spMkLst>
            <pc:docMk/>
            <pc:sldMk cId="1336483110" sldId="311"/>
            <ac:spMk id="3" creationId="{94817395-66C9-4070-AA46-B2371D0E2A78}"/>
          </ac:spMkLst>
        </pc:spChg>
        <pc:spChg chg="mod">
          <ac:chgData name="Lam, Jaicee H." userId="e5927eaa-06cd-477b-8660-03fffce8533b" providerId="ADAL" clId="{CEFE2094-1B92-4E8A-BA32-A107619AEF59}" dt="2020-03-04T10:42:04.423" v="1164"/>
          <ac:spMkLst>
            <pc:docMk/>
            <pc:sldMk cId="1336483110" sldId="311"/>
            <ac:spMk id="4" creationId="{7FC63E49-6329-4814-9E07-0C0FEEC11B57}"/>
          </ac:spMkLst>
        </pc:spChg>
        <pc:spChg chg="mod">
          <ac:chgData name="Lam, Jaicee H." userId="e5927eaa-06cd-477b-8660-03fffce8533b" providerId="ADAL" clId="{CEFE2094-1B92-4E8A-BA32-A107619AEF59}" dt="2020-03-04T09:07:59.038" v="279"/>
          <ac:spMkLst>
            <pc:docMk/>
            <pc:sldMk cId="1336483110" sldId="311"/>
            <ac:spMk id="5" creationId="{A86A69D6-79E5-4C8F-8D0C-72B7AD514EC6}"/>
          </ac:spMkLst>
        </pc:spChg>
        <pc:spChg chg="del">
          <ac:chgData name="Lam, Jaicee H." userId="e5927eaa-06cd-477b-8660-03fffce8533b" providerId="ADAL" clId="{CEFE2094-1B92-4E8A-BA32-A107619AEF59}" dt="2020-03-04T09:08:03.298" v="280"/>
          <ac:spMkLst>
            <pc:docMk/>
            <pc:sldMk cId="1336483110" sldId="311"/>
            <ac:spMk id="6" creationId="{C6BC4049-9DD9-4F14-B108-DAC5A8728965}"/>
          </ac:spMkLst>
        </pc:spChg>
        <pc:spChg chg="del">
          <ac:chgData name="Lam, Jaicee H." userId="e5927eaa-06cd-477b-8660-03fffce8533b" providerId="ADAL" clId="{CEFE2094-1B92-4E8A-BA32-A107619AEF59}" dt="2020-03-04T09:08:03.298" v="280"/>
          <ac:spMkLst>
            <pc:docMk/>
            <pc:sldMk cId="1336483110" sldId="311"/>
            <ac:spMk id="7" creationId="{B0D1D865-72E1-4CB0-B9E9-5E942FB015D3}"/>
          </ac:spMkLst>
        </pc:spChg>
        <pc:spChg chg="add del mod">
          <ac:chgData name="Lam, Jaicee H." userId="e5927eaa-06cd-477b-8660-03fffce8533b" providerId="ADAL" clId="{CEFE2094-1B92-4E8A-BA32-A107619AEF59}" dt="2020-03-04T09:07:56.004" v="278" actId="478"/>
          <ac:spMkLst>
            <pc:docMk/>
            <pc:sldMk cId="1336483110" sldId="311"/>
            <ac:spMk id="10" creationId="{09815F31-EFB7-4B11-879B-F74AE9B48A62}"/>
          </ac:spMkLst>
        </pc:spChg>
        <pc:spChg chg="add mod">
          <ac:chgData name="Lam, Jaicee H." userId="e5927eaa-06cd-477b-8660-03fffce8533b" providerId="ADAL" clId="{CEFE2094-1B92-4E8A-BA32-A107619AEF59}" dt="2020-03-04T09:08:03.298" v="280"/>
          <ac:spMkLst>
            <pc:docMk/>
            <pc:sldMk cId="1336483110" sldId="311"/>
            <ac:spMk id="11" creationId="{F9F750FF-33E9-4F2B-A9CE-7535DE58A80C}"/>
          </ac:spMkLst>
        </pc:spChg>
        <pc:spChg chg="add mod">
          <ac:chgData name="Lam, Jaicee H." userId="e5927eaa-06cd-477b-8660-03fffce8533b" providerId="ADAL" clId="{CEFE2094-1B92-4E8A-BA32-A107619AEF59}" dt="2020-03-04T09:08:03.398" v="281" actId="27636"/>
          <ac:spMkLst>
            <pc:docMk/>
            <pc:sldMk cId="1336483110" sldId="311"/>
            <ac:spMk id="12" creationId="{8BA09E16-8433-415B-A4E5-980776B8B48F}"/>
          </ac:spMkLst>
        </pc:spChg>
        <pc:spChg chg="add mod">
          <ac:chgData name="Lam, Jaicee H." userId="e5927eaa-06cd-477b-8660-03fffce8533b" providerId="ADAL" clId="{CEFE2094-1B92-4E8A-BA32-A107619AEF59}" dt="2020-03-04T09:30:53.120" v="503" actId="1036"/>
          <ac:spMkLst>
            <pc:docMk/>
            <pc:sldMk cId="1336483110" sldId="311"/>
            <ac:spMk id="17" creationId="{749165CA-D055-4B3E-81E5-C34871419DB0}"/>
          </ac:spMkLst>
        </pc:spChg>
        <pc:spChg chg="add mod">
          <ac:chgData name="Lam, Jaicee H." userId="e5927eaa-06cd-477b-8660-03fffce8533b" providerId="ADAL" clId="{CEFE2094-1B92-4E8A-BA32-A107619AEF59}" dt="2020-03-04T09:17:57.981" v="356" actId="13822"/>
          <ac:spMkLst>
            <pc:docMk/>
            <pc:sldMk cId="1336483110" sldId="311"/>
            <ac:spMk id="18" creationId="{4BF03AC5-A5BD-4721-B4C2-8C835E831B91}"/>
          </ac:spMkLst>
        </pc:spChg>
        <pc:spChg chg="add mod">
          <ac:chgData name="Lam, Jaicee H." userId="e5927eaa-06cd-477b-8660-03fffce8533b" providerId="ADAL" clId="{CEFE2094-1B92-4E8A-BA32-A107619AEF59}" dt="2020-03-04T09:18:04.140" v="358" actId="13822"/>
          <ac:spMkLst>
            <pc:docMk/>
            <pc:sldMk cId="1336483110" sldId="311"/>
            <ac:spMk id="19" creationId="{C4E7D09C-6A0E-4B5D-A570-0771A07BDE32}"/>
          </ac:spMkLst>
        </pc:spChg>
        <pc:spChg chg="mod">
          <ac:chgData name="Lam, Jaicee H." userId="e5927eaa-06cd-477b-8660-03fffce8533b" providerId="ADAL" clId="{CEFE2094-1B92-4E8A-BA32-A107619AEF59}" dt="2020-03-04T09:19:36.376" v="367" actId="13822"/>
          <ac:spMkLst>
            <pc:docMk/>
            <pc:sldMk cId="1336483110" sldId="311"/>
            <ac:spMk id="21" creationId="{3B49F982-498D-40FF-A3E6-472B5B377C06}"/>
          </ac:spMkLst>
        </pc:spChg>
        <pc:spChg chg="mod">
          <ac:chgData name="Lam, Jaicee H." userId="e5927eaa-06cd-477b-8660-03fffce8533b" providerId="ADAL" clId="{CEFE2094-1B92-4E8A-BA32-A107619AEF59}" dt="2020-03-04T09:19:36.376" v="367" actId="13822"/>
          <ac:spMkLst>
            <pc:docMk/>
            <pc:sldMk cId="1336483110" sldId="311"/>
            <ac:spMk id="22" creationId="{27C7DE3D-CBA5-4E18-B3EB-D5F0DC0A47E2}"/>
          </ac:spMkLst>
        </pc:spChg>
        <pc:spChg chg="mod">
          <ac:chgData name="Lam, Jaicee H." userId="e5927eaa-06cd-477b-8660-03fffce8533b" providerId="ADAL" clId="{CEFE2094-1B92-4E8A-BA32-A107619AEF59}" dt="2020-03-04T09:19:36.376" v="367" actId="13822"/>
          <ac:spMkLst>
            <pc:docMk/>
            <pc:sldMk cId="1336483110" sldId="311"/>
            <ac:spMk id="23" creationId="{C56447CD-43AB-4A10-9873-C6F186072A18}"/>
          </ac:spMkLst>
        </pc:spChg>
        <pc:spChg chg="add mod">
          <ac:chgData name="Lam, Jaicee H." userId="e5927eaa-06cd-477b-8660-03fffce8533b" providerId="ADAL" clId="{CEFE2094-1B92-4E8A-BA32-A107619AEF59}" dt="2020-03-04T09:30:10.759" v="449" actId="1036"/>
          <ac:spMkLst>
            <pc:docMk/>
            <pc:sldMk cId="1336483110" sldId="311"/>
            <ac:spMk id="24" creationId="{C3064986-5840-47D1-BBF1-76246B73EFFA}"/>
          </ac:spMkLst>
        </pc:spChg>
        <pc:spChg chg="add mod">
          <ac:chgData name="Lam, Jaicee H." userId="e5927eaa-06cd-477b-8660-03fffce8533b" providerId="ADAL" clId="{CEFE2094-1B92-4E8A-BA32-A107619AEF59}" dt="2020-03-04T09:12:14.499" v="315" actId="1076"/>
          <ac:spMkLst>
            <pc:docMk/>
            <pc:sldMk cId="1336483110" sldId="311"/>
            <ac:spMk id="25" creationId="{966B8F0F-5B5B-4C63-AEB6-2FFDE064CE3B}"/>
          </ac:spMkLst>
        </pc:spChg>
        <pc:spChg chg="add mod">
          <ac:chgData name="Lam, Jaicee H." userId="e5927eaa-06cd-477b-8660-03fffce8533b" providerId="ADAL" clId="{CEFE2094-1B92-4E8A-BA32-A107619AEF59}" dt="2020-03-04T09:11:39.195" v="310" actId="1076"/>
          <ac:spMkLst>
            <pc:docMk/>
            <pc:sldMk cId="1336483110" sldId="311"/>
            <ac:spMk id="26" creationId="{C74058BB-84C0-4B90-B5CF-7629F36AEEB6}"/>
          </ac:spMkLst>
        </pc:spChg>
        <pc:spChg chg="add mod">
          <ac:chgData name="Lam, Jaicee H." userId="e5927eaa-06cd-477b-8660-03fffce8533b" providerId="ADAL" clId="{CEFE2094-1B92-4E8A-BA32-A107619AEF59}" dt="2020-03-04T09:30:16.517" v="463" actId="1036"/>
          <ac:spMkLst>
            <pc:docMk/>
            <pc:sldMk cId="1336483110" sldId="311"/>
            <ac:spMk id="27" creationId="{1D4E34E1-208C-478A-9264-AC19898A146C}"/>
          </ac:spMkLst>
        </pc:spChg>
        <pc:spChg chg="add mod">
          <ac:chgData name="Lam, Jaicee H." userId="e5927eaa-06cd-477b-8660-03fffce8533b" providerId="ADAL" clId="{CEFE2094-1B92-4E8A-BA32-A107619AEF59}" dt="2020-03-04T09:13:16.279" v="325" actId="1076"/>
          <ac:spMkLst>
            <pc:docMk/>
            <pc:sldMk cId="1336483110" sldId="311"/>
            <ac:spMk id="32" creationId="{412CC9CC-BB72-49E9-94F6-AADEE8218117}"/>
          </ac:spMkLst>
        </pc:spChg>
        <pc:spChg chg="add mod">
          <ac:chgData name="Lam, Jaicee H." userId="e5927eaa-06cd-477b-8660-03fffce8533b" providerId="ADAL" clId="{CEFE2094-1B92-4E8A-BA32-A107619AEF59}" dt="2020-03-04T09:13:26.762" v="329" actId="1076"/>
          <ac:spMkLst>
            <pc:docMk/>
            <pc:sldMk cId="1336483110" sldId="311"/>
            <ac:spMk id="33" creationId="{211FE2EA-BA5A-4A2E-BD58-380540CCF452}"/>
          </ac:spMkLst>
        </pc:spChg>
        <pc:spChg chg="add mod">
          <ac:chgData name="Lam, Jaicee H." userId="e5927eaa-06cd-477b-8660-03fffce8533b" providerId="ADAL" clId="{CEFE2094-1B92-4E8A-BA32-A107619AEF59}" dt="2020-03-04T09:30:25.388" v="492" actId="1035"/>
          <ac:spMkLst>
            <pc:docMk/>
            <pc:sldMk cId="1336483110" sldId="311"/>
            <ac:spMk id="34" creationId="{13AC1D57-7B7D-4F2D-A283-715A790C4D37}"/>
          </ac:spMkLst>
        </pc:spChg>
        <pc:spChg chg="add mod">
          <ac:chgData name="Lam, Jaicee H." userId="e5927eaa-06cd-477b-8660-03fffce8533b" providerId="ADAL" clId="{CEFE2094-1B92-4E8A-BA32-A107619AEF59}" dt="2020-03-04T09:14:43.407" v="338" actId="1076"/>
          <ac:spMkLst>
            <pc:docMk/>
            <pc:sldMk cId="1336483110" sldId="311"/>
            <ac:spMk id="39" creationId="{66DFB350-BD32-4EB2-A605-D81EFA24CA60}"/>
          </ac:spMkLst>
        </pc:spChg>
        <pc:spChg chg="add mod">
          <ac:chgData name="Lam, Jaicee H." userId="e5927eaa-06cd-477b-8660-03fffce8533b" providerId="ADAL" clId="{CEFE2094-1B92-4E8A-BA32-A107619AEF59}" dt="2020-03-04T09:15:26.615" v="345" actId="1076"/>
          <ac:spMkLst>
            <pc:docMk/>
            <pc:sldMk cId="1336483110" sldId="311"/>
            <ac:spMk id="40" creationId="{0D066E39-E931-4226-9987-BDBAFE09F279}"/>
          </ac:spMkLst>
        </pc:spChg>
        <pc:spChg chg="add mod">
          <ac:chgData name="Lam, Jaicee H." userId="e5927eaa-06cd-477b-8660-03fffce8533b" providerId="ADAL" clId="{CEFE2094-1B92-4E8A-BA32-A107619AEF59}" dt="2020-03-04T09:15:40.351" v="347" actId="14100"/>
          <ac:spMkLst>
            <pc:docMk/>
            <pc:sldMk cId="1336483110" sldId="311"/>
            <ac:spMk id="41" creationId="{D8A27BE1-7A69-4E5C-96EC-C2960BC3AD6B}"/>
          </ac:spMkLst>
        </pc:spChg>
        <pc:grpChg chg="add mod">
          <ac:chgData name="Lam, Jaicee H." userId="e5927eaa-06cd-477b-8660-03fffce8533b" providerId="ADAL" clId="{CEFE2094-1B92-4E8A-BA32-A107619AEF59}" dt="2020-03-04T09:30:49.380" v="497" actId="14100"/>
          <ac:grpSpMkLst>
            <pc:docMk/>
            <pc:sldMk cId="1336483110" sldId="311"/>
            <ac:grpSpMk id="13" creationId="{A20069B3-3B23-461A-9FDC-9D9AB95BE502}"/>
          </ac:grpSpMkLst>
        </pc:grpChg>
        <pc:grpChg chg="add mod">
          <ac:chgData name="Lam, Jaicee H." userId="e5927eaa-06cd-477b-8660-03fffce8533b" providerId="ADAL" clId="{CEFE2094-1B92-4E8A-BA32-A107619AEF59}" dt="2020-03-04T09:29:54.875" v="439" actId="13822"/>
          <ac:grpSpMkLst>
            <pc:docMk/>
            <pc:sldMk cId="1336483110" sldId="311"/>
            <ac:grpSpMk id="20" creationId="{AF2A8294-B503-4BBA-B8BC-B76ACCDB817A}"/>
          </ac:grpSpMkLst>
        </pc:grpChg>
        <pc:grpChg chg="add mod">
          <ac:chgData name="Lam, Jaicee H." userId="e5927eaa-06cd-477b-8660-03fffce8533b" providerId="ADAL" clId="{CEFE2094-1B92-4E8A-BA32-A107619AEF59}" dt="2020-03-04T09:29:57.725" v="440" actId="13822"/>
          <ac:grpSpMkLst>
            <pc:docMk/>
            <pc:sldMk cId="1336483110" sldId="311"/>
            <ac:grpSpMk id="28" creationId="{42EA2B02-F47C-47FD-BEBF-C50512348577}"/>
          </ac:grpSpMkLst>
        </pc:grpChg>
        <pc:grpChg chg="add mod">
          <ac:chgData name="Lam, Jaicee H." userId="e5927eaa-06cd-477b-8660-03fffce8533b" providerId="ADAL" clId="{CEFE2094-1B92-4E8A-BA32-A107619AEF59}" dt="2020-03-04T09:30:00.705" v="441" actId="13822"/>
          <ac:grpSpMkLst>
            <pc:docMk/>
            <pc:sldMk cId="1336483110" sldId="311"/>
            <ac:grpSpMk id="35" creationId="{93FF5416-A383-4E62-ACF9-909EB2A26284}"/>
          </ac:grpSpMkLst>
        </pc:grpChg>
        <pc:graphicFrameChg chg="del">
          <ac:chgData name="Lam, Jaicee H." userId="e5927eaa-06cd-477b-8660-03fffce8533b" providerId="ADAL" clId="{CEFE2094-1B92-4E8A-BA32-A107619AEF59}" dt="2020-03-04T09:07:53.204" v="277" actId="478"/>
          <ac:graphicFrameMkLst>
            <pc:docMk/>
            <pc:sldMk cId="1336483110" sldId="311"/>
            <ac:graphicFrameMk id="9" creationId="{F0D60C34-33E3-4FD3-B0B1-C715C8A25B3C}"/>
          </ac:graphicFrameMkLst>
        </pc:graphicFrameChg>
      </pc:sldChg>
      <pc:sldChg chg="addSp delSp modSp">
        <pc:chgData name="Lam, Jaicee H." userId="e5927eaa-06cd-477b-8660-03fffce8533b" providerId="ADAL" clId="{CEFE2094-1B92-4E8A-BA32-A107619AEF59}" dt="2020-03-04T10:42:06.163" v="1165"/>
        <pc:sldMkLst>
          <pc:docMk/>
          <pc:sldMk cId="3021909468" sldId="312"/>
        </pc:sldMkLst>
        <pc:spChg chg="mod">
          <ac:chgData name="Lam, Jaicee H." userId="e5927eaa-06cd-477b-8660-03fffce8533b" providerId="ADAL" clId="{CEFE2094-1B92-4E8A-BA32-A107619AEF59}" dt="2020-03-04T10:40:45.411" v="1136"/>
          <ac:spMkLst>
            <pc:docMk/>
            <pc:sldMk cId="3021909468" sldId="312"/>
            <ac:spMk id="3" creationId="{A6DA91F9-FCB7-4743-8350-DE8C8243C07D}"/>
          </ac:spMkLst>
        </pc:spChg>
        <pc:spChg chg="mod">
          <ac:chgData name="Lam, Jaicee H." userId="e5927eaa-06cd-477b-8660-03fffce8533b" providerId="ADAL" clId="{CEFE2094-1B92-4E8A-BA32-A107619AEF59}" dt="2020-03-04T10:42:06.163" v="1165"/>
          <ac:spMkLst>
            <pc:docMk/>
            <pc:sldMk cId="3021909468" sldId="312"/>
            <ac:spMk id="4" creationId="{B1C62C84-1193-4ADB-8A85-1D89F2FE97E2}"/>
          </ac:spMkLst>
        </pc:spChg>
        <pc:spChg chg="del">
          <ac:chgData name="Lam, Jaicee H." userId="e5927eaa-06cd-477b-8660-03fffce8533b" providerId="ADAL" clId="{CEFE2094-1B92-4E8A-BA32-A107619AEF59}" dt="2020-03-04T09:26:39.739" v="369" actId="478"/>
          <ac:spMkLst>
            <pc:docMk/>
            <pc:sldMk cId="3021909468" sldId="312"/>
            <ac:spMk id="5" creationId="{E9139430-7A10-41E8-8672-EC65F71B568E}"/>
          </ac:spMkLst>
        </pc:spChg>
        <pc:spChg chg="mod">
          <ac:chgData name="Lam, Jaicee H." userId="e5927eaa-06cd-477b-8660-03fffce8533b" providerId="ADAL" clId="{CEFE2094-1B92-4E8A-BA32-A107619AEF59}" dt="2020-03-04T09:26:55.091" v="371" actId="20577"/>
          <ac:spMkLst>
            <pc:docMk/>
            <pc:sldMk cId="3021909468" sldId="312"/>
            <ac:spMk id="7" creationId="{D7903B0A-C96B-41D0-8272-1E599D44A95D}"/>
          </ac:spMkLst>
        </pc:spChg>
        <pc:spChg chg="mod">
          <ac:chgData name="Lam, Jaicee H." userId="e5927eaa-06cd-477b-8660-03fffce8533b" providerId="ADAL" clId="{CEFE2094-1B92-4E8A-BA32-A107619AEF59}" dt="2020-03-04T09:26:32.573" v="368"/>
          <ac:spMkLst>
            <pc:docMk/>
            <pc:sldMk cId="3021909468" sldId="312"/>
            <ac:spMk id="8" creationId="{6390F593-5623-4A34-A97D-B347E3602C60}"/>
          </ac:spMkLst>
        </pc:spChg>
        <pc:spChg chg="add del mod">
          <ac:chgData name="Lam, Jaicee H." userId="e5927eaa-06cd-477b-8660-03fffce8533b" providerId="ADAL" clId="{CEFE2094-1B92-4E8A-BA32-A107619AEF59}" dt="2020-03-04T09:26:41.589" v="370" actId="478"/>
          <ac:spMkLst>
            <pc:docMk/>
            <pc:sldMk cId="3021909468" sldId="312"/>
            <ac:spMk id="10" creationId="{BC373A51-14D7-42CD-BFCD-9172E09CDA3A}"/>
          </ac:spMkLst>
        </pc:spChg>
        <pc:spChg chg="add mod">
          <ac:chgData name="Lam, Jaicee H." userId="e5927eaa-06cd-477b-8660-03fffce8533b" providerId="ADAL" clId="{CEFE2094-1B92-4E8A-BA32-A107619AEF59}" dt="2020-03-04T09:28:12.716" v="384" actId="1076"/>
          <ac:spMkLst>
            <pc:docMk/>
            <pc:sldMk cId="3021909468" sldId="312"/>
            <ac:spMk id="15" creationId="{B59DEF53-CF18-4C65-850D-164C5B3E5745}"/>
          </ac:spMkLst>
        </pc:spChg>
        <pc:spChg chg="mod">
          <ac:chgData name="Lam, Jaicee H." userId="e5927eaa-06cd-477b-8660-03fffce8533b" providerId="ADAL" clId="{CEFE2094-1B92-4E8A-BA32-A107619AEF59}" dt="2020-03-04T09:29:43.074" v="437" actId="13822"/>
          <ac:spMkLst>
            <pc:docMk/>
            <pc:sldMk cId="3021909468" sldId="312"/>
            <ac:spMk id="17" creationId="{9BC88BBA-B962-45F2-9217-9ADE3F6A33F8}"/>
          </ac:spMkLst>
        </pc:spChg>
        <pc:spChg chg="mod">
          <ac:chgData name="Lam, Jaicee H." userId="e5927eaa-06cd-477b-8660-03fffce8533b" providerId="ADAL" clId="{CEFE2094-1B92-4E8A-BA32-A107619AEF59}" dt="2020-03-04T09:29:43.074" v="437" actId="13822"/>
          <ac:spMkLst>
            <pc:docMk/>
            <pc:sldMk cId="3021909468" sldId="312"/>
            <ac:spMk id="18" creationId="{4FA5523A-89BF-4184-855A-535B45F94600}"/>
          </ac:spMkLst>
        </pc:spChg>
        <pc:spChg chg="mod">
          <ac:chgData name="Lam, Jaicee H." userId="e5927eaa-06cd-477b-8660-03fffce8533b" providerId="ADAL" clId="{CEFE2094-1B92-4E8A-BA32-A107619AEF59}" dt="2020-03-04T09:29:43.074" v="437" actId="13822"/>
          <ac:spMkLst>
            <pc:docMk/>
            <pc:sldMk cId="3021909468" sldId="312"/>
            <ac:spMk id="19" creationId="{8C56C882-98CC-461B-A360-F4B3CCA558D8}"/>
          </ac:spMkLst>
        </pc:spChg>
        <pc:spChg chg="add mod">
          <ac:chgData name="Lam, Jaicee H." userId="e5927eaa-06cd-477b-8660-03fffce8533b" providerId="ADAL" clId="{CEFE2094-1B92-4E8A-BA32-A107619AEF59}" dt="2020-03-04T09:27:33.651" v="378" actId="108"/>
          <ac:spMkLst>
            <pc:docMk/>
            <pc:sldMk cId="3021909468" sldId="312"/>
            <ac:spMk id="20" creationId="{C47A4C60-BF5B-4553-A182-E081AD8DF56C}"/>
          </ac:spMkLst>
        </pc:spChg>
        <pc:spChg chg="add mod">
          <ac:chgData name="Lam, Jaicee H." userId="e5927eaa-06cd-477b-8660-03fffce8533b" providerId="ADAL" clId="{CEFE2094-1B92-4E8A-BA32-A107619AEF59}" dt="2020-03-04T09:33:19.449" v="512" actId="1076"/>
          <ac:spMkLst>
            <pc:docMk/>
            <pc:sldMk cId="3021909468" sldId="312"/>
            <ac:spMk id="21" creationId="{388728C8-F333-4812-977B-FF71B5CF17DA}"/>
          </ac:spMkLst>
        </pc:spChg>
        <pc:spChg chg="mod">
          <ac:chgData name="Lam, Jaicee H." userId="e5927eaa-06cd-477b-8660-03fffce8533b" providerId="ADAL" clId="{CEFE2094-1B92-4E8A-BA32-A107619AEF59}" dt="2020-03-04T09:32:37.494" v="504" actId="13822"/>
          <ac:spMkLst>
            <pc:docMk/>
            <pc:sldMk cId="3021909468" sldId="312"/>
            <ac:spMk id="23" creationId="{A71F9432-803B-44F9-A380-463D123B3D45}"/>
          </ac:spMkLst>
        </pc:spChg>
        <pc:spChg chg="mod">
          <ac:chgData name="Lam, Jaicee H." userId="e5927eaa-06cd-477b-8660-03fffce8533b" providerId="ADAL" clId="{CEFE2094-1B92-4E8A-BA32-A107619AEF59}" dt="2020-03-04T09:32:37.494" v="504" actId="13822"/>
          <ac:spMkLst>
            <pc:docMk/>
            <pc:sldMk cId="3021909468" sldId="312"/>
            <ac:spMk id="24" creationId="{A38225C8-72C6-44E5-A163-769A3BFFCD22}"/>
          </ac:spMkLst>
        </pc:spChg>
        <pc:spChg chg="mod">
          <ac:chgData name="Lam, Jaicee H." userId="e5927eaa-06cd-477b-8660-03fffce8533b" providerId="ADAL" clId="{CEFE2094-1B92-4E8A-BA32-A107619AEF59}" dt="2020-03-04T09:32:37.494" v="504" actId="13822"/>
          <ac:spMkLst>
            <pc:docMk/>
            <pc:sldMk cId="3021909468" sldId="312"/>
            <ac:spMk id="25" creationId="{1D6FE8C7-E8C3-478E-AA46-1B57D1ADDEF2}"/>
          </ac:spMkLst>
        </pc:spChg>
        <pc:spChg chg="mod">
          <ac:chgData name="Lam, Jaicee H." userId="e5927eaa-06cd-477b-8660-03fffce8533b" providerId="ADAL" clId="{CEFE2094-1B92-4E8A-BA32-A107619AEF59}" dt="2020-03-04T09:32:37.494" v="504" actId="13822"/>
          <ac:spMkLst>
            <pc:docMk/>
            <pc:sldMk cId="3021909468" sldId="312"/>
            <ac:spMk id="26" creationId="{A7372562-DB9E-492B-A3FF-C3CC4E4C0538}"/>
          </ac:spMkLst>
        </pc:spChg>
        <pc:spChg chg="mod">
          <ac:chgData name="Lam, Jaicee H." userId="e5927eaa-06cd-477b-8660-03fffce8533b" providerId="ADAL" clId="{CEFE2094-1B92-4E8A-BA32-A107619AEF59}" dt="2020-03-04T09:32:37.494" v="504" actId="13822"/>
          <ac:spMkLst>
            <pc:docMk/>
            <pc:sldMk cId="3021909468" sldId="312"/>
            <ac:spMk id="27" creationId="{B28E8472-B4DF-408E-96F6-FCED4DFE84B9}"/>
          </ac:spMkLst>
        </pc:spChg>
        <pc:spChg chg="add mod">
          <ac:chgData name="Lam, Jaicee H." userId="e5927eaa-06cd-477b-8660-03fffce8533b" providerId="ADAL" clId="{CEFE2094-1B92-4E8A-BA32-A107619AEF59}" dt="2020-03-04T09:29:03.643" v="429" actId="1038"/>
          <ac:spMkLst>
            <pc:docMk/>
            <pc:sldMk cId="3021909468" sldId="312"/>
            <ac:spMk id="28" creationId="{A88BF753-437E-49FF-9BA0-D0F7B806E981}"/>
          </ac:spMkLst>
        </pc:spChg>
        <pc:spChg chg="add mod">
          <ac:chgData name="Lam, Jaicee H." userId="e5927eaa-06cd-477b-8660-03fffce8533b" providerId="ADAL" clId="{CEFE2094-1B92-4E8A-BA32-A107619AEF59}" dt="2020-03-04T09:28:48.649" v="390" actId="1076"/>
          <ac:spMkLst>
            <pc:docMk/>
            <pc:sldMk cId="3021909468" sldId="312"/>
            <ac:spMk id="29" creationId="{FEC152EF-C451-4B6B-8658-4B9E8F2885B6}"/>
          </ac:spMkLst>
        </pc:spChg>
        <pc:grpChg chg="add mod">
          <ac:chgData name="Lam, Jaicee H." userId="e5927eaa-06cd-477b-8660-03fffce8533b" providerId="ADAL" clId="{CEFE2094-1B92-4E8A-BA32-A107619AEF59}" dt="2020-03-04T09:29:50.148" v="438" actId="13822"/>
          <ac:grpSpMkLst>
            <pc:docMk/>
            <pc:sldMk cId="3021909468" sldId="312"/>
            <ac:grpSpMk id="11" creationId="{26193ADD-DB53-4BC8-9F91-625692F865F0}"/>
          </ac:grpSpMkLst>
        </pc:grpChg>
        <pc:grpChg chg="add mod">
          <ac:chgData name="Lam, Jaicee H." userId="e5927eaa-06cd-477b-8660-03fffce8533b" providerId="ADAL" clId="{CEFE2094-1B92-4E8A-BA32-A107619AEF59}" dt="2020-03-04T09:29:18.621" v="431" actId="13822"/>
          <ac:grpSpMkLst>
            <pc:docMk/>
            <pc:sldMk cId="3021909468" sldId="312"/>
            <ac:grpSpMk id="16" creationId="{9A38C4D8-A090-4F51-AD1E-954C3F883666}"/>
          </ac:grpSpMkLst>
        </pc:grpChg>
        <pc:grpChg chg="add mod">
          <ac:chgData name="Lam, Jaicee H." userId="e5927eaa-06cd-477b-8660-03fffce8533b" providerId="ADAL" clId="{CEFE2094-1B92-4E8A-BA32-A107619AEF59}" dt="2020-03-04T09:29:14.263" v="430" actId="13822"/>
          <ac:grpSpMkLst>
            <pc:docMk/>
            <pc:sldMk cId="3021909468" sldId="312"/>
            <ac:grpSpMk id="22" creationId="{8832C704-EF6A-4DDC-AF81-150335927E8E}"/>
          </ac:grpSpMkLst>
        </pc:grpChg>
        <pc:grpChg chg="add mod">
          <ac:chgData name="Lam, Jaicee H." userId="e5927eaa-06cd-477b-8660-03fffce8533b" providerId="ADAL" clId="{CEFE2094-1B92-4E8A-BA32-A107619AEF59}" dt="2020-03-04T09:33:13.980" v="511" actId="1076"/>
          <ac:grpSpMkLst>
            <pc:docMk/>
            <pc:sldMk cId="3021909468" sldId="312"/>
            <ac:grpSpMk id="30" creationId="{AF42A7F2-AFB8-47EE-9D77-C8279EC3D29D}"/>
          </ac:grpSpMkLst>
        </pc:grpChg>
        <pc:grpChg chg="add mod">
          <ac:chgData name="Lam, Jaicee H." userId="e5927eaa-06cd-477b-8660-03fffce8533b" providerId="ADAL" clId="{CEFE2094-1B92-4E8A-BA32-A107619AEF59}" dt="2020-03-04T09:33:04.743" v="509" actId="14100"/>
          <ac:grpSpMkLst>
            <pc:docMk/>
            <pc:sldMk cId="3021909468" sldId="312"/>
            <ac:grpSpMk id="33" creationId="{9B5C3F45-CE85-4454-85A7-C869C51F86BE}"/>
          </ac:grpSpMkLst>
        </pc:grpChg>
      </pc:sldChg>
      <pc:sldChg chg="modSp">
        <pc:chgData name="Lam, Jaicee H." userId="e5927eaa-06cd-477b-8660-03fffce8533b" providerId="ADAL" clId="{CEFE2094-1B92-4E8A-BA32-A107619AEF59}" dt="2020-03-04T10:42:08.199" v="1166"/>
        <pc:sldMkLst>
          <pc:docMk/>
          <pc:sldMk cId="2711782990" sldId="313"/>
        </pc:sldMkLst>
        <pc:spChg chg="mod">
          <ac:chgData name="Lam, Jaicee H." userId="e5927eaa-06cd-477b-8660-03fffce8533b" providerId="ADAL" clId="{CEFE2094-1B92-4E8A-BA32-A107619AEF59}" dt="2020-03-04T10:40:47.300" v="1137"/>
          <ac:spMkLst>
            <pc:docMk/>
            <pc:sldMk cId="2711782990" sldId="313"/>
            <ac:spMk id="3" creationId="{A6DA91F9-FCB7-4743-8350-DE8C8243C07D}"/>
          </ac:spMkLst>
        </pc:spChg>
        <pc:spChg chg="mod">
          <ac:chgData name="Lam, Jaicee H." userId="e5927eaa-06cd-477b-8660-03fffce8533b" providerId="ADAL" clId="{CEFE2094-1B92-4E8A-BA32-A107619AEF59}" dt="2020-03-04T10:42:08.199" v="1166"/>
          <ac:spMkLst>
            <pc:docMk/>
            <pc:sldMk cId="2711782990" sldId="313"/>
            <ac:spMk id="4" creationId="{B1C62C84-1193-4ADB-8A85-1D89F2FE97E2}"/>
          </ac:spMkLst>
        </pc:spChg>
        <pc:spChg chg="mod">
          <ac:chgData name="Lam, Jaicee H." userId="e5927eaa-06cd-477b-8660-03fffce8533b" providerId="ADAL" clId="{CEFE2094-1B92-4E8A-BA32-A107619AEF59}" dt="2020-03-04T09:40:46.897" v="567" actId="20577"/>
          <ac:spMkLst>
            <pc:docMk/>
            <pc:sldMk cId="2711782990" sldId="313"/>
            <ac:spMk id="5" creationId="{E9139430-7A10-41E8-8672-EC65F71B568E}"/>
          </ac:spMkLst>
        </pc:spChg>
        <pc:spChg chg="mod">
          <ac:chgData name="Lam, Jaicee H." userId="e5927eaa-06cd-477b-8660-03fffce8533b" providerId="ADAL" clId="{CEFE2094-1B92-4E8A-BA32-A107619AEF59}" dt="2020-03-04T09:37:33.094" v="516" actId="20577"/>
          <ac:spMkLst>
            <pc:docMk/>
            <pc:sldMk cId="2711782990" sldId="313"/>
            <ac:spMk id="7" creationId="{D7903B0A-C96B-41D0-8272-1E599D44A95D}"/>
          </ac:spMkLst>
        </pc:spChg>
        <pc:spChg chg="mod">
          <ac:chgData name="Lam, Jaicee H." userId="e5927eaa-06cd-477b-8660-03fffce8533b" providerId="ADAL" clId="{CEFE2094-1B92-4E8A-BA32-A107619AEF59}" dt="2020-03-04T09:37:13.998" v="513"/>
          <ac:spMkLst>
            <pc:docMk/>
            <pc:sldMk cId="2711782990" sldId="313"/>
            <ac:spMk id="8" creationId="{6390F593-5623-4A34-A97D-B347E3602C60}"/>
          </ac:spMkLst>
        </pc:spChg>
      </pc:sldChg>
      <pc:sldChg chg="delSp modSp">
        <pc:chgData name="Lam, Jaicee H." userId="e5927eaa-06cd-477b-8660-03fffce8533b" providerId="ADAL" clId="{CEFE2094-1B92-4E8A-BA32-A107619AEF59}" dt="2020-03-04T10:42:10.768" v="1167"/>
        <pc:sldMkLst>
          <pc:docMk/>
          <pc:sldMk cId="3082341385" sldId="314"/>
        </pc:sldMkLst>
        <pc:spChg chg="mod">
          <ac:chgData name="Lam, Jaicee H." userId="e5927eaa-06cd-477b-8660-03fffce8533b" providerId="ADAL" clId="{CEFE2094-1B92-4E8A-BA32-A107619AEF59}" dt="2020-03-04T10:40:49.306" v="1138"/>
          <ac:spMkLst>
            <pc:docMk/>
            <pc:sldMk cId="3082341385" sldId="314"/>
            <ac:spMk id="3" creationId="{A6DA91F9-FCB7-4743-8350-DE8C8243C07D}"/>
          </ac:spMkLst>
        </pc:spChg>
        <pc:spChg chg="mod">
          <ac:chgData name="Lam, Jaicee H." userId="e5927eaa-06cd-477b-8660-03fffce8533b" providerId="ADAL" clId="{CEFE2094-1B92-4E8A-BA32-A107619AEF59}" dt="2020-03-04T10:42:10.768" v="1167"/>
          <ac:spMkLst>
            <pc:docMk/>
            <pc:sldMk cId="3082341385" sldId="314"/>
            <ac:spMk id="4" creationId="{B1C62C84-1193-4ADB-8A85-1D89F2FE97E2}"/>
          </ac:spMkLst>
        </pc:spChg>
        <pc:spChg chg="mod">
          <ac:chgData name="Lam, Jaicee H." userId="e5927eaa-06cd-477b-8660-03fffce8533b" providerId="ADAL" clId="{CEFE2094-1B92-4E8A-BA32-A107619AEF59}" dt="2020-03-04T09:40:30.553" v="561" actId="12"/>
          <ac:spMkLst>
            <pc:docMk/>
            <pc:sldMk cId="3082341385" sldId="314"/>
            <ac:spMk id="5" creationId="{E9139430-7A10-41E8-8672-EC65F71B568E}"/>
          </ac:spMkLst>
        </pc:spChg>
        <pc:spChg chg="mod">
          <ac:chgData name="Lam, Jaicee H." userId="e5927eaa-06cd-477b-8660-03fffce8533b" providerId="ADAL" clId="{CEFE2094-1B92-4E8A-BA32-A107619AEF59}" dt="2020-03-04T09:38:29.620" v="528" actId="20577"/>
          <ac:spMkLst>
            <pc:docMk/>
            <pc:sldMk cId="3082341385" sldId="314"/>
            <ac:spMk id="7" creationId="{D7903B0A-C96B-41D0-8272-1E599D44A95D}"/>
          </ac:spMkLst>
        </pc:spChg>
        <pc:spChg chg="mod">
          <ac:chgData name="Lam, Jaicee H." userId="e5927eaa-06cd-477b-8660-03fffce8533b" providerId="ADAL" clId="{CEFE2094-1B92-4E8A-BA32-A107619AEF59}" dt="2020-03-04T09:38:07.886" v="521"/>
          <ac:spMkLst>
            <pc:docMk/>
            <pc:sldMk cId="3082341385" sldId="314"/>
            <ac:spMk id="8" creationId="{6390F593-5623-4A34-A97D-B347E3602C60}"/>
          </ac:spMkLst>
        </pc:spChg>
        <pc:spChg chg="del">
          <ac:chgData name="Lam, Jaicee H." userId="e5927eaa-06cd-477b-8660-03fffce8533b" providerId="ADAL" clId="{CEFE2094-1B92-4E8A-BA32-A107619AEF59}" dt="2020-03-04T09:38:18.184" v="525" actId="478"/>
          <ac:spMkLst>
            <pc:docMk/>
            <pc:sldMk cId="3082341385" sldId="314"/>
            <ac:spMk id="9" creationId="{B1B3D097-8295-477E-AE7B-2C539E1B3943}"/>
          </ac:spMkLst>
        </pc:spChg>
        <pc:spChg chg="del mod">
          <ac:chgData name="Lam, Jaicee H." userId="e5927eaa-06cd-477b-8660-03fffce8533b" providerId="ADAL" clId="{CEFE2094-1B92-4E8A-BA32-A107619AEF59}" dt="2020-03-04T09:38:12.849" v="523" actId="478"/>
          <ac:spMkLst>
            <pc:docMk/>
            <pc:sldMk cId="3082341385" sldId="314"/>
            <ac:spMk id="10" creationId="{8AF51628-BE68-469F-AA78-F71B753ADBF3}"/>
          </ac:spMkLst>
        </pc:spChg>
      </pc:sldChg>
      <pc:sldChg chg="delSp modSp">
        <pc:chgData name="Lam, Jaicee H." userId="e5927eaa-06cd-477b-8660-03fffce8533b" providerId="ADAL" clId="{CEFE2094-1B92-4E8A-BA32-A107619AEF59}" dt="2020-03-04T10:42:12.731" v="1168"/>
        <pc:sldMkLst>
          <pc:docMk/>
          <pc:sldMk cId="23700907" sldId="316"/>
        </pc:sldMkLst>
        <pc:spChg chg="mod">
          <ac:chgData name="Lam, Jaicee H." userId="e5927eaa-06cd-477b-8660-03fffce8533b" providerId="ADAL" clId="{CEFE2094-1B92-4E8A-BA32-A107619AEF59}" dt="2020-03-04T10:40:51.079" v="1139"/>
          <ac:spMkLst>
            <pc:docMk/>
            <pc:sldMk cId="23700907" sldId="316"/>
            <ac:spMk id="3" creationId="{A6DA91F9-FCB7-4743-8350-DE8C8243C07D}"/>
          </ac:spMkLst>
        </pc:spChg>
        <pc:spChg chg="mod">
          <ac:chgData name="Lam, Jaicee H." userId="e5927eaa-06cd-477b-8660-03fffce8533b" providerId="ADAL" clId="{CEFE2094-1B92-4E8A-BA32-A107619AEF59}" dt="2020-03-04T10:42:12.731" v="1168"/>
          <ac:spMkLst>
            <pc:docMk/>
            <pc:sldMk cId="23700907" sldId="316"/>
            <ac:spMk id="4" creationId="{B1C62C84-1193-4ADB-8A85-1D89F2FE97E2}"/>
          </ac:spMkLst>
        </pc:spChg>
        <pc:spChg chg="mod">
          <ac:chgData name="Lam, Jaicee H." userId="e5927eaa-06cd-477b-8660-03fffce8533b" providerId="ADAL" clId="{CEFE2094-1B92-4E8A-BA32-A107619AEF59}" dt="2020-03-04T09:40:17.813" v="559" actId="2710"/>
          <ac:spMkLst>
            <pc:docMk/>
            <pc:sldMk cId="23700907" sldId="316"/>
            <ac:spMk id="5" creationId="{E9139430-7A10-41E8-8672-EC65F71B568E}"/>
          </ac:spMkLst>
        </pc:spChg>
        <pc:spChg chg="mod">
          <ac:chgData name="Lam, Jaicee H." userId="e5927eaa-06cd-477b-8660-03fffce8533b" providerId="ADAL" clId="{CEFE2094-1B92-4E8A-BA32-A107619AEF59}" dt="2020-03-04T09:39:36.350" v="547" actId="20577"/>
          <ac:spMkLst>
            <pc:docMk/>
            <pc:sldMk cId="23700907" sldId="316"/>
            <ac:spMk id="7" creationId="{D7903B0A-C96B-41D0-8272-1E599D44A95D}"/>
          </ac:spMkLst>
        </pc:spChg>
        <pc:spChg chg="mod">
          <ac:chgData name="Lam, Jaicee H." userId="e5927eaa-06cd-477b-8660-03fffce8533b" providerId="ADAL" clId="{CEFE2094-1B92-4E8A-BA32-A107619AEF59}" dt="2020-03-04T09:39:34.629" v="546" actId="20577"/>
          <ac:spMkLst>
            <pc:docMk/>
            <pc:sldMk cId="23700907" sldId="316"/>
            <ac:spMk id="8" creationId="{6390F593-5623-4A34-A97D-B347E3602C60}"/>
          </ac:spMkLst>
        </pc:spChg>
        <pc:picChg chg="del">
          <ac:chgData name="Lam, Jaicee H." userId="e5927eaa-06cd-477b-8660-03fffce8533b" providerId="ADAL" clId="{CEFE2094-1B92-4E8A-BA32-A107619AEF59}" dt="2020-03-04T09:39:25.483" v="542" actId="478"/>
          <ac:picMkLst>
            <pc:docMk/>
            <pc:sldMk cId="23700907" sldId="316"/>
            <ac:picMk id="9" creationId="{8FAB57F1-A395-4EB1-9310-469623FB0503}"/>
          </ac:picMkLst>
        </pc:picChg>
      </pc:sldChg>
      <pc:sldChg chg="addSp delSp modSp">
        <pc:chgData name="Lam, Jaicee H." userId="e5927eaa-06cd-477b-8660-03fffce8533b" providerId="ADAL" clId="{CEFE2094-1B92-4E8A-BA32-A107619AEF59}" dt="2020-03-04T10:42:14.398" v="1169"/>
        <pc:sldMkLst>
          <pc:docMk/>
          <pc:sldMk cId="1012632136" sldId="317"/>
        </pc:sldMkLst>
        <pc:spChg chg="mod">
          <ac:chgData name="Lam, Jaicee H." userId="e5927eaa-06cd-477b-8660-03fffce8533b" providerId="ADAL" clId="{CEFE2094-1B92-4E8A-BA32-A107619AEF59}" dt="2020-03-04T10:40:53.251" v="1140"/>
          <ac:spMkLst>
            <pc:docMk/>
            <pc:sldMk cId="1012632136" sldId="317"/>
            <ac:spMk id="3" creationId="{A6DA91F9-FCB7-4743-8350-DE8C8243C07D}"/>
          </ac:spMkLst>
        </pc:spChg>
        <pc:spChg chg="mod">
          <ac:chgData name="Lam, Jaicee H." userId="e5927eaa-06cd-477b-8660-03fffce8533b" providerId="ADAL" clId="{CEFE2094-1B92-4E8A-BA32-A107619AEF59}" dt="2020-03-04T10:42:14.398" v="1169"/>
          <ac:spMkLst>
            <pc:docMk/>
            <pc:sldMk cId="1012632136" sldId="317"/>
            <ac:spMk id="4" creationId="{B1C62C84-1193-4ADB-8A85-1D89F2FE97E2}"/>
          </ac:spMkLst>
        </pc:spChg>
        <pc:spChg chg="add del mod">
          <ac:chgData name="Lam, Jaicee H." userId="e5927eaa-06cd-477b-8660-03fffce8533b" providerId="ADAL" clId="{CEFE2094-1B92-4E8A-BA32-A107619AEF59}" dt="2020-03-04T09:42:41.556" v="618"/>
          <ac:spMkLst>
            <pc:docMk/>
            <pc:sldMk cId="1012632136" sldId="317"/>
            <ac:spMk id="5" creationId="{E9139430-7A10-41E8-8672-EC65F71B568E}"/>
          </ac:spMkLst>
        </pc:spChg>
        <pc:spChg chg="add del">
          <ac:chgData name="Lam, Jaicee H." userId="e5927eaa-06cd-477b-8660-03fffce8533b" providerId="ADAL" clId="{CEFE2094-1B92-4E8A-BA32-A107619AEF59}" dt="2020-03-04T09:42:41.556" v="618"/>
          <ac:spMkLst>
            <pc:docMk/>
            <pc:sldMk cId="1012632136" sldId="317"/>
            <ac:spMk id="6" creationId="{398152BC-43A6-4818-8311-0A33454E6222}"/>
          </ac:spMkLst>
        </pc:spChg>
        <pc:spChg chg="add del">
          <ac:chgData name="Lam, Jaicee H." userId="e5927eaa-06cd-477b-8660-03fffce8533b" providerId="ADAL" clId="{CEFE2094-1B92-4E8A-BA32-A107619AEF59}" dt="2020-03-04T09:42:41.556" v="618"/>
          <ac:spMkLst>
            <pc:docMk/>
            <pc:sldMk cId="1012632136" sldId="317"/>
            <ac:spMk id="7" creationId="{D7903B0A-C96B-41D0-8272-1E599D44A95D}"/>
          </ac:spMkLst>
        </pc:spChg>
        <pc:spChg chg="mod">
          <ac:chgData name="Lam, Jaicee H." userId="e5927eaa-06cd-477b-8660-03fffce8533b" providerId="ADAL" clId="{CEFE2094-1B92-4E8A-BA32-A107619AEF59}" dt="2020-03-04T09:41:15.894" v="568"/>
          <ac:spMkLst>
            <pc:docMk/>
            <pc:sldMk cId="1012632136" sldId="317"/>
            <ac:spMk id="8" creationId="{6390F593-5623-4A34-A97D-B347E3602C60}"/>
          </ac:spMkLst>
        </pc:spChg>
        <pc:spChg chg="add del mod">
          <ac:chgData name="Lam, Jaicee H." userId="e5927eaa-06cd-477b-8660-03fffce8533b" providerId="ADAL" clId="{CEFE2094-1B92-4E8A-BA32-A107619AEF59}" dt="2020-03-04T09:42:41.556" v="618"/>
          <ac:spMkLst>
            <pc:docMk/>
            <pc:sldMk cId="1012632136" sldId="317"/>
            <ac:spMk id="12" creationId="{864BECC7-9AA3-4C77-81A5-EE571C2DCFB0}"/>
          </ac:spMkLst>
        </pc:spChg>
        <pc:spChg chg="add del mod">
          <ac:chgData name="Lam, Jaicee H." userId="e5927eaa-06cd-477b-8660-03fffce8533b" providerId="ADAL" clId="{CEFE2094-1B92-4E8A-BA32-A107619AEF59}" dt="2020-03-04T09:42:41.556" v="618"/>
          <ac:spMkLst>
            <pc:docMk/>
            <pc:sldMk cId="1012632136" sldId="317"/>
            <ac:spMk id="13" creationId="{26D2D6A4-5AFB-4D83-9499-966961829831}"/>
          </ac:spMkLst>
        </pc:spChg>
        <pc:spChg chg="add del mod">
          <ac:chgData name="Lam, Jaicee H." userId="e5927eaa-06cd-477b-8660-03fffce8533b" providerId="ADAL" clId="{CEFE2094-1B92-4E8A-BA32-A107619AEF59}" dt="2020-03-04T09:42:41.556" v="618"/>
          <ac:spMkLst>
            <pc:docMk/>
            <pc:sldMk cId="1012632136" sldId="317"/>
            <ac:spMk id="14" creationId="{7FBD502B-C494-45BB-9C09-F73FC5646C80}"/>
          </ac:spMkLst>
        </pc:spChg>
        <pc:spChg chg="add del mod">
          <ac:chgData name="Lam, Jaicee H." userId="e5927eaa-06cd-477b-8660-03fffce8533b" providerId="ADAL" clId="{CEFE2094-1B92-4E8A-BA32-A107619AEF59}" dt="2020-03-04T09:42:41.082" v="616" actId="478"/>
          <ac:spMkLst>
            <pc:docMk/>
            <pc:sldMk cId="1012632136" sldId="317"/>
            <ac:spMk id="16" creationId="{ACD12D02-FDB0-4EFA-9E1D-1412E57651F9}"/>
          </ac:spMkLst>
        </pc:spChg>
        <pc:graphicFrameChg chg="add del mod">
          <ac:chgData name="Lam, Jaicee H." userId="e5927eaa-06cd-477b-8660-03fffce8533b" providerId="ADAL" clId="{CEFE2094-1B92-4E8A-BA32-A107619AEF59}" dt="2020-03-04T09:42:04.668" v="584" actId="3680"/>
          <ac:graphicFrameMkLst>
            <pc:docMk/>
            <pc:sldMk cId="1012632136" sldId="317"/>
            <ac:graphicFrameMk id="9" creationId="{17E089DC-AFAC-472C-B64D-F9C087751899}"/>
          </ac:graphicFrameMkLst>
        </pc:graphicFrameChg>
        <pc:graphicFrameChg chg="add mod modGraphic">
          <ac:chgData name="Lam, Jaicee H." userId="e5927eaa-06cd-477b-8660-03fffce8533b" providerId="ADAL" clId="{CEFE2094-1B92-4E8A-BA32-A107619AEF59}" dt="2020-03-04T09:43:27.182" v="627" actId="14734"/>
          <ac:graphicFrameMkLst>
            <pc:docMk/>
            <pc:sldMk cId="1012632136" sldId="317"/>
            <ac:graphicFrameMk id="17" creationId="{462E1BA1-1E93-4063-AD31-07021471C145}"/>
          </ac:graphicFrameMkLst>
        </pc:graphicFrameChg>
        <pc:picChg chg="del">
          <ac:chgData name="Lam, Jaicee H." userId="e5927eaa-06cd-477b-8660-03fffce8533b" providerId="ADAL" clId="{CEFE2094-1B92-4E8A-BA32-A107619AEF59}" dt="2020-03-04T09:41:21.170" v="569" actId="478"/>
          <ac:picMkLst>
            <pc:docMk/>
            <pc:sldMk cId="1012632136" sldId="317"/>
            <ac:picMk id="10" creationId="{50D76C52-007C-44AA-BEED-C295BABC4F53}"/>
          </ac:picMkLst>
        </pc:picChg>
      </pc:sldChg>
      <pc:sldChg chg="addSp delSp modSp">
        <pc:chgData name="Lam, Jaicee H." userId="e5927eaa-06cd-477b-8660-03fffce8533b" providerId="ADAL" clId="{CEFE2094-1B92-4E8A-BA32-A107619AEF59}" dt="2020-03-04T10:42:17.683" v="1171"/>
        <pc:sldMkLst>
          <pc:docMk/>
          <pc:sldMk cId="3499963966" sldId="318"/>
        </pc:sldMkLst>
        <pc:spChg chg="mod">
          <ac:chgData name="Lam, Jaicee H." userId="e5927eaa-06cd-477b-8660-03fffce8533b" providerId="ADAL" clId="{CEFE2094-1B92-4E8A-BA32-A107619AEF59}" dt="2020-03-04T10:40:57.571" v="1142"/>
          <ac:spMkLst>
            <pc:docMk/>
            <pc:sldMk cId="3499963966" sldId="318"/>
            <ac:spMk id="3" creationId="{A6DA91F9-FCB7-4743-8350-DE8C8243C07D}"/>
          </ac:spMkLst>
        </pc:spChg>
        <pc:spChg chg="mod">
          <ac:chgData name="Lam, Jaicee H." userId="e5927eaa-06cd-477b-8660-03fffce8533b" providerId="ADAL" clId="{CEFE2094-1B92-4E8A-BA32-A107619AEF59}" dt="2020-03-04T10:42:17.683" v="1171"/>
          <ac:spMkLst>
            <pc:docMk/>
            <pc:sldMk cId="3499963966" sldId="318"/>
            <ac:spMk id="4" creationId="{B1C62C84-1193-4ADB-8A85-1D89F2FE97E2}"/>
          </ac:spMkLst>
        </pc:spChg>
        <pc:spChg chg="del mod">
          <ac:chgData name="Lam, Jaicee H." userId="e5927eaa-06cd-477b-8660-03fffce8533b" providerId="ADAL" clId="{CEFE2094-1B92-4E8A-BA32-A107619AEF59}" dt="2020-03-04T09:55:19.626" v="655" actId="478"/>
          <ac:spMkLst>
            <pc:docMk/>
            <pc:sldMk cId="3499963966" sldId="318"/>
            <ac:spMk id="5" creationId="{E9139430-7A10-41E8-8672-EC65F71B568E}"/>
          </ac:spMkLst>
        </pc:spChg>
        <pc:spChg chg="mod">
          <ac:chgData name="Lam, Jaicee H." userId="e5927eaa-06cd-477b-8660-03fffce8533b" providerId="ADAL" clId="{CEFE2094-1B92-4E8A-BA32-A107619AEF59}" dt="2020-03-04T09:55:13.609" v="654"/>
          <ac:spMkLst>
            <pc:docMk/>
            <pc:sldMk cId="3499963966" sldId="318"/>
            <ac:spMk id="7" creationId="{D7903B0A-C96B-41D0-8272-1E599D44A95D}"/>
          </ac:spMkLst>
        </pc:spChg>
        <pc:spChg chg="mod">
          <ac:chgData name="Lam, Jaicee H." userId="e5927eaa-06cd-477b-8660-03fffce8533b" providerId="ADAL" clId="{CEFE2094-1B92-4E8A-BA32-A107619AEF59}" dt="2020-03-04T09:52:35.156" v="635"/>
          <ac:spMkLst>
            <pc:docMk/>
            <pc:sldMk cId="3499963966" sldId="318"/>
            <ac:spMk id="8" creationId="{6390F593-5623-4A34-A97D-B347E3602C60}"/>
          </ac:spMkLst>
        </pc:spChg>
        <pc:spChg chg="add mod">
          <ac:chgData name="Lam, Jaicee H." userId="e5927eaa-06cd-477b-8660-03fffce8533b" providerId="ADAL" clId="{CEFE2094-1B92-4E8A-BA32-A107619AEF59}" dt="2020-03-04T10:02:45.663" v="794" actId="1038"/>
          <ac:spMkLst>
            <pc:docMk/>
            <pc:sldMk cId="3499963966" sldId="318"/>
            <ac:spMk id="9" creationId="{BB094F73-5F15-4641-B391-C42B7D078924}"/>
          </ac:spMkLst>
        </pc:spChg>
        <pc:spChg chg="add mod">
          <ac:chgData name="Lam, Jaicee H." userId="e5927eaa-06cd-477b-8660-03fffce8533b" providerId="ADAL" clId="{CEFE2094-1B92-4E8A-BA32-A107619AEF59}" dt="2020-03-04T10:02:45.663" v="794" actId="1038"/>
          <ac:spMkLst>
            <pc:docMk/>
            <pc:sldMk cId="3499963966" sldId="318"/>
            <ac:spMk id="11" creationId="{E35369AC-6E4A-4033-BD66-3A4F6E8CCB9C}"/>
          </ac:spMkLst>
        </pc:spChg>
        <pc:spChg chg="add mod">
          <ac:chgData name="Lam, Jaicee H." userId="e5927eaa-06cd-477b-8660-03fffce8533b" providerId="ADAL" clId="{CEFE2094-1B92-4E8A-BA32-A107619AEF59}" dt="2020-03-04T10:02:45.663" v="794" actId="1038"/>
          <ac:spMkLst>
            <pc:docMk/>
            <pc:sldMk cId="3499963966" sldId="318"/>
            <ac:spMk id="12" creationId="{C4860595-B75A-4686-BE12-20E19613F426}"/>
          </ac:spMkLst>
        </pc:spChg>
        <pc:spChg chg="add mod">
          <ac:chgData name="Lam, Jaicee H." userId="e5927eaa-06cd-477b-8660-03fffce8533b" providerId="ADAL" clId="{CEFE2094-1B92-4E8A-BA32-A107619AEF59}" dt="2020-03-04T10:02:45.663" v="794" actId="1038"/>
          <ac:spMkLst>
            <pc:docMk/>
            <pc:sldMk cId="3499963966" sldId="318"/>
            <ac:spMk id="13" creationId="{DC0E727E-027C-4F75-A859-8CA8CC339B9B}"/>
          </ac:spMkLst>
        </pc:spChg>
        <pc:spChg chg="add del mod">
          <ac:chgData name="Lam, Jaicee H." userId="e5927eaa-06cd-477b-8660-03fffce8533b" providerId="ADAL" clId="{CEFE2094-1B92-4E8A-BA32-A107619AEF59}" dt="2020-03-04T09:54:51.334" v="651" actId="478"/>
          <ac:spMkLst>
            <pc:docMk/>
            <pc:sldMk cId="3499963966" sldId="318"/>
            <ac:spMk id="15" creationId="{A47A3E81-62CF-4984-9F4E-90D046CF917E}"/>
          </ac:spMkLst>
        </pc:spChg>
        <pc:spChg chg="add mod">
          <ac:chgData name="Lam, Jaicee H." userId="e5927eaa-06cd-477b-8660-03fffce8533b" providerId="ADAL" clId="{CEFE2094-1B92-4E8A-BA32-A107619AEF59}" dt="2020-03-04T10:02:45.663" v="794" actId="1038"/>
          <ac:spMkLst>
            <pc:docMk/>
            <pc:sldMk cId="3499963966" sldId="318"/>
            <ac:spMk id="16" creationId="{22CB2311-8346-464F-9567-8854A45F5C16}"/>
          </ac:spMkLst>
        </pc:spChg>
        <pc:spChg chg="add mod">
          <ac:chgData name="Lam, Jaicee H." userId="e5927eaa-06cd-477b-8660-03fffce8533b" providerId="ADAL" clId="{CEFE2094-1B92-4E8A-BA32-A107619AEF59}" dt="2020-03-04T10:02:45.663" v="794" actId="1038"/>
          <ac:spMkLst>
            <pc:docMk/>
            <pc:sldMk cId="3499963966" sldId="318"/>
            <ac:spMk id="18" creationId="{81B99601-E5A8-4038-B353-462F36E03D16}"/>
          </ac:spMkLst>
        </pc:spChg>
        <pc:spChg chg="add del mod">
          <ac:chgData name="Lam, Jaicee H." userId="e5927eaa-06cd-477b-8660-03fffce8533b" providerId="ADAL" clId="{CEFE2094-1B92-4E8A-BA32-A107619AEF59}" dt="2020-03-04T09:55:21.910" v="656" actId="478"/>
          <ac:spMkLst>
            <pc:docMk/>
            <pc:sldMk cId="3499963966" sldId="318"/>
            <ac:spMk id="20" creationId="{9E782F95-091E-4C6A-9961-5C6BE4AB74E5}"/>
          </ac:spMkLst>
        </pc:spChg>
        <pc:spChg chg="add mod">
          <ac:chgData name="Lam, Jaicee H." userId="e5927eaa-06cd-477b-8660-03fffce8533b" providerId="ADAL" clId="{CEFE2094-1B92-4E8A-BA32-A107619AEF59}" dt="2020-03-04T10:03:07.881" v="809" actId="1038"/>
          <ac:spMkLst>
            <pc:docMk/>
            <pc:sldMk cId="3499963966" sldId="318"/>
            <ac:spMk id="30" creationId="{8F7F1940-D849-4DC9-8FCF-7CB54511B83B}"/>
          </ac:spMkLst>
        </pc:spChg>
        <pc:spChg chg="add mod">
          <ac:chgData name="Lam, Jaicee H." userId="e5927eaa-06cd-477b-8660-03fffce8533b" providerId="ADAL" clId="{CEFE2094-1B92-4E8A-BA32-A107619AEF59}" dt="2020-03-04T10:03:07.881" v="809" actId="1038"/>
          <ac:spMkLst>
            <pc:docMk/>
            <pc:sldMk cId="3499963966" sldId="318"/>
            <ac:spMk id="31" creationId="{75824884-FFA7-4AA1-AAAE-C2FEFFCD174A}"/>
          </ac:spMkLst>
        </pc:spChg>
        <pc:spChg chg="add mod">
          <ac:chgData name="Lam, Jaicee H." userId="e5927eaa-06cd-477b-8660-03fffce8533b" providerId="ADAL" clId="{CEFE2094-1B92-4E8A-BA32-A107619AEF59}" dt="2020-03-04T10:03:07.881" v="809" actId="1038"/>
          <ac:spMkLst>
            <pc:docMk/>
            <pc:sldMk cId="3499963966" sldId="318"/>
            <ac:spMk id="33" creationId="{687DA813-B668-4872-9D82-2592EFCF615E}"/>
          </ac:spMkLst>
        </pc:spChg>
        <pc:cxnChg chg="add mod">
          <ac:chgData name="Lam, Jaicee H." userId="e5927eaa-06cd-477b-8660-03fffce8533b" providerId="ADAL" clId="{CEFE2094-1B92-4E8A-BA32-A107619AEF59}" dt="2020-03-04T10:02:45.663" v="794" actId="1038"/>
          <ac:cxnSpMkLst>
            <pc:docMk/>
            <pc:sldMk cId="3499963966" sldId="318"/>
            <ac:cxnSpMk id="10" creationId="{F205F367-8A7C-4250-9D88-6C3AF591FEF2}"/>
          </ac:cxnSpMkLst>
        </pc:cxnChg>
        <pc:cxnChg chg="add del mod">
          <ac:chgData name="Lam, Jaicee H." userId="e5927eaa-06cd-477b-8660-03fffce8533b" providerId="ADAL" clId="{CEFE2094-1B92-4E8A-BA32-A107619AEF59}" dt="2020-03-04T09:59:21.487" v="738" actId="478"/>
          <ac:cxnSpMkLst>
            <pc:docMk/>
            <pc:sldMk cId="3499963966" sldId="318"/>
            <ac:cxnSpMk id="14" creationId="{8671119C-A7C0-4429-A3DF-1ADFBCFEFABC}"/>
          </ac:cxnSpMkLst>
        </pc:cxnChg>
        <pc:cxnChg chg="add del mod">
          <ac:chgData name="Lam, Jaicee H." userId="e5927eaa-06cd-477b-8660-03fffce8533b" providerId="ADAL" clId="{CEFE2094-1B92-4E8A-BA32-A107619AEF59}" dt="2020-03-04T09:59:27.227" v="740" actId="478"/>
          <ac:cxnSpMkLst>
            <pc:docMk/>
            <pc:sldMk cId="3499963966" sldId="318"/>
            <ac:cxnSpMk id="17" creationId="{827D6DFA-AFB8-4F8C-9194-4EC3EAF8FE21}"/>
          </ac:cxnSpMkLst>
        </pc:cxnChg>
        <pc:cxnChg chg="add mod">
          <ac:chgData name="Lam, Jaicee H." userId="e5927eaa-06cd-477b-8660-03fffce8533b" providerId="ADAL" clId="{CEFE2094-1B92-4E8A-BA32-A107619AEF59}" dt="2020-03-04T10:02:45.663" v="794" actId="1038"/>
          <ac:cxnSpMkLst>
            <pc:docMk/>
            <pc:sldMk cId="3499963966" sldId="318"/>
            <ac:cxnSpMk id="27" creationId="{DDC070AF-BD72-445A-8F2D-26B1E2FE52CE}"/>
          </ac:cxnSpMkLst>
        </pc:cxnChg>
        <pc:cxnChg chg="add mod">
          <ac:chgData name="Lam, Jaicee H." userId="e5927eaa-06cd-477b-8660-03fffce8533b" providerId="ADAL" clId="{CEFE2094-1B92-4E8A-BA32-A107619AEF59}" dt="2020-03-04T10:02:45.663" v="794" actId="1038"/>
          <ac:cxnSpMkLst>
            <pc:docMk/>
            <pc:sldMk cId="3499963966" sldId="318"/>
            <ac:cxnSpMk id="28" creationId="{AA513895-0E36-4415-85AE-CD94DB2D9BF0}"/>
          </ac:cxnSpMkLst>
        </pc:cxnChg>
        <pc:cxnChg chg="add del">
          <ac:chgData name="Lam, Jaicee H." userId="e5927eaa-06cd-477b-8660-03fffce8533b" providerId="ADAL" clId="{CEFE2094-1B92-4E8A-BA32-A107619AEF59}" dt="2020-03-04T09:59:44.854" v="744"/>
          <ac:cxnSpMkLst>
            <pc:docMk/>
            <pc:sldMk cId="3499963966" sldId="318"/>
            <ac:cxnSpMk id="29" creationId="{4FCEA145-A3DA-43E6-A589-1605A140C671}"/>
          </ac:cxnSpMkLst>
        </pc:cxnChg>
        <pc:cxnChg chg="add mod">
          <ac:chgData name="Lam, Jaicee H." userId="e5927eaa-06cd-477b-8660-03fffce8533b" providerId="ADAL" clId="{CEFE2094-1B92-4E8A-BA32-A107619AEF59}" dt="2020-03-04T10:03:07.881" v="809" actId="1038"/>
          <ac:cxnSpMkLst>
            <pc:docMk/>
            <pc:sldMk cId="3499963966" sldId="318"/>
            <ac:cxnSpMk id="32" creationId="{256B86F2-72FE-4256-A89F-88D86742D0F6}"/>
          </ac:cxnSpMkLst>
        </pc:cxnChg>
      </pc:sldChg>
      <pc:sldChg chg="addSp delSp modSp">
        <pc:chgData name="Lam, Jaicee H." userId="e5927eaa-06cd-477b-8660-03fffce8533b" providerId="ADAL" clId="{CEFE2094-1B92-4E8A-BA32-A107619AEF59}" dt="2020-03-04T10:42:19.479" v="1172"/>
        <pc:sldMkLst>
          <pc:docMk/>
          <pc:sldMk cId="1218153826" sldId="319"/>
        </pc:sldMkLst>
        <pc:spChg chg="mod">
          <ac:chgData name="Lam, Jaicee H." userId="e5927eaa-06cd-477b-8660-03fffce8533b" providerId="ADAL" clId="{CEFE2094-1B92-4E8A-BA32-A107619AEF59}" dt="2020-03-04T10:40:59.343" v="1143"/>
          <ac:spMkLst>
            <pc:docMk/>
            <pc:sldMk cId="1218153826" sldId="319"/>
            <ac:spMk id="3" creationId="{A6DA91F9-FCB7-4743-8350-DE8C8243C07D}"/>
          </ac:spMkLst>
        </pc:spChg>
        <pc:spChg chg="mod">
          <ac:chgData name="Lam, Jaicee H." userId="e5927eaa-06cd-477b-8660-03fffce8533b" providerId="ADAL" clId="{CEFE2094-1B92-4E8A-BA32-A107619AEF59}" dt="2020-03-04T10:42:19.479" v="1172"/>
          <ac:spMkLst>
            <pc:docMk/>
            <pc:sldMk cId="1218153826" sldId="319"/>
            <ac:spMk id="4" creationId="{B1C62C84-1193-4ADB-8A85-1D89F2FE97E2}"/>
          </ac:spMkLst>
        </pc:spChg>
        <pc:spChg chg="del">
          <ac:chgData name="Lam, Jaicee H." userId="e5927eaa-06cd-477b-8660-03fffce8533b" providerId="ADAL" clId="{CEFE2094-1B92-4E8A-BA32-A107619AEF59}" dt="2020-03-04T10:04:35.122" v="815" actId="478"/>
          <ac:spMkLst>
            <pc:docMk/>
            <pc:sldMk cId="1218153826" sldId="319"/>
            <ac:spMk id="5" creationId="{E9139430-7A10-41E8-8672-EC65F71B568E}"/>
          </ac:spMkLst>
        </pc:spChg>
        <pc:spChg chg="mod">
          <ac:chgData name="Lam, Jaicee H." userId="e5927eaa-06cd-477b-8660-03fffce8533b" providerId="ADAL" clId="{CEFE2094-1B92-4E8A-BA32-A107619AEF59}" dt="2020-03-04T10:04:20.811" v="814" actId="207"/>
          <ac:spMkLst>
            <pc:docMk/>
            <pc:sldMk cId="1218153826" sldId="319"/>
            <ac:spMk id="7" creationId="{D7903B0A-C96B-41D0-8272-1E599D44A95D}"/>
          </ac:spMkLst>
        </pc:spChg>
        <pc:spChg chg="mod">
          <ac:chgData name="Lam, Jaicee H." userId="e5927eaa-06cd-477b-8660-03fffce8533b" providerId="ADAL" clId="{CEFE2094-1B92-4E8A-BA32-A107619AEF59}" dt="2020-03-04T10:04:05.665" v="812"/>
          <ac:spMkLst>
            <pc:docMk/>
            <pc:sldMk cId="1218153826" sldId="319"/>
            <ac:spMk id="8" creationId="{6390F593-5623-4A34-A97D-B347E3602C60}"/>
          </ac:spMkLst>
        </pc:spChg>
        <pc:spChg chg="add del mod">
          <ac:chgData name="Lam, Jaicee H." userId="e5927eaa-06cd-477b-8660-03fffce8533b" providerId="ADAL" clId="{CEFE2094-1B92-4E8A-BA32-A107619AEF59}" dt="2020-03-04T10:04:37.335" v="816" actId="478"/>
          <ac:spMkLst>
            <pc:docMk/>
            <pc:sldMk cId="1218153826" sldId="319"/>
            <ac:spMk id="10" creationId="{796DB389-9DC9-4D1E-8847-E7F882E8BA0B}"/>
          </ac:spMkLst>
        </pc:spChg>
        <pc:spChg chg="mod">
          <ac:chgData name="Lam, Jaicee H." userId="e5927eaa-06cd-477b-8660-03fffce8533b" providerId="ADAL" clId="{CEFE2094-1B92-4E8A-BA32-A107619AEF59}" dt="2020-03-04T10:06:43.266" v="839" actId="14100"/>
          <ac:spMkLst>
            <pc:docMk/>
            <pc:sldMk cId="1218153826" sldId="319"/>
            <ac:spMk id="31" creationId="{CD4F7AAA-4979-4471-8C53-692DFEB0E8DC}"/>
          </ac:spMkLst>
        </pc:spChg>
        <pc:spChg chg="mod">
          <ac:chgData name="Lam, Jaicee H." userId="e5927eaa-06cd-477b-8660-03fffce8533b" providerId="ADAL" clId="{CEFE2094-1B92-4E8A-BA32-A107619AEF59}" dt="2020-03-04T10:06:36.907" v="837" actId="1076"/>
          <ac:spMkLst>
            <pc:docMk/>
            <pc:sldMk cId="1218153826" sldId="319"/>
            <ac:spMk id="33" creationId="{C53C06E1-26DE-41CC-B00A-47CFBF5A2F12}"/>
          </ac:spMkLst>
        </pc:spChg>
        <pc:spChg chg="mod">
          <ac:chgData name="Lam, Jaicee H." userId="e5927eaa-06cd-477b-8660-03fffce8533b" providerId="ADAL" clId="{CEFE2094-1B92-4E8A-BA32-A107619AEF59}" dt="2020-03-04T10:06:15.735" v="836" actId="1076"/>
          <ac:spMkLst>
            <pc:docMk/>
            <pc:sldMk cId="1218153826" sldId="319"/>
            <ac:spMk id="42" creationId="{B3B0D2D2-2F5B-4A1B-B961-1AE6E4A9EA93}"/>
          </ac:spMkLst>
        </pc:spChg>
        <pc:spChg chg="mod">
          <ac:chgData name="Lam, Jaicee H." userId="e5927eaa-06cd-477b-8660-03fffce8533b" providerId="ADAL" clId="{CEFE2094-1B92-4E8A-BA32-A107619AEF59}" dt="2020-03-04T10:07:03.923" v="843" actId="13822"/>
          <ac:spMkLst>
            <pc:docMk/>
            <pc:sldMk cId="1218153826" sldId="319"/>
            <ac:spMk id="44" creationId="{6D0507CC-EE73-49BC-8CB8-0793AA6D316D}"/>
          </ac:spMkLst>
        </pc:spChg>
        <pc:spChg chg="mod">
          <ac:chgData name="Lam, Jaicee H." userId="e5927eaa-06cd-477b-8660-03fffce8533b" providerId="ADAL" clId="{CEFE2094-1B92-4E8A-BA32-A107619AEF59}" dt="2020-03-04T10:07:01.364" v="842" actId="13822"/>
          <ac:spMkLst>
            <pc:docMk/>
            <pc:sldMk cId="1218153826" sldId="319"/>
            <ac:spMk id="45" creationId="{85E785E0-E5AB-4EAB-9B87-9B8DC7A5AF10}"/>
          </ac:spMkLst>
        </pc:spChg>
        <pc:spChg chg="mod">
          <ac:chgData name="Lam, Jaicee H." userId="e5927eaa-06cd-477b-8660-03fffce8533b" providerId="ADAL" clId="{CEFE2094-1B92-4E8A-BA32-A107619AEF59}" dt="2020-03-04T10:05:28.241" v="828" actId="14100"/>
          <ac:spMkLst>
            <pc:docMk/>
            <pc:sldMk cId="1218153826" sldId="319"/>
            <ac:spMk id="46" creationId="{9E70C86C-8131-4E53-9C7C-71DFA9F8CE94}"/>
          </ac:spMkLst>
        </pc:spChg>
        <pc:spChg chg="mod">
          <ac:chgData name="Lam, Jaicee H." userId="e5927eaa-06cd-477b-8660-03fffce8533b" providerId="ADAL" clId="{CEFE2094-1B92-4E8A-BA32-A107619AEF59}" dt="2020-03-04T10:07:09.790" v="844" actId="13822"/>
          <ac:spMkLst>
            <pc:docMk/>
            <pc:sldMk cId="1218153826" sldId="319"/>
            <ac:spMk id="48" creationId="{F54E329E-4F3B-41A1-AE22-354DAFC0589B}"/>
          </ac:spMkLst>
        </pc:spChg>
        <pc:grpChg chg="add del mod">
          <ac:chgData name="Lam, Jaicee H." userId="e5927eaa-06cd-477b-8660-03fffce8533b" providerId="ADAL" clId="{CEFE2094-1B92-4E8A-BA32-A107619AEF59}" dt="2020-03-04T10:04:53.821" v="820"/>
          <ac:grpSpMkLst>
            <pc:docMk/>
            <pc:sldMk cId="1218153826" sldId="319"/>
            <ac:grpSpMk id="11" creationId="{3DC06DBF-4B1E-4823-8F75-A05AA0E98D62}"/>
          </ac:grpSpMkLst>
        </pc:grpChg>
        <pc:grpChg chg="mod">
          <ac:chgData name="Lam, Jaicee H." userId="e5927eaa-06cd-477b-8660-03fffce8533b" providerId="ADAL" clId="{CEFE2094-1B92-4E8A-BA32-A107619AEF59}" dt="2020-03-04T10:04:53.389" v="819" actId="14100"/>
          <ac:grpSpMkLst>
            <pc:docMk/>
            <pc:sldMk cId="1218153826" sldId="319"/>
            <ac:grpSpMk id="13" creationId="{DA07B5C8-59EC-463B-B5BB-5789843D2D68}"/>
          </ac:grpSpMkLst>
        </pc:grpChg>
        <pc:grpChg chg="mod">
          <ac:chgData name="Lam, Jaicee H." userId="e5927eaa-06cd-477b-8660-03fffce8533b" providerId="ADAL" clId="{CEFE2094-1B92-4E8A-BA32-A107619AEF59}" dt="2020-03-04T10:04:53.389" v="819" actId="14100"/>
          <ac:grpSpMkLst>
            <pc:docMk/>
            <pc:sldMk cId="1218153826" sldId="319"/>
            <ac:grpSpMk id="15" creationId="{AE93AA3E-DB1E-4068-9397-B950CA695540}"/>
          </ac:grpSpMkLst>
        </pc:grpChg>
        <pc:grpChg chg="mod">
          <ac:chgData name="Lam, Jaicee H." userId="e5927eaa-06cd-477b-8660-03fffce8533b" providerId="ADAL" clId="{CEFE2094-1B92-4E8A-BA32-A107619AEF59}" dt="2020-03-04T10:04:53.389" v="819" actId="14100"/>
          <ac:grpSpMkLst>
            <pc:docMk/>
            <pc:sldMk cId="1218153826" sldId="319"/>
            <ac:grpSpMk id="17" creationId="{045227B3-6ECF-4DD6-B2C8-8BF7969C716F}"/>
          </ac:grpSpMkLst>
        </pc:grpChg>
        <pc:grpChg chg="mod">
          <ac:chgData name="Lam, Jaicee H." userId="e5927eaa-06cd-477b-8660-03fffce8533b" providerId="ADAL" clId="{CEFE2094-1B92-4E8A-BA32-A107619AEF59}" dt="2020-03-04T10:04:53.389" v="819" actId="14100"/>
          <ac:grpSpMkLst>
            <pc:docMk/>
            <pc:sldMk cId="1218153826" sldId="319"/>
            <ac:grpSpMk id="24" creationId="{FE60E031-7973-4982-8CA6-0CEB842F0D52}"/>
          </ac:grpSpMkLst>
        </pc:grpChg>
        <pc:grpChg chg="add mod">
          <ac:chgData name="Lam, Jaicee H." userId="e5927eaa-06cd-477b-8660-03fffce8533b" providerId="ADAL" clId="{CEFE2094-1B92-4E8A-BA32-A107619AEF59}" dt="2020-03-04T10:06:50.744" v="841" actId="14100"/>
          <ac:grpSpMkLst>
            <pc:docMk/>
            <pc:sldMk cId="1218153826" sldId="319"/>
            <ac:grpSpMk id="30" creationId="{74D669A2-B74F-46CF-94B6-A02679B8CBD0}"/>
          </ac:grpSpMkLst>
        </pc:grpChg>
        <pc:grpChg chg="mod">
          <ac:chgData name="Lam, Jaicee H." userId="e5927eaa-06cd-477b-8660-03fffce8533b" providerId="ADAL" clId="{CEFE2094-1B92-4E8A-BA32-A107619AEF59}" dt="2020-03-04T10:06:50.744" v="841" actId="14100"/>
          <ac:grpSpMkLst>
            <pc:docMk/>
            <pc:sldMk cId="1218153826" sldId="319"/>
            <ac:grpSpMk id="32" creationId="{E79A6F23-BE40-4375-BD8B-D4D5F0336AEC}"/>
          </ac:grpSpMkLst>
        </pc:grpChg>
        <pc:grpChg chg="mod">
          <ac:chgData name="Lam, Jaicee H." userId="e5927eaa-06cd-477b-8660-03fffce8533b" providerId="ADAL" clId="{CEFE2094-1B92-4E8A-BA32-A107619AEF59}" dt="2020-03-04T10:06:50.744" v="841" actId="14100"/>
          <ac:grpSpMkLst>
            <pc:docMk/>
            <pc:sldMk cId="1218153826" sldId="319"/>
            <ac:grpSpMk id="34" creationId="{A3BA39D8-E489-4BA7-BD7A-F80754F8C880}"/>
          </ac:grpSpMkLst>
        </pc:grpChg>
        <pc:grpChg chg="mod">
          <ac:chgData name="Lam, Jaicee H." userId="e5927eaa-06cd-477b-8660-03fffce8533b" providerId="ADAL" clId="{CEFE2094-1B92-4E8A-BA32-A107619AEF59}" dt="2020-03-04T10:06:50.744" v="841" actId="14100"/>
          <ac:grpSpMkLst>
            <pc:docMk/>
            <pc:sldMk cId="1218153826" sldId="319"/>
            <ac:grpSpMk id="36" creationId="{06494909-737E-4452-A95E-0CA6F238376C}"/>
          </ac:grpSpMkLst>
        </pc:grpChg>
        <pc:grpChg chg="mod">
          <ac:chgData name="Lam, Jaicee H." userId="e5927eaa-06cd-477b-8660-03fffce8533b" providerId="ADAL" clId="{CEFE2094-1B92-4E8A-BA32-A107619AEF59}" dt="2020-03-04T10:06:50.744" v="841" actId="14100"/>
          <ac:grpSpMkLst>
            <pc:docMk/>
            <pc:sldMk cId="1218153826" sldId="319"/>
            <ac:grpSpMk id="43" creationId="{C1DEE5BA-7524-4274-9FF5-714A48D0976C}"/>
          </ac:grpSpMkLst>
        </pc:grpChg>
      </pc:sldChg>
      <pc:sldChg chg="addSp delSp modSp">
        <pc:chgData name="Lam, Jaicee H." userId="e5927eaa-06cd-477b-8660-03fffce8533b" providerId="ADAL" clId="{CEFE2094-1B92-4E8A-BA32-A107619AEF59}" dt="2020-03-04T10:42:21.278" v="1173"/>
        <pc:sldMkLst>
          <pc:docMk/>
          <pc:sldMk cId="3659614919" sldId="320"/>
        </pc:sldMkLst>
        <pc:spChg chg="mod">
          <ac:chgData name="Lam, Jaicee H." userId="e5927eaa-06cd-477b-8660-03fffce8533b" providerId="ADAL" clId="{CEFE2094-1B92-4E8A-BA32-A107619AEF59}" dt="2020-03-04T10:41:01.721" v="1144"/>
          <ac:spMkLst>
            <pc:docMk/>
            <pc:sldMk cId="3659614919" sldId="320"/>
            <ac:spMk id="3" creationId="{A6DA91F9-FCB7-4743-8350-DE8C8243C07D}"/>
          </ac:spMkLst>
        </pc:spChg>
        <pc:spChg chg="mod">
          <ac:chgData name="Lam, Jaicee H." userId="e5927eaa-06cd-477b-8660-03fffce8533b" providerId="ADAL" clId="{CEFE2094-1B92-4E8A-BA32-A107619AEF59}" dt="2020-03-04T10:42:21.278" v="1173"/>
          <ac:spMkLst>
            <pc:docMk/>
            <pc:sldMk cId="3659614919" sldId="320"/>
            <ac:spMk id="4" creationId="{B1C62C84-1193-4ADB-8A85-1D89F2FE97E2}"/>
          </ac:spMkLst>
        </pc:spChg>
        <pc:spChg chg="del mod">
          <ac:chgData name="Lam, Jaicee H." userId="e5927eaa-06cd-477b-8660-03fffce8533b" providerId="ADAL" clId="{CEFE2094-1B92-4E8A-BA32-A107619AEF59}" dt="2020-03-04T10:09:21.830" v="852" actId="478"/>
          <ac:spMkLst>
            <pc:docMk/>
            <pc:sldMk cId="3659614919" sldId="320"/>
            <ac:spMk id="5" creationId="{E9139430-7A10-41E8-8672-EC65F71B568E}"/>
          </ac:spMkLst>
        </pc:spChg>
        <pc:spChg chg="del">
          <ac:chgData name="Lam, Jaicee H." userId="e5927eaa-06cd-477b-8660-03fffce8533b" providerId="ADAL" clId="{CEFE2094-1B92-4E8A-BA32-A107619AEF59}" dt="2020-03-04T10:09:13.030" v="849"/>
          <ac:spMkLst>
            <pc:docMk/>
            <pc:sldMk cId="3659614919" sldId="320"/>
            <ac:spMk id="6" creationId="{398152BC-43A6-4818-8311-0A33454E6222}"/>
          </ac:spMkLst>
        </pc:spChg>
        <pc:spChg chg="mod">
          <ac:chgData name="Lam, Jaicee H." userId="e5927eaa-06cd-477b-8660-03fffce8533b" providerId="ADAL" clId="{CEFE2094-1B92-4E8A-BA32-A107619AEF59}" dt="2020-03-04T10:08:52.649" v="847"/>
          <ac:spMkLst>
            <pc:docMk/>
            <pc:sldMk cId="3659614919" sldId="320"/>
            <ac:spMk id="7" creationId="{D7903B0A-C96B-41D0-8272-1E599D44A95D}"/>
          </ac:spMkLst>
        </pc:spChg>
        <pc:spChg chg="mod">
          <ac:chgData name="Lam, Jaicee H." userId="e5927eaa-06cd-477b-8660-03fffce8533b" providerId="ADAL" clId="{CEFE2094-1B92-4E8A-BA32-A107619AEF59}" dt="2020-03-04T10:08:46.536" v="845"/>
          <ac:spMkLst>
            <pc:docMk/>
            <pc:sldMk cId="3659614919" sldId="320"/>
            <ac:spMk id="8" creationId="{6390F593-5623-4A34-A97D-B347E3602C60}"/>
          </ac:spMkLst>
        </pc:spChg>
        <pc:spChg chg="add mod">
          <ac:chgData name="Lam, Jaicee H." userId="e5927eaa-06cd-477b-8660-03fffce8533b" providerId="ADAL" clId="{CEFE2094-1B92-4E8A-BA32-A107619AEF59}" dt="2020-03-04T10:10:30.936" v="872" actId="6549"/>
          <ac:spMkLst>
            <pc:docMk/>
            <pc:sldMk cId="3659614919" sldId="320"/>
            <ac:spMk id="10" creationId="{E91CD6DB-F4FA-4931-AB04-D20E6A9EBD64}"/>
          </ac:spMkLst>
        </pc:spChg>
        <pc:spChg chg="add del mod">
          <ac:chgData name="Lam, Jaicee H." userId="e5927eaa-06cd-477b-8660-03fffce8533b" providerId="ADAL" clId="{CEFE2094-1B92-4E8A-BA32-A107619AEF59}" dt="2020-03-04T10:10:09.691" v="864" actId="478"/>
          <ac:spMkLst>
            <pc:docMk/>
            <pc:sldMk cId="3659614919" sldId="320"/>
            <ac:spMk id="11" creationId="{67D203EC-78A3-43F1-B5BF-393A982F81D4}"/>
          </ac:spMkLst>
        </pc:spChg>
        <pc:spChg chg="add mod">
          <ac:chgData name="Lam, Jaicee H." userId="e5927eaa-06cd-477b-8660-03fffce8533b" providerId="ADAL" clId="{CEFE2094-1B92-4E8A-BA32-A107619AEF59}" dt="2020-03-04T10:09:21.846" v="853" actId="27636"/>
          <ac:spMkLst>
            <pc:docMk/>
            <pc:sldMk cId="3659614919" sldId="320"/>
            <ac:spMk id="13" creationId="{59D83E93-7557-4578-9F11-05CA1AE87119}"/>
          </ac:spMkLst>
        </pc:spChg>
        <pc:spChg chg="add mod">
          <ac:chgData name="Lam, Jaicee H." userId="e5927eaa-06cd-477b-8660-03fffce8533b" providerId="ADAL" clId="{CEFE2094-1B92-4E8A-BA32-A107619AEF59}" dt="2020-03-04T10:10:38.778" v="873" actId="14100"/>
          <ac:spMkLst>
            <pc:docMk/>
            <pc:sldMk cId="3659614919" sldId="320"/>
            <ac:spMk id="14" creationId="{8915E896-4669-4FA1-8E42-8D6D4D331FF9}"/>
          </ac:spMkLst>
        </pc:spChg>
        <pc:spChg chg="add mod">
          <ac:chgData name="Lam, Jaicee H." userId="e5927eaa-06cd-477b-8660-03fffce8533b" providerId="ADAL" clId="{CEFE2094-1B92-4E8A-BA32-A107619AEF59}" dt="2020-03-04T10:10:57.966" v="877" actId="13822"/>
          <ac:spMkLst>
            <pc:docMk/>
            <pc:sldMk cId="3659614919" sldId="320"/>
            <ac:spMk id="15" creationId="{8BB5AD0E-8D8C-4768-9704-7DA143EEDBB5}"/>
          </ac:spMkLst>
        </pc:spChg>
        <pc:spChg chg="add mod">
          <ac:chgData name="Lam, Jaicee H." userId="e5927eaa-06cd-477b-8660-03fffce8533b" providerId="ADAL" clId="{CEFE2094-1B92-4E8A-BA32-A107619AEF59}" dt="2020-03-04T10:11:33.769" v="885" actId="1076"/>
          <ac:spMkLst>
            <pc:docMk/>
            <pc:sldMk cId="3659614919" sldId="320"/>
            <ac:spMk id="18" creationId="{988BF629-2A50-45D0-8535-BAFDBE1921CC}"/>
          </ac:spMkLst>
        </pc:spChg>
        <pc:graphicFrameChg chg="del">
          <ac:chgData name="Lam, Jaicee H." userId="e5927eaa-06cd-477b-8660-03fffce8533b" providerId="ADAL" clId="{CEFE2094-1B92-4E8A-BA32-A107619AEF59}" dt="2020-03-04T10:09:04.080" v="848" actId="478"/>
          <ac:graphicFrameMkLst>
            <pc:docMk/>
            <pc:sldMk cId="3659614919" sldId="320"/>
            <ac:graphicFrameMk id="9" creationId="{1EDBCEF2-21C3-4068-BEEE-D2BA039A78B1}"/>
          </ac:graphicFrameMkLst>
        </pc:graphicFrameChg>
        <pc:cxnChg chg="add mod">
          <ac:chgData name="Lam, Jaicee H." userId="e5927eaa-06cd-477b-8660-03fffce8533b" providerId="ADAL" clId="{CEFE2094-1B92-4E8A-BA32-A107619AEF59}" dt="2020-03-04T10:11:43.726" v="886" actId="14100"/>
          <ac:cxnSpMkLst>
            <pc:docMk/>
            <pc:sldMk cId="3659614919" sldId="320"/>
            <ac:cxnSpMk id="16" creationId="{B04AF3A2-EE51-45BD-89D3-24B839869C2E}"/>
          </ac:cxnSpMkLst>
        </pc:cxnChg>
      </pc:sldChg>
      <pc:sldChg chg="addSp delSp modSp">
        <pc:chgData name="Lam, Jaicee H." userId="e5927eaa-06cd-477b-8660-03fffce8533b" providerId="ADAL" clId="{CEFE2094-1B92-4E8A-BA32-A107619AEF59}" dt="2020-03-04T10:42:23.249" v="1174"/>
        <pc:sldMkLst>
          <pc:docMk/>
          <pc:sldMk cId="1129021275" sldId="321"/>
        </pc:sldMkLst>
        <pc:spChg chg="mod">
          <ac:chgData name="Lam, Jaicee H." userId="e5927eaa-06cd-477b-8660-03fffce8533b" providerId="ADAL" clId="{CEFE2094-1B92-4E8A-BA32-A107619AEF59}" dt="2020-03-04T10:41:07.283" v="1145"/>
          <ac:spMkLst>
            <pc:docMk/>
            <pc:sldMk cId="1129021275" sldId="321"/>
            <ac:spMk id="3" creationId="{B72779B5-0F54-40AF-AA5F-1F741311D2E6}"/>
          </ac:spMkLst>
        </pc:spChg>
        <pc:spChg chg="mod">
          <ac:chgData name="Lam, Jaicee H." userId="e5927eaa-06cd-477b-8660-03fffce8533b" providerId="ADAL" clId="{CEFE2094-1B92-4E8A-BA32-A107619AEF59}" dt="2020-03-04T10:42:23.249" v="1174"/>
          <ac:spMkLst>
            <pc:docMk/>
            <pc:sldMk cId="1129021275" sldId="321"/>
            <ac:spMk id="4" creationId="{149F9A0A-F0EA-4794-97A3-3A63569792B5}"/>
          </ac:spMkLst>
        </pc:spChg>
        <pc:spChg chg="mod">
          <ac:chgData name="Lam, Jaicee H." userId="e5927eaa-06cd-477b-8660-03fffce8533b" providerId="ADAL" clId="{CEFE2094-1B92-4E8A-BA32-A107619AEF59}" dt="2020-03-04T10:14:20.058" v="921" actId="20577"/>
          <ac:spMkLst>
            <pc:docMk/>
            <pc:sldMk cId="1129021275" sldId="321"/>
            <ac:spMk id="5" creationId="{DFFC3CAD-607B-45BF-A96C-059FE9788CD9}"/>
          </ac:spMkLst>
        </pc:spChg>
        <pc:spChg chg="del">
          <ac:chgData name="Lam, Jaicee H." userId="e5927eaa-06cd-477b-8660-03fffce8533b" providerId="ADAL" clId="{CEFE2094-1B92-4E8A-BA32-A107619AEF59}" dt="2020-03-04T10:12:42.343" v="897"/>
          <ac:spMkLst>
            <pc:docMk/>
            <pc:sldMk cId="1129021275" sldId="321"/>
            <ac:spMk id="6" creationId="{AC60446D-5292-41EA-ABE7-49FE9EC572DE}"/>
          </ac:spMkLst>
        </pc:spChg>
        <pc:spChg chg="del">
          <ac:chgData name="Lam, Jaicee H." userId="e5927eaa-06cd-477b-8660-03fffce8533b" providerId="ADAL" clId="{CEFE2094-1B92-4E8A-BA32-A107619AEF59}" dt="2020-03-04T10:12:42.343" v="897"/>
          <ac:spMkLst>
            <pc:docMk/>
            <pc:sldMk cId="1129021275" sldId="321"/>
            <ac:spMk id="7" creationId="{78D678FF-8B6E-43F3-B908-913A2FE37EE3}"/>
          </ac:spMkLst>
        </pc:spChg>
        <pc:spChg chg="add del mod">
          <ac:chgData name="Lam, Jaicee H." userId="e5927eaa-06cd-477b-8660-03fffce8533b" providerId="ADAL" clId="{CEFE2094-1B92-4E8A-BA32-A107619AEF59}" dt="2020-03-04T10:12:42.343" v="897"/>
          <ac:spMkLst>
            <pc:docMk/>
            <pc:sldMk cId="1129021275" sldId="321"/>
            <ac:spMk id="10" creationId="{4580EB35-90FC-496C-A9AA-47ED891D941E}"/>
          </ac:spMkLst>
        </pc:spChg>
        <pc:spChg chg="add mod">
          <ac:chgData name="Lam, Jaicee H." userId="e5927eaa-06cd-477b-8660-03fffce8533b" providerId="ADAL" clId="{CEFE2094-1B92-4E8A-BA32-A107619AEF59}" dt="2020-03-04T10:12:42.343" v="897"/>
          <ac:spMkLst>
            <pc:docMk/>
            <pc:sldMk cId="1129021275" sldId="321"/>
            <ac:spMk id="11" creationId="{5C558E36-C4C0-421D-9961-2E7E8FADD6C2}"/>
          </ac:spMkLst>
        </pc:spChg>
        <pc:spChg chg="add mod">
          <ac:chgData name="Lam, Jaicee H." userId="e5927eaa-06cd-477b-8660-03fffce8533b" providerId="ADAL" clId="{CEFE2094-1B92-4E8A-BA32-A107619AEF59}" dt="2020-03-04T10:12:42.428" v="898" actId="27636"/>
          <ac:spMkLst>
            <pc:docMk/>
            <pc:sldMk cId="1129021275" sldId="321"/>
            <ac:spMk id="12" creationId="{25ADAAF3-42E6-4C8A-87ED-DAE49FFAE9E0}"/>
          </ac:spMkLst>
        </pc:spChg>
        <pc:spChg chg="add mod">
          <ac:chgData name="Lam, Jaicee H." userId="e5927eaa-06cd-477b-8660-03fffce8533b" providerId="ADAL" clId="{CEFE2094-1B92-4E8A-BA32-A107619AEF59}" dt="2020-03-04T10:13:12.572" v="908" actId="207"/>
          <ac:spMkLst>
            <pc:docMk/>
            <pc:sldMk cId="1129021275" sldId="321"/>
            <ac:spMk id="13" creationId="{8620D921-AF79-4D88-9E63-F8CDE53A3C49}"/>
          </ac:spMkLst>
        </pc:spChg>
        <pc:graphicFrameChg chg="del">
          <ac:chgData name="Lam, Jaicee H." userId="e5927eaa-06cd-477b-8660-03fffce8533b" providerId="ADAL" clId="{CEFE2094-1B92-4E8A-BA32-A107619AEF59}" dt="2020-03-04T10:12:35.661" v="896" actId="478"/>
          <ac:graphicFrameMkLst>
            <pc:docMk/>
            <pc:sldMk cId="1129021275" sldId="321"/>
            <ac:graphicFrameMk id="9" creationId="{09220B8D-53C7-48B0-ABDC-CE1E989E65A8}"/>
          </ac:graphicFrameMkLst>
        </pc:graphicFrameChg>
      </pc:sldChg>
      <pc:sldChg chg="addSp delSp modSp">
        <pc:chgData name="Lam, Jaicee H." userId="e5927eaa-06cd-477b-8660-03fffce8533b" providerId="ADAL" clId="{CEFE2094-1B92-4E8A-BA32-A107619AEF59}" dt="2020-03-04T10:42:25.050" v="1175"/>
        <pc:sldMkLst>
          <pc:docMk/>
          <pc:sldMk cId="3814974627" sldId="322"/>
        </pc:sldMkLst>
        <pc:spChg chg="mod">
          <ac:chgData name="Lam, Jaicee H." userId="e5927eaa-06cd-477b-8660-03fffce8533b" providerId="ADAL" clId="{CEFE2094-1B92-4E8A-BA32-A107619AEF59}" dt="2020-03-04T10:41:09.650" v="1146"/>
          <ac:spMkLst>
            <pc:docMk/>
            <pc:sldMk cId="3814974627" sldId="322"/>
            <ac:spMk id="3" creationId="{A6DA91F9-FCB7-4743-8350-DE8C8243C07D}"/>
          </ac:spMkLst>
        </pc:spChg>
        <pc:spChg chg="mod">
          <ac:chgData name="Lam, Jaicee H." userId="e5927eaa-06cd-477b-8660-03fffce8533b" providerId="ADAL" clId="{CEFE2094-1B92-4E8A-BA32-A107619AEF59}" dt="2020-03-04T10:42:25.050" v="1175"/>
          <ac:spMkLst>
            <pc:docMk/>
            <pc:sldMk cId="3814974627" sldId="322"/>
            <ac:spMk id="4" creationId="{B1C62C84-1193-4ADB-8A85-1D89F2FE97E2}"/>
          </ac:spMkLst>
        </pc:spChg>
        <pc:spChg chg="del">
          <ac:chgData name="Lam, Jaicee H." userId="e5927eaa-06cd-477b-8660-03fffce8533b" providerId="ADAL" clId="{CEFE2094-1B92-4E8A-BA32-A107619AEF59}" dt="2020-03-04T10:14:35.671" v="923" actId="478"/>
          <ac:spMkLst>
            <pc:docMk/>
            <pc:sldMk cId="3814974627" sldId="322"/>
            <ac:spMk id="5" creationId="{E9139430-7A10-41E8-8672-EC65F71B568E}"/>
          </ac:spMkLst>
        </pc:spChg>
        <pc:spChg chg="mod">
          <ac:chgData name="Lam, Jaicee H." userId="e5927eaa-06cd-477b-8660-03fffce8533b" providerId="ADAL" clId="{CEFE2094-1B92-4E8A-BA32-A107619AEF59}" dt="2020-03-04T10:14:26.372" v="922"/>
          <ac:spMkLst>
            <pc:docMk/>
            <pc:sldMk cId="3814974627" sldId="322"/>
            <ac:spMk id="8" creationId="{6390F593-5623-4A34-A97D-B347E3602C60}"/>
          </ac:spMkLst>
        </pc:spChg>
        <pc:spChg chg="add del mod">
          <ac:chgData name="Lam, Jaicee H." userId="e5927eaa-06cd-477b-8660-03fffce8533b" providerId="ADAL" clId="{CEFE2094-1B92-4E8A-BA32-A107619AEF59}" dt="2020-03-04T10:14:37.471" v="924" actId="478"/>
          <ac:spMkLst>
            <pc:docMk/>
            <pc:sldMk cId="3814974627" sldId="322"/>
            <ac:spMk id="10" creationId="{1563FDAD-6D89-4837-8C82-0F35651F505C}"/>
          </ac:spMkLst>
        </pc:spChg>
        <pc:spChg chg="add mod">
          <ac:chgData name="Lam, Jaicee H." userId="e5927eaa-06cd-477b-8660-03fffce8533b" providerId="ADAL" clId="{CEFE2094-1B92-4E8A-BA32-A107619AEF59}" dt="2020-03-04T10:16:11.315" v="944" actId="13822"/>
          <ac:spMkLst>
            <pc:docMk/>
            <pc:sldMk cId="3814974627" sldId="322"/>
            <ac:spMk id="14" creationId="{B3A2F078-09C3-41E0-8AEB-0EE3A8F6DE7B}"/>
          </ac:spMkLst>
        </pc:spChg>
        <pc:spChg chg="add mod">
          <ac:chgData name="Lam, Jaicee H." userId="e5927eaa-06cd-477b-8660-03fffce8533b" providerId="ADAL" clId="{CEFE2094-1B92-4E8A-BA32-A107619AEF59}" dt="2020-03-04T10:16:09.194" v="943" actId="13822"/>
          <ac:spMkLst>
            <pc:docMk/>
            <pc:sldMk cId="3814974627" sldId="322"/>
            <ac:spMk id="15" creationId="{09FC6360-1D97-47B1-82C5-6978B6CFC668}"/>
          </ac:spMkLst>
        </pc:spChg>
        <pc:spChg chg="add mod">
          <ac:chgData name="Lam, Jaicee H." userId="e5927eaa-06cd-477b-8660-03fffce8533b" providerId="ADAL" clId="{CEFE2094-1B92-4E8A-BA32-A107619AEF59}" dt="2020-03-04T10:16:02.199" v="942" actId="13822"/>
          <ac:spMkLst>
            <pc:docMk/>
            <pc:sldMk cId="3814974627" sldId="322"/>
            <ac:spMk id="16" creationId="{69C26626-5ACC-4C67-8CC9-C4A413724F2D}"/>
          </ac:spMkLst>
        </pc:spChg>
        <pc:picChg chg="add mod">
          <ac:chgData name="Lam, Jaicee H." userId="e5927eaa-06cd-477b-8660-03fffce8533b" providerId="ADAL" clId="{CEFE2094-1B92-4E8A-BA32-A107619AEF59}" dt="2020-03-04T10:15:32.787" v="938" actId="14100"/>
          <ac:picMkLst>
            <pc:docMk/>
            <pc:sldMk cId="3814974627" sldId="322"/>
            <ac:picMk id="11" creationId="{1E3A344A-4CDF-4534-8B46-53441F7E14AE}"/>
          </ac:picMkLst>
        </pc:picChg>
        <pc:picChg chg="add mod">
          <ac:chgData name="Lam, Jaicee H." userId="e5927eaa-06cd-477b-8660-03fffce8533b" providerId="ADAL" clId="{CEFE2094-1B92-4E8A-BA32-A107619AEF59}" dt="2020-03-04T10:16:15.925" v="945" actId="1076"/>
          <ac:picMkLst>
            <pc:docMk/>
            <pc:sldMk cId="3814974627" sldId="322"/>
            <ac:picMk id="12" creationId="{A9C97237-0075-407B-8689-498D0D288AE9}"/>
          </ac:picMkLst>
        </pc:picChg>
        <pc:picChg chg="add mod">
          <ac:chgData name="Lam, Jaicee H." userId="e5927eaa-06cd-477b-8660-03fffce8533b" providerId="ADAL" clId="{CEFE2094-1B92-4E8A-BA32-A107619AEF59}" dt="2020-03-04T10:15:43.265" v="941" actId="14100"/>
          <ac:picMkLst>
            <pc:docMk/>
            <pc:sldMk cId="3814974627" sldId="322"/>
            <ac:picMk id="13" creationId="{F501D9B7-2B6E-4DA9-97EB-489FB0B76322}"/>
          </ac:picMkLst>
        </pc:picChg>
      </pc:sldChg>
      <pc:sldChg chg="addSp delSp modSp">
        <pc:chgData name="Lam, Jaicee H." userId="e5927eaa-06cd-477b-8660-03fffce8533b" providerId="ADAL" clId="{CEFE2094-1B92-4E8A-BA32-A107619AEF59}" dt="2020-03-04T10:42:26.714" v="1176"/>
        <pc:sldMkLst>
          <pc:docMk/>
          <pc:sldMk cId="1879748201" sldId="323"/>
        </pc:sldMkLst>
        <pc:spChg chg="mod">
          <ac:chgData name="Lam, Jaicee H." userId="e5927eaa-06cd-477b-8660-03fffce8533b" providerId="ADAL" clId="{CEFE2094-1B92-4E8A-BA32-A107619AEF59}" dt="2020-03-04T10:41:11.935" v="1147"/>
          <ac:spMkLst>
            <pc:docMk/>
            <pc:sldMk cId="1879748201" sldId="323"/>
            <ac:spMk id="3" creationId="{A6DA91F9-FCB7-4743-8350-DE8C8243C07D}"/>
          </ac:spMkLst>
        </pc:spChg>
        <pc:spChg chg="mod">
          <ac:chgData name="Lam, Jaicee H." userId="e5927eaa-06cd-477b-8660-03fffce8533b" providerId="ADAL" clId="{CEFE2094-1B92-4E8A-BA32-A107619AEF59}" dt="2020-03-04T10:42:26.714" v="1176"/>
          <ac:spMkLst>
            <pc:docMk/>
            <pc:sldMk cId="1879748201" sldId="323"/>
            <ac:spMk id="4" creationId="{B1C62C84-1193-4ADB-8A85-1D89F2FE97E2}"/>
          </ac:spMkLst>
        </pc:spChg>
        <pc:spChg chg="del">
          <ac:chgData name="Lam, Jaicee H." userId="e5927eaa-06cd-477b-8660-03fffce8533b" providerId="ADAL" clId="{CEFE2094-1B92-4E8A-BA32-A107619AEF59}" dt="2020-03-04T10:16:43.579" v="948" actId="478"/>
          <ac:spMkLst>
            <pc:docMk/>
            <pc:sldMk cId="1879748201" sldId="323"/>
            <ac:spMk id="5" creationId="{E9139430-7A10-41E8-8672-EC65F71B568E}"/>
          </ac:spMkLst>
        </pc:spChg>
        <pc:spChg chg="mod">
          <ac:chgData name="Lam, Jaicee H." userId="e5927eaa-06cd-477b-8660-03fffce8533b" providerId="ADAL" clId="{CEFE2094-1B92-4E8A-BA32-A107619AEF59}" dt="2020-03-04T10:16:37.194" v="947"/>
          <ac:spMkLst>
            <pc:docMk/>
            <pc:sldMk cId="1879748201" sldId="323"/>
            <ac:spMk id="8" creationId="{6390F593-5623-4A34-A97D-B347E3602C60}"/>
          </ac:spMkLst>
        </pc:spChg>
        <pc:spChg chg="add mod">
          <ac:chgData name="Lam, Jaicee H." userId="e5927eaa-06cd-477b-8660-03fffce8533b" providerId="ADAL" clId="{CEFE2094-1B92-4E8A-BA32-A107619AEF59}" dt="2020-03-04T10:17:32.056" v="963" actId="14100"/>
          <ac:spMkLst>
            <pc:docMk/>
            <pc:sldMk cId="1879748201" sldId="323"/>
            <ac:spMk id="10" creationId="{06A815E5-CD96-4DA0-B52C-BB57581FA77F}"/>
          </ac:spMkLst>
        </pc:spChg>
        <pc:picChg chg="add mod">
          <ac:chgData name="Lam, Jaicee H." userId="e5927eaa-06cd-477b-8660-03fffce8533b" providerId="ADAL" clId="{CEFE2094-1B92-4E8A-BA32-A107619AEF59}" dt="2020-03-04T10:17:37.383" v="965" actId="14100"/>
          <ac:picMkLst>
            <pc:docMk/>
            <pc:sldMk cId="1879748201" sldId="323"/>
            <ac:picMk id="11" creationId="{94D06BD1-C692-4E41-AA33-F1683C30DCC8}"/>
          </ac:picMkLst>
        </pc:picChg>
      </pc:sldChg>
      <pc:sldChg chg="addSp delSp modSp">
        <pc:chgData name="Lam, Jaicee H." userId="e5927eaa-06cd-477b-8660-03fffce8533b" providerId="ADAL" clId="{CEFE2094-1B92-4E8A-BA32-A107619AEF59}" dt="2020-03-05T05:59:57.325" v="1577" actId="20577"/>
        <pc:sldMkLst>
          <pc:docMk/>
          <pc:sldMk cId="3462457897" sldId="324"/>
        </pc:sldMkLst>
        <pc:spChg chg="mod">
          <ac:chgData name="Lam, Jaicee H." userId="e5927eaa-06cd-477b-8660-03fffce8533b" providerId="ADAL" clId="{CEFE2094-1B92-4E8A-BA32-A107619AEF59}" dt="2020-03-04T10:41:17.949" v="1150"/>
          <ac:spMkLst>
            <pc:docMk/>
            <pc:sldMk cId="3462457897" sldId="324"/>
            <ac:spMk id="3" creationId="{A6DA91F9-FCB7-4743-8350-DE8C8243C07D}"/>
          </ac:spMkLst>
        </pc:spChg>
        <pc:spChg chg="mod">
          <ac:chgData name="Lam, Jaicee H." userId="e5927eaa-06cd-477b-8660-03fffce8533b" providerId="ADAL" clId="{CEFE2094-1B92-4E8A-BA32-A107619AEF59}" dt="2020-03-04T10:42:32.411" v="1179"/>
          <ac:spMkLst>
            <pc:docMk/>
            <pc:sldMk cId="3462457897" sldId="324"/>
            <ac:spMk id="4" creationId="{B1C62C84-1193-4ADB-8A85-1D89F2FE97E2}"/>
          </ac:spMkLst>
        </pc:spChg>
        <pc:spChg chg="del">
          <ac:chgData name="Lam, Jaicee H." userId="e5927eaa-06cd-477b-8660-03fffce8533b" providerId="ADAL" clId="{CEFE2094-1B92-4E8A-BA32-A107619AEF59}" dt="2020-03-04T10:20:26.857" v="994" actId="478"/>
          <ac:spMkLst>
            <pc:docMk/>
            <pc:sldMk cId="3462457897" sldId="324"/>
            <ac:spMk id="5" creationId="{E9139430-7A10-41E8-8672-EC65F71B568E}"/>
          </ac:spMkLst>
        </pc:spChg>
        <pc:spChg chg="mod">
          <ac:chgData name="Lam, Jaicee H." userId="e5927eaa-06cd-477b-8660-03fffce8533b" providerId="ADAL" clId="{CEFE2094-1B92-4E8A-BA32-A107619AEF59}" dt="2020-03-05T05:59:57.325" v="1577" actId="20577"/>
          <ac:spMkLst>
            <pc:docMk/>
            <pc:sldMk cId="3462457897" sldId="324"/>
            <ac:spMk id="7" creationId="{D7903B0A-C96B-41D0-8272-1E599D44A95D}"/>
          </ac:spMkLst>
        </pc:spChg>
        <pc:spChg chg="mod">
          <ac:chgData name="Lam, Jaicee H." userId="e5927eaa-06cd-477b-8660-03fffce8533b" providerId="ADAL" clId="{CEFE2094-1B92-4E8A-BA32-A107619AEF59}" dt="2020-03-04T10:20:14.193" v="990"/>
          <ac:spMkLst>
            <pc:docMk/>
            <pc:sldMk cId="3462457897" sldId="324"/>
            <ac:spMk id="8" creationId="{6390F593-5623-4A34-A97D-B347E3602C60}"/>
          </ac:spMkLst>
        </pc:spChg>
        <pc:spChg chg="add del mod">
          <ac:chgData name="Lam, Jaicee H." userId="e5927eaa-06cd-477b-8660-03fffce8533b" providerId="ADAL" clId="{CEFE2094-1B92-4E8A-BA32-A107619AEF59}" dt="2020-03-04T10:20:28.429" v="995" actId="478"/>
          <ac:spMkLst>
            <pc:docMk/>
            <pc:sldMk cId="3462457897" sldId="324"/>
            <ac:spMk id="10" creationId="{4AB37AD1-8D50-499D-84E1-F444312686CC}"/>
          </ac:spMkLst>
        </pc:spChg>
        <pc:picChg chg="add mod">
          <ac:chgData name="Lam, Jaicee H." userId="e5927eaa-06cd-477b-8660-03fffce8533b" providerId="ADAL" clId="{CEFE2094-1B92-4E8A-BA32-A107619AEF59}" dt="2020-03-04T10:20:37.411" v="998" actId="1076"/>
          <ac:picMkLst>
            <pc:docMk/>
            <pc:sldMk cId="3462457897" sldId="324"/>
            <ac:picMk id="11" creationId="{6C530248-F09E-45D0-8461-0698FD35F59F}"/>
          </ac:picMkLst>
        </pc:picChg>
        <pc:picChg chg="add mod">
          <ac:chgData name="Lam, Jaicee H." userId="e5927eaa-06cd-477b-8660-03fffce8533b" providerId="ADAL" clId="{CEFE2094-1B92-4E8A-BA32-A107619AEF59}" dt="2020-03-04T10:20:37.411" v="998" actId="1076"/>
          <ac:picMkLst>
            <pc:docMk/>
            <pc:sldMk cId="3462457897" sldId="324"/>
            <ac:picMk id="12" creationId="{499C0085-6F05-4680-A4B9-A6B374B1AD00}"/>
          </ac:picMkLst>
        </pc:picChg>
        <pc:picChg chg="add mod">
          <ac:chgData name="Lam, Jaicee H." userId="e5927eaa-06cd-477b-8660-03fffce8533b" providerId="ADAL" clId="{CEFE2094-1B92-4E8A-BA32-A107619AEF59}" dt="2020-03-04T10:20:37.411" v="998" actId="1076"/>
          <ac:picMkLst>
            <pc:docMk/>
            <pc:sldMk cId="3462457897" sldId="324"/>
            <ac:picMk id="13" creationId="{5CC18B6B-1536-4CDF-95DB-26C820B71050}"/>
          </ac:picMkLst>
        </pc:picChg>
        <pc:picChg chg="add mod">
          <ac:chgData name="Lam, Jaicee H." userId="e5927eaa-06cd-477b-8660-03fffce8533b" providerId="ADAL" clId="{CEFE2094-1B92-4E8A-BA32-A107619AEF59}" dt="2020-03-04T10:20:37.411" v="998" actId="1076"/>
          <ac:picMkLst>
            <pc:docMk/>
            <pc:sldMk cId="3462457897" sldId="324"/>
            <ac:picMk id="14" creationId="{12D5DAC1-1A60-455A-BEF1-1CF29830E389}"/>
          </ac:picMkLst>
        </pc:picChg>
      </pc:sldChg>
      <pc:sldChg chg="modSp">
        <pc:chgData name="Lam, Jaicee H." userId="e5927eaa-06cd-477b-8660-03fffce8533b" providerId="ADAL" clId="{CEFE2094-1B92-4E8A-BA32-A107619AEF59}" dt="2020-03-05T06:00:02.552" v="1578"/>
        <pc:sldMkLst>
          <pc:docMk/>
          <pc:sldMk cId="2288293371" sldId="325"/>
        </pc:sldMkLst>
        <pc:spChg chg="mod">
          <ac:chgData name="Lam, Jaicee H." userId="e5927eaa-06cd-477b-8660-03fffce8533b" providerId="ADAL" clId="{CEFE2094-1B92-4E8A-BA32-A107619AEF59}" dt="2020-03-04T10:41:20.734" v="1151"/>
          <ac:spMkLst>
            <pc:docMk/>
            <pc:sldMk cId="2288293371" sldId="325"/>
            <ac:spMk id="3" creationId="{A6DA91F9-FCB7-4743-8350-DE8C8243C07D}"/>
          </ac:spMkLst>
        </pc:spChg>
        <pc:spChg chg="mod">
          <ac:chgData name="Lam, Jaicee H." userId="e5927eaa-06cd-477b-8660-03fffce8533b" providerId="ADAL" clId="{CEFE2094-1B92-4E8A-BA32-A107619AEF59}" dt="2020-03-04T10:42:34.454" v="1180"/>
          <ac:spMkLst>
            <pc:docMk/>
            <pc:sldMk cId="2288293371" sldId="325"/>
            <ac:spMk id="4" creationId="{B1C62C84-1193-4ADB-8A85-1D89F2FE97E2}"/>
          </ac:spMkLst>
        </pc:spChg>
        <pc:spChg chg="mod">
          <ac:chgData name="Lam, Jaicee H." userId="e5927eaa-06cd-477b-8660-03fffce8533b" providerId="ADAL" clId="{CEFE2094-1B92-4E8A-BA32-A107619AEF59}" dt="2020-03-05T05:55:01.843" v="1518" actId="20577"/>
          <ac:spMkLst>
            <pc:docMk/>
            <pc:sldMk cId="2288293371" sldId="325"/>
            <ac:spMk id="5" creationId="{E9139430-7A10-41E8-8672-EC65F71B568E}"/>
          </ac:spMkLst>
        </pc:spChg>
        <pc:spChg chg="mod">
          <ac:chgData name="Lam, Jaicee H." userId="e5927eaa-06cd-477b-8660-03fffce8533b" providerId="ADAL" clId="{CEFE2094-1B92-4E8A-BA32-A107619AEF59}" dt="2020-03-05T06:00:02.552" v="1578"/>
          <ac:spMkLst>
            <pc:docMk/>
            <pc:sldMk cId="2288293371" sldId="325"/>
            <ac:spMk id="7" creationId="{D7903B0A-C96B-41D0-8272-1E599D44A95D}"/>
          </ac:spMkLst>
        </pc:spChg>
        <pc:spChg chg="mod">
          <ac:chgData name="Lam, Jaicee H." userId="e5927eaa-06cd-477b-8660-03fffce8533b" providerId="ADAL" clId="{CEFE2094-1B92-4E8A-BA32-A107619AEF59}" dt="2020-03-04T10:20:50.432" v="999"/>
          <ac:spMkLst>
            <pc:docMk/>
            <pc:sldMk cId="2288293371" sldId="325"/>
            <ac:spMk id="8" creationId="{6390F593-5623-4A34-A97D-B347E3602C60}"/>
          </ac:spMkLst>
        </pc:spChg>
      </pc:sldChg>
      <pc:sldChg chg="addSp delSp modSp">
        <pc:chgData name="Lam, Jaicee H." userId="e5927eaa-06cd-477b-8660-03fffce8533b" providerId="ADAL" clId="{CEFE2094-1B92-4E8A-BA32-A107619AEF59}" dt="2020-03-05T06:00:13.684" v="1604" actId="1038"/>
        <pc:sldMkLst>
          <pc:docMk/>
          <pc:sldMk cId="3599731045" sldId="326"/>
        </pc:sldMkLst>
        <pc:spChg chg="mod">
          <ac:chgData name="Lam, Jaicee H." userId="e5927eaa-06cd-477b-8660-03fffce8533b" providerId="ADAL" clId="{CEFE2094-1B92-4E8A-BA32-A107619AEF59}" dt="2020-03-04T10:41:23.530" v="1152"/>
          <ac:spMkLst>
            <pc:docMk/>
            <pc:sldMk cId="3599731045" sldId="326"/>
            <ac:spMk id="3" creationId="{A6DA91F9-FCB7-4743-8350-DE8C8243C07D}"/>
          </ac:spMkLst>
        </pc:spChg>
        <pc:spChg chg="mod">
          <ac:chgData name="Lam, Jaicee H." userId="e5927eaa-06cd-477b-8660-03fffce8533b" providerId="ADAL" clId="{CEFE2094-1B92-4E8A-BA32-A107619AEF59}" dt="2020-03-04T10:42:36.521" v="1181"/>
          <ac:spMkLst>
            <pc:docMk/>
            <pc:sldMk cId="3599731045" sldId="326"/>
            <ac:spMk id="4" creationId="{B1C62C84-1193-4ADB-8A85-1D89F2FE97E2}"/>
          </ac:spMkLst>
        </pc:spChg>
        <pc:spChg chg="mod">
          <ac:chgData name="Lam, Jaicee H." userId="e5927eaa-06cd-477b-8660-03fffce8533b" providerId="ADAL" clId="{CEFE2094-1B92-4E8A-BA32-A107619AEF59}" dt="2020-03-05T05:55:11.398" v="1520" actId="14100"/>
          <ac:spMkLst>
            <pc:docMk/>
            <pc:sldMk cId="3599731045" sldId="326"/>
            <ac:spMk id="5" creationId="{E9139430-7A10-41E8-8672-EC65F71B568E}"/>
          </ac:spMkLst>
        </pc:spChg>
        <pc:spChg chg="mod">
          <ac:chgData name="Lam, Jaicee H." userId="e5927eaa-06cd-477b-8660-03fffce8533b" providerId="ADAL" clId="{CEFE2094-1B92-4E8A-BA32-A107619AEF59}" dt="2020-03-05T06:00:05.718" v="1579"/>
          <ac:spMkLst>
            <pc:docMk/>
            <pc:sldMk cId="3599731045" sldId="326"/>
            <ac:spMk id="7" creationId="{D7903B0A-C96B-41D0-8272-1E599D44A95D}"/>
          </ac:spMkLst>
        </pc:spChg>
        <pc:spChg chg="mod">
          <ac:chgData name="Lam, Jaicee H." userId="e5927eaa-06cd-477b-8660-03fffce8533b" providerId="ADAL" clId="{CEFE2094-1B92-4E8A-BA32-A107619AEF59}" dt="2020-03-04T10:24:20.659" v="1068"/>
          <ac:spMkLst>
            <pc:docMk/>
            <pc:sldMk cId="3599731045" sldId="326"/>
            <ac:spMk id="8" creationId="{6390F593-5623-4A34-A97D-B347E3602C60}"/>
          </ac:spMkLst>
        </pc:spChg>
        <pc:spChg chg="add mod">
          <ac:chgData name="Lam, Jaicee H." userId="e5927eaa-06cd-477b-8660-03fffce8533b" providerId="ADAL" clId="{CEFE2094-1B92-4E8A-BA32-A107619AEF59}" dt="2020-03-05T06:00:13.684" v="1604" actId="1038"/>
          <ac:spMkLst>
            <pc:docMk/>
            <pc:sldMk cId="3599731045" sldId="326"/>
            <ac:spMk id="9" creationId="{5D05EBD9-084F-4626-9E31-31FDF2AA67E3}"/>
          </ac:spMkLst>
        </pc:spChg>
        <pc:spChg chg="add del mod">
          <ac:chgData name="Lam, Jaicee H." userId="e5927eaa-06cd-477b-8660-03fffce8533b" providerId="ADAL" clId="{CEFE2094-1B92-4E8A-BA32-A107619AEF59}" dt="2020-03-05T05:51:18.727" v="1412" actId="767"/>
          <ac:spMkLst>
            <pc:docMk/>
            <pc:sldMk cId="3599731045" sldId="326"/>
            <ac:spMk id="10" creationId="{3778AAF5-B592-4206-B2F8-5EF0FB8B63BB}"/>
          </ac:spMkLst>
        </pc:spChg>
      </pc:sldChg>
      <pc:sldChg chg="modSp">
        <pc:chgData name="Lam, Jaicee H." userId="e5927eaa-06cd-477b-8660-03fffce8533b" providerId="ADAL" clId="{CEFE2094-1B92-4E8A-BA32-A107619AEF59}" dt="2020-03-04T10:42:41.858" v="1184"/>
        <pc:sldMkLst>
          <pc:docMk/>
          <pc:sldMk cId="2568438753" sldId="327"/>
        </pc:sldMkLst>
        <pc:spChg chg="mod">
          <ac:chgData name="Lam, Jaicee H." userId="e5927eaa-06cd-477b-8660-03fffce8533b" providerId="ADAL" clId="{CEFE2094-1B92-4E8A-BA32-A107619AEF59}" dt="2020-03-04T10:41:30.584" v="1155"/>
          <ac:spMkLst>
            <pc:docMk/>
            <pc:sldMk cId="2568438753" sldId="327"/>
            <ac:spMk id="3" creationId="{A6DA91F9-FCB7-4743-8350-DE8C8243C07D}"/>
          </ac:spMkLst>
        </pc:spChg>
        <pc:spChg chg="mod">
          <ac:chgData name="Lam, Jaicee H." userId="e5927eaa-06cd-477b-8660-03fffce8533b" providerId="ADAL" clId="{CEFE2094-1B92-4E8A-BA32-A107619AEF59}" dt="2020-03-04T10:42:41.858" v="1184"/>
          <ac:spMkLst>
            <pc:docMk/>
            <pc:sldMk cId="2568438753" sldId="327"/>
            <ac:spMk id="4" creationId="{B1C62C84-1193-4ADB-8A85-1D89F2FE97E2}"/>
          </ac:spMkLst>
        </pc:spChg>
        <pc:spChg chg="mod">
          <ac:chgData name="Lam, Jaicee H." userId="e5927eaa-06cd-477b-8660-03fffce8533b" providerId="ADAL" clId="{CEFE2094-1B92-4E8A-BA32-A107619AEF59}" dt="2020-03-04T10:39:14.578" v="1122" actId="207"/>
          <ac:spMkLst>
            <pc:docMk/>
            <pc:sldMk cId="2568438753" sldId="327"/>
            <ac:spMk id="5" creationId="{E9139430-7A10-41E8-8672-EC65F71B568E}"/>
          </ac:spMkLst>
        </pc:spChg>
      </pc:sldChg>
      <pc:sldChg chg="modSp">
        <pc:chgData name="Lam, Jaicee H." userId="e5927eaa-06cd-477b-8660-03fffce8533b" providerId="ADAL" clId="{CEFE2094-1B92-4E8A-BA32-A107619AEF59}" dt="2020-03-04T10:41:32.798" v="1156"/>
        <pc:sldMkLst>
          <pc:docMk/>
          <pc:sldMk cId="1907733380" sldId="328"/>
        </pc:sldMkLst>
        <pc:spChg chg="mod">
          <ac:chgData name="Lam, Jaicee H." userId="e5927eaa-06cd-477b-8660-03fffce8533b" providerId="ADAL" clId="{CEFE2094-1B92-4E8A-BA32-A107619AEF59}" dt="2020-03-04T10:41:32.798" v="1156"/>
          <ac:spMkLst>
            <pc:docMk/>
            <pc:sldMk cId="1907733380" sldId="328"/>
            <ac:spMk id="2" creationId="{88BF5F71-2306-4454-9632-95F8D520C171}"/>
          </ac:spMkLst>
        </pc:spChg>
      </pc:sldChg>
      <pc:sldChg chg="modSp add">
        <pc:chgData name="Lam, Jaicee H." userId="e5927eaa-06cd-477b-8660-03fffce8533b" providerId="ADAL" clId="{CEFE2094-1B92-4E8A-BA32-A107619AEF59}" dt="2020-03-04T10:41:59.563" v="1161"/>
        <pc:sldMkLst>
          <pc:docMk/>
          <pc:sldMk cId="1646061633" sldId="329"/>
        </pc:sldMkLst>
        <pc:spChg chg="mod">
          <ac:chgData name="Lam, Jaicee H." userId="e5927eaa-06cd-477b-8660-03fffce8533b" providerId="ADAL" clId="{CEFE2094-1B92-4E8A-BA32-A107619AEF59}" dt="2020-03-04T10:40:34.563" v="1132"/>
          <ac:spMkLst>
            <pc:docMk/>
            <pc:sldMk cId="1646061633" sldId="329"/>
            <ac:spMk id="3" creationId="{A6DA91F9-FCB7-4743-8350-DE8C8243C07D}"/>
          </ac:spMkLst>
        </pc:spChg>
        <pc:spChg chg="mod">
          <ac:chgData name="Lam, Jaicee H." userId="e5927eaa-06cd-477b-8660-03fffce8533b" providerId="ADAL" clId="{CEFE2094-1B92-4E8A-BA32-A107619AEF59}" dt="2020-03-04T10:41:59.563" v="1161"/>
          <ac:spMkLst>
            <pc:docMk/>
            <pc:sldMk cId="1646061633" sldId="329"/>
            <ac:spMk id="4" creationId="{B1C62C84-1193-4ADB-8A85-1D89F2FE97E2}"/>
          </ac:spMkLst>
        </pc:spChg>
        <pc:spChg chg="mod">
          <ac:chgData name="Lam, Jaicee H." userId="e5927eaa-06cd-477b-8660-03fffce8533b" providerId="ADAL" clId="{CEFE2094-1B92-4E8A-BA32-A107619AEF59}" dt="2020-03-04T08:42:38.441" v="230" actId="179"/>
          <ac:spMkLst>
            <pc:docMk/>
            <pc:sldMk cId="1646061633" sldId="329"/>
            <ac:spMk id="5" creationId="{E9139430-7A10-41E8-8672-EC65F71B568E}"/>
          </ac:spMkLst>
        </pc:spChg>
      </pc:sldChg>
      <pc:sldChg chg="addSp delSp modSp add del">
        <pc:chgData name="Lam, Jaicee H." userId="e5927eaa-06cd-477b-8660-03fffce8533b" providerId="ADAL" clId="{CEFE2094-1B92-4E8A-BA32-A107619AEF59}" dt="2020-03-04T08:15:52.205" v="78" actId="2696"/>
        <pc:sldMkLst>
          <pc:docMk/>
          <pc:sldMk cId="1861893093" sldId="329"/>
        </pc:sldMkLst>
        <pc:spChg chg="del mod">
          <ac:chgData name="Lam, Jaicee H." userId="e5927eaa-06cd-477b-8660-03fffce8533b" providerId="ADAL" clId="{CEFE2094-1B92-4E8A-BA32-A107619AEF59}" dt="2020-03-04T08:14:54.307" v="76"/>
          <ac:spMkLst>
            <pc:docMk/>
            <pc:sldMk cId="1861893093" sldId="329"/>
            <ac:spMk id="5" creationId="{DAB658B0-6303-4379-B98D-EB4BABA60C54}"/>
          </ac:spMkLst>
        </pc:spChg>
        <pc:spChg chg="del">
          <ac:chgData name="Lam, Jaicee H." userId="e5927eaa-06cd-477b-8660-03fffce8533b" providerId="ADAL" clId="{CEFE2094-1B92-4E8A-BA32-A107619AEF59}" dt="2020-03-04T08:14:54.307" v="76"/>
          <ac:spMkLst>
            <pc:docMk/>
            <pc:sldMk cId="1861893093" sldId="329"/>
            <ac:spMk id="6" creationId="{9C74B65A-3446-4BD5-A4BF-ECA1BDF9DF1D}"/>
          </ac:spMkLst>
        </pc:spChg>
        <pc:spChg chg="del">
          <ac:chgData name="Lam, Jaicee H." userId="e5927eaa-06cd-477b-8660-03fffce8533b" providerId="ADAL" clId="{CEFE2094-1B92-4E8A-BA32-A107619AEF59}" dt="2020-03-04T08:14:54.307" v="76"/>
          <ac:spMkLst>
            <pc:docMk/>
            <pc:sldMk cId="1861893093" sldId="329"/>
            <ac:spMk id="7" creationId="{B0F8507F-9AFB-4821-8320-4B319925F246}"/>
          </ac:spMkLst>
        </pc:spChg>
        <pc:spChg chg="del">
          <ac:chgData name="Lam, Jaicee H." userId="e5927eaa-06cd-477b-8660-03fffce8533b" providerId="ADAL" clId="{CEFE2094-1B92-4E8A-BA32-A107619AEF59}" dt="2020-03-04T08:14:54.307" v="76"/>
          <ac:spMkLst>
            <pc:docMk/>
            <pc:sldMk cId="1861893093" sldId="329"/>
            <ac:spMk id="8" creationId="{222656A9-24C4-48E9-AB7A-6A89C754ABA1}"/>
          </ac:spMkLst>
        </pc:spChg>
        <pc:spChg chg="del">
          <ac:chgData name="Lam, Jaicee H." userId="e5927eaa-06cd-477b-8660-03fffce8533b" providerId="ADAL" clId="{CEFE2094-1B92-4E8A-BA32-A107619AEF59}" dt="2020-03-04T08:14:54.307" v="76"/>
          <ac:spMkLst>
            <pc:docMk/>
            <pc:sldMk cId="1861893093" sldId="329"/>
            <ac:spMk id="9" creationId="{C86C2FD7-324D-4AE2-95B4-F6D0BFBE2050}"/>
          </ac:spMkLst>
        </pc:spChg>
        <pc:spChg chg="add mod">
          <ac:chgData name="Lam, Jaicee H." userId="e5927eaa-06cd-477b-8660-03fffce8533b" providerId="ADAL" clId="{CEFE2094-1B92-4E8A-BA32-A107619AEF59}" dt="2020-03-04T08:14:54.307" v="76"/>
          <ac:spMkLst>
            <pc:docMk/>
            <pc:sldMk cId="1861893093" sldId="329"/>
            <ac:spMk id="10" creationId="{B0413FF6-39AD-4C00-AB25-32114D7025D0}"/>
          </ac:spMkLst>
        </pc:spChg>
        <pc:spChg chg="add mod">
          <ac:chgData name="Lam, Jaicee H." userId="e5927eaa-06cd-477b-8660-03fffce8533b" providerId="ADAL" clId="{CEFE2094-1B92-4E8A-BA32-A107619AEF59}" dt="2020-03-04T08:14:54.307" v="76"/>
          <ac:spMkLst>
            <pc:docMk/>
            <pc:sldMk cId="1861893093" sldId="329"/>
            <ac:spMk id="11" creationId="{9AAB2BA9-8536-4AC0-B8CA-6D68F33EFF42}"/>
          </ac:spMkLst>
        </pc:spChg>
        <pc:spChg chg="add mod">
          <ac:chgData name="Lam, Jaicee H." userId="e5927eaa-06cd-477b-8660-03fffce8533b" providerId="ADAL" clId="{CEFE2094-1B92-4E8A-BA32-A107619AEF59}" dt="2020-03-04T08:14:54.376" v="77" actId="27636"/>
          <ac:spMkLst>
            <pc:docMk/>
            <pc:sldMk cId="1861893093" sldId="329"/>
            <ac:spMk id="12" creationId="{CAD9E8F6-AFED-44E3-9EF2-91259581F55C}"/>
          </ac:spMkLst>
        </pc:spChg>
        <pc:spChg chg="add mod">
          <ac:chgData name="Lam, Jaicee H." userId="e5927eaa-06cd-477b-8660-03fffce8533b" providerId="ADAL" clId="{CEFE2094-1B92-4E8A-BA32-A107619AEF59}" dt="2020-03-04T08:14:54.307" v="76"/>
          <ac:spMkLst>
            <pc:docMk/>
            <pc:sldMk cId="1861893093" sldId="329"/>
            <ac:spMk id="13" creationId="{BD8DB3F0-77B3-4C5E-B998-FA646544B510}"/>
          </ac:spMkLst>
        </pc:spChg>
        <pc:spChg chg="add mod">
          <ac:chgData name="Lam, Jaicee H." userId="e5927eaa-06cd-477b-8660-03fffce8533b" providerId="ADAL" clId="{CEFE2094-1B92-4E8A-BA32-A107619AEF59}" dt="2020-03-04T08:14:54.307" v="76"/>
          <ac:spMkLst>
            <pc:docMk/>
            <pc:sldMk cId="1861893093" sldId="329"/>
            <ac:spMk id="14" creationId="{701B8E15-9E33-4907-8064-179EEEDB934D}"/>
          </ac:spMkLst>
        </pc:spChg>
      </pc:sldChg>
      <pc:sldChg chg="modSp add">
        <pc:chgData name="Lam, Jaicee H." userId="e5927eaa-06cd-477b-8660-03fffce8533b" providerId="ADAL" clId="{CEFE2094-1B92-4E8A-BA32-A107619AEF59}" dt="2020-03-04T10:42:01.092" v="1162"/>
        <pc:sldMkLst>
          <pc:docMk/>
          <pc:sldMk cId="3831996131" sldId="330"/>
        </pc:sldMkLst>
        <pc:spChg chg="mod">
          <ac:chgData name="Lam, Jaicee H." userId="e5927eaa-06cd-477b-8660-03fffce8533b" providerId="ADAL" clId="{CEFE2094-1B92-4E8A-BA32-A107619AEF59}" dt="2020-03-04T10:40:36.876" v="1133"/>
          <ac:spMkLst>
            <pc:docMk/>
            <pc:sldMk cId="3831996131" sldId="330"/>
            <ac:spMk id="3" creationId="{A6DA91F9-FCB7-4743-8350-DE8C8243C07D}"/>
          </ac:spMkLst>
        </pc:spChg>
        <pc:spChg chg="mod">
          <ac:chgData name="Lam, Jaicee H." userId="e5927eaa-06cd-477b-8660-03fffce8533b" providerId="ADAL" clId="{CEFE2094-1B92-4E8A-BA32-A107619AEF59}" dt="2020-03-04T10:42:01.092" v="1162"/>
          <ac:spMkLst>
            <pc:docMk/>
            <pc:sldMk cId="3831996131" sldId="330"/>
            <ac:spMk id="4" creationId="{B1C62C84-1193-4ADB-8A85-1D89F2FE97E2}"/>
          </ac:spMkLst>
        </pc:spChg>
        <pc:spChg chg="mod">
          <ac:chgData name="Lam, Jaicee H." userId="e5927eaa-06cd-477b-8660-03fffce8533b" providerId="ADAL" clId="{CEFE2094-1B92-4E8A-BA32-A107619AEF59}" dt="2020-03-04T08:43:43.762" v="251" actId="20577"/>
          <ac:spMkLst>
            <pc:docMk/>
            <pc:sldMk cId="3831996131" sldId="330"/>
            <ac:spMk id="5" creationId="{E9139430-7A10-41E8-8672-EC65F71B568E}"/>
          </ac:spMkLst>
        </pc:spChg>
      </pc:sldChg>
      <pc:sldChg chg="addSp delSp modSp add mod setBg">
        <pc:chgData name="Lam, Jaicee H." userId="e5927eaa-06cd-477b-8660-03fffce8533b" providerId="ADAL" clId="{CEFE2094-1B92-4E8A-BA32-A107619AEF59}" dt="2020-03-04T10:42:02.814" v="1163"/>
        <pc:sldMkLst>
          <pc:docMk/>
          <pc:sldMk cId="2816728214" sldId="331"/>
        </pc:sldMkLst>
        <pc:spChg chg="mod">
          <ac:chgData name="Lam, Jaicee H." userId="e5927eaa-06cd-477b-8660-03fffce8533b" providerId="ADAL" clId="{CEFE2094-1B92-4E8A-BA32-A107619AEF59}" dt="2020-03-04T09:05:12.212" v="265" actId="26606"/>
          <ac:spMkLst>
            <pc:docMk/>
            <pc:sldMk cId="2816728214" sldId="331"/>
            <ac:spMk id="2" creationId="{88AD73F6-CD55-4DEC-B003-3A5AA4DDC820}"/>
          </ac:spMkLst>
        </pc:spChg>
        <pc:spChg chg="mod">
          <ac:chgData name="Lam, Jaicee H." userId="e5927eaa-06cd-477b-8660-03fffce8533b" providerId="ADAL" clId="{CEFE2094-1B92-4E8A-BA32-A107619AEF59}" dt="2020-03-04T10:40:38.895" v="1134"/>
          <ac:spMkLst>
            <pc:docMk/>
            <pc:sldMk cId="2816728214" sldId="331"/>
            <ac:spMk id="3" creationId="{2981EBD5-94B2-4E91-99FF-E0A0392F662F}"/>
          </ac:spMkLst>
        </pc:spChg>
        <pc:spChg chg="mod">
          <ac:chgData name="Lam, Jaicee H." userId="e5927eaa-06cd-477b-8660-03fffce8533b" providerId="ADAL" clId="{CEFE2094-1B92-4E8A-BA32-A107619AEF59}" dt="2020-03-04T10:42:02.814" v="1163"/>
          <ac:spMkLst>
            <pc:docMk/>
            <pc:sldMk cId="2816728214" sldId="331"/>
            <ac:spMk id="4" creationId="{7C2373EC-F221-448F-81EC-D7D8FA8B9412}"/>
          </ac:spMkLst>
        </pc:spChg>
        <pc:spChg chg="add del mod">
          <ac:chgData name="Lam, Jaicee H." userId="e5927eaa-06cd-477b-8660-03fffce8533b" providerId="ADAL" clId="{CEFE2094-1B92-4E8A-BA32-A107619AEF59}" dt="2020-03-04T09:05:55.515" v="276" actId="113"/>
          <ac:spMkLst>
            <pc:docMk/>
            <pc:sldMk cId="2816728214" sldId="331"/>
            <ac:spMk id="5" creationId="{4F3396B2-3CE1-4B28-AC10-B4E14E3DE3C5}"/>
          </ac:spMkLst>
        </pc:spChg>
        <pc:spChg chg="add del mod">
          <ac:chgData name="Lam, Jaicee H." userId="e5927eaa-06cd-477b-8660-03fffce8533b" providerId="ADAL" clId="{CEFE2094-1B92-4E8A-BA32-A107619AEF59}" dt="2020-03-04T09:05:12.212" v="265" actId="26606"/>
          <ac:spMkLst>
            <pc:docMk/>
            <pc:sldMk cId="2816728214" sldId="331"/>
            <ac:spMk id="6" creationId="{BE302CEB-348A-4386-85EC-8349ECCE1FAA}"/>
          </ac:spMkLst>
        </pc:spChg>
        <pc:spChg chg="del">
          <ac:chgData name="Lam, Jaicee H." userId="e5927eaa-06cd-477b-8660-03fffce8533b" providerId="ADAL" clId="{CEFE2094-1B92-4E8A-BA32-A107619AEF59}" dt="2020-03-04T09:04:38.791" v="256" actId="931"/>
          <ac:spMkLst>
            <pc:docMk/>
            <pc:sldMk cId="2816728214" sldId="331"/>
            <ac:spMk id="7" creationId="{FAC7D9AC-3943-47A6-915C-202B5C1C4146}"/>
          </ac:spMkLst>
        </pc:spChg>
        <pc:spChg chg="add del">
          <ac:chgData name="Lam, Jaicee H." userId="e5927eaa-06cd-477b-8660-03fffce8533b" providerId="ADAL" clId="{CEFE2094-1B92-4E8A-BA32-A107619AEF59}" dt="2020-03-04T09:05:12.212" v="265" actId="26606"/>
          <ac:spMkLst>
            <pc:docMk/>
            <pc:sldMk cId="2816728214" sldId="331"/>
            <ac:spMk id="8" creationId="{CC09B592-FA50-4F2F-9732-E54C105C53B0}"/>
          </ac:spMkLst>
        </pc:spChg>
        <pc:spChg chg="mod">
          <ac:chgData name="Lam, Jaicee H." userId="e5927eaa-06cd-477b-8660-03fffce8533b" providerId="ADAL" clId="{CEFE2094-1B92-4E8A-BA32-A107619AEF59}" dt="2020-03-04T09:05:12.212" v="265" actId="26606"/>
          <ac:spMkLst>
            <pc:docMk/>
            <pc:sldMk cId="2816728214" sldId="331"/>
            <ac:spMk id="9" creationId="{0319E8DA-A3D0-469F-AA81-8D8703536C3F}"/>
          </ac:spMkLst>
        </pc:spChg>
        <pc:spChg chg="add del">
          <ac:chgData name="Lam, Jaicee H." userId="e5927eaa-06cd-477b-8660-03fffce8533b" providerId="ADAL" clId="{CEFE2094-1B92-4E8A-BA32-A107619AEF59}" dt="2020-03-04T09:05:12.212" v="265" actId="26606"/>
          <ac:spMkLst>
            <pc:docMk/>
            <pc:sldMk cId="2816728214" sldId="331"/>
            <ac:spMk id="16" creationId="{3EDDD2BD-695B-4D5A-A661-4EC132A0FEDD}"/>
          </ac:spMkLst>
        </pc:spChg>
        <pc:spChg chg="add del mod">
          <ac:chgData name="Lam, Jaicee H." userId="e5927eaa-06cd-477b-8660-03fffce8533b" providerId="ADAL" clId="{CEFE2094-1B92-4E8A-BA32-A107619AEF59}" dt="2020-03-04T09:05:12.212" v="265" actId="26606"/>
          <ac:spMkLst>
            <pc:docMk/>
            <pc:sldMk cId="2816728214" sldId="331"/>
            <ac:spMk id="18" creationId="{23434F6A-B011-4F64-8D30-56C729ABCC49}"/>
          </ac:spMkLst>
        </pc:spChg>
        <pc:spChg chg="add del">
          <ac:chgData name="Lam, Jaicee H." userId="e5927eaa-06cd-477b-8660-03fffce8533b" providerId="ADAL" clId="{CEFE2094-1B92-4E8A-BA32-A107619AEF59}" dt="2020-03-04T09:05:12.212" v="265" actId="26606"/>
          <ac:spMkLst>
            <pc:docMk/>
            <pc:sldMk cId="2816728214" sldId="331"/>
            <ac:spMk id="20" creationId="{939F217F-5DFC-42B4-B557-97471DBBE2C4}"/>
          </ac:spMkLst>
        </pc:spChg>
        <pc:picChg chg="add mod">
          <ac:chgData name="Lam, Jaicee H." userId="e5927eaa-06cd-477b-8660-03fffce8533b" providerId="ADAL" clId="{CEFE2094-1B92-4E8A-BA32-A107619AEF59}" dt="2020-03-04T09:05:12.212" v="265" actId="26606"/>
          <ac:picMkLst>
            <pc:docMk/>
            <pc:sldMk cId="2816728214" sldId="331"/>
            <ac:picMk id="11" creationId="{239BA11C-28A8-4842-B2ED-8AE8A61A41DE}"/>
          </ac:picMkLst>
        </pc:picChg>
      </pc:sldChg>
      <pc:sldChg chg="modSp add ord">
        <pc:chgData name="Lam, Jaicee H." userId="e5927eaa-06cd-477b-8660-03fffce8533b" providerId="ADAL" clId="{CEFE2094-1B92-4E8A-BA32-A107619AEF59}" dt="2020-03-04T10:42:16.117" v="1170"/>
        <pc:sldMkLst>
          <pc:docMk/>
          <pc:sldMk cId="2955901406" sldId="332"/>
        </pc:sldMkLst>
        <pc:spChg chg="mod">
          <ac:chgData name="Lam, Jaicee H." userId="e5927eaa-06cd-477b-8660-03fffce8533b" providerId="ADAL" clId="{CEFE2094-1B92-4E8A-BA32-A107619AEF59}" dt="2020-03-04T10:40:55.463" v="1141"/>
          <ac:spMkLst>
            <pc:docMk/>
            <pc:sldMk cId="2955901406" sldId="332"/>
            <ac:spMk id="3" creationId="{2981EBD5-94B2-4E91-99FF-E0A0392F662F}"/>
          </ac:spMkLst>
        </pc:spChg>
        <pc:spChg chg="mod">
          <ac:chgData name="Lam, Jaicee H." userId="e5927eaa-06cd-477b-8660-03fffce8533b" providerId="ADAL" clId="{CEFE2094-1B92-4E8A-BA32-A107619AEF59}" dt="2020-03-04T10:42:16.117" v="1170"/>
          <ac:spMkLst>
            <pc:docMk/>
            <pc:sldMk cId="2955901406" sldId="332"/>
            <ac:spMk id="4" creationId="{7C2373EC-F221-448F-81EC-D7D8FA8B9412}"/>
          </ac:spMkLst>
        </pc:spChg>
        <pc:spChg chg="mod">
          <ac:chgData name="Lam, Jaicee H." userId="e5927eaa-06cd-477b-8660-03fffce8533b" providerId="ADAL" clId="{CEFE2094-1B92-4E8A-BA32-A107619AEF59}" dt="2020-03-04T09:45:57.962" v="634" actId="14100"/>
          <ac:spMkLst>
            <pc:docMk/>
            <pc:sldMk cId="2955901406" sldId="332"/>
            <ac:spMk id="5" creationId="{4F3396B2-3CE1-4B28-AC10-B4E14E3DE3C5}"/>
          </ac:spMkLst>
        </pc:spChg>
      </pc:sldChg>
      <pc:sldChg chg="addSp delSp modSp add">
        <pc:chgData name="Lam, Jaicee H." userId="e5927eaa-06cd-477b-8660-03fffce8533b" providerId="ADAL" clId="{CEFE2094-1B92-4E8A-BA32-A107619AEF59}" dt="2020-03-05T05:22:27.132" v="1222" actId="962"/>
        <pc:sldMkLst>
          <pc:docMk/>
          <pc:sldMk cId="1395920097" sldId="333"/>
        </pc:sldMkLst>
        <pc:spChg chg="mod">
          <ac:chgData name="Lam, Jaicee H." userId="e5927eaa-06cd-477b-8660-03fffce8533b" providerId="ADAL" clId="{CEFE2094-1B92-4E8A-BA32-A107619AEF59}" dt="2020-03-04T10:41:14.131" v="1148"/>
          <ac:spMkLst>
            <pc:docMk/>
            <pc:sldMk cId="1395920097" sldId="333"/>
            <ac:spMk id="3" creationId="{A6DA91F9-FCB7-4743-8350-DE8C8243C07D}"/>
          </ac:spMkLst>
        </pc:spChg>
        <pc:spChg chg="mod">
          <ac:chgData name="Lam, Jaicee H." userId="e5927eaa-06cd-477b-8660-03fffce8533b" providerId="ADAL" clId="{CEFE2094-1B92-4E8A-BA32-A107619AEF59}" dt="2020-03-04T10:42:28.494" v="1177"/>
          <ac:spMkLst>
            <pc:docMk/>
            <pc:sldMk cId="1395920097" sldId="333"/>
            <ac:spMk id="4" creationId="{B1C62C84-1193-4ADB-8A85-1D89F2FE97E2}"/>
          </ac:spMkLst>
        </pc:spChg>
        <pc:spChg chg="mod">
          <ac:chgData name="Lam, Jaicee H." userId="e5927eaa-06cd-477b-8660-03fffce8533b" providerId="ADAL" clId="{CEFE2094-1B92-4E8A-BA32-A107619AEF59}" dt="2020-03-04T10:18:18.234" v="971" actId="20577"/>
          <ac:spMkLst>
            <pc:docMk/>
            <pc:sldMk cId="1395920097" sldId="333"/>
            <ac:spMk id="10" creationId="{06A815E5-CD96-4DA0-B52C-BB57581FA77F}"/>
          </ac:spMkLst>
        </pc:spChg>
        <pc:picChg chg="add mod">
          <ac:chgData name="Lam, Jaicee H." userId="e5927eaa-06cd-477b-8660-03fffce8533b" providerId="ADAL" clId="{CEFE2094-1B92-4E8A-BA32-A107619AEF59}" dt="2020-03-05T05:22:27.132" v="1222" actId="962"/>
          <ac:picMkLst>
            <pc:docMk/>
            <pc:sldMk cId="1395920097" sldId="333"/>
            <ac:picMk id="9" creationId="{B8B498B6-90BE-4832-88CC-A15F7191F726}"/>
          </ac:picMkLst>
        </pc:picChg>
        <pc:picChg chg="del">
          <ac:chgData name="Lam, Jaicee H." userId="e5927eaa-06cd-477b-8660-03fffce8533b" providerId="ADAL" clId="{CEFE2094-1B92-4E8A-BA32-A107619AEF59}" dt="2020-03-04T10:18:22.796" v="972" actId="478"/>
          <ac:picMkLst>
            <pc:docMk/>
            <pc:sldMk cId="1395920097" sldId="333"/>
            <ac:picMk id="11" creationId="{94D06BD1-C692-4E41-AA33-F1683C30DCC8}"/>
          </ac:picMkLst>
        </pc:picChg>
        <pc:picChg chg="add del mod">
          <ac:chgData name="Lam, Jaicee H." userId="e5927eaa-06cd-477b-8660-03fffce8533b" providerId="ADAL" clId="{CEFE2094-1B92-4E8A-BA32-A107619AEF59}" dt="2020-03-05T05:21:56.971" v="1187" actId="478"/>
          <ac:picMkLst>
            <pc:docMk/>
            <pc:sldMk cId="1395920097" sldId="333"/>
            <ac:picMk id="12" creationId="{EA750B85-A466-46D4-A375-989D769EA83D}"/>
          </ac:picMkLst>
        </pc:picChg>
      </pc:sldChg>
      <pc:sldChg chg="addSp delSp modSp add ord">
        <pc:chgData name="Lam, Jaicee H." userId="e5927eaa-06cd-477b-8660-03fffce8533b" providerId="ADAL" clId="{CEFE2094-1B92-4E8A-BA32-A107619AEF59}" dt="2020-03-04T10:42:30.517" v="1178"/>
        <pc:sldMkLst>
          <pc:docMk/>
          <pc:sldMk cId="512048643" sldId="334"/>
        </pc:sldMkLst>
        <pc:spChg chg="mod">
          <ac:chgData name="Lam, Jaicee H." userId="e5927eaa-06cd-477b-8660-03fffce8533b" providerId="ADAL" clId="{CEFE2094-1B92-4E8A-BA32-A107619AEF59}" dt="2020-03-04T10:41:16.229" v="1149"/>
          <ac:spMkLst>
            <pc:docMk/>
            <pc:sldMk cId="512048643" sldId="334"/>
            <ac:spMk id="3" creationId="{A6DA91F9-FCB7-4743-8350-DE8C8243C07D}"/>
          </ac:spMkLst>
        </pc:spChg>
        <pc:spChg chg="mod">
          <ac:chgData name="Lam, Jaicee H." userId="e5927eaa-06cd-477b-8660-03fffce8533b" providerId="ADAL" clId="{CEFE2094-1B92-4E8A-BA32-A107619AEF59}" dt="2020-03-04T10:42:30.517" v="1178"/>
          <ac:spMkLst>
            <pc:docMk/>
            <pc:sldMk cId="512048643" sldId="334"/>
            <ac:spMk id="4" creationId="{B1C62C84-1193-4ADB-8A85-1D89F2FE97E2}"/>
          </ac:spMkLst>
        </pc:spChg>
        <pc:spChg chg="mod">
          <ac:chgData name="Lam, Jaicee H." userId="e5927eaa-06cd-477b-8660-03fffce8533b" providerId="ADAL" clId="{CEFE2094-1B92-4E8A-BA32-A107619AEF59}" dt="2020-03-04T10:19:09.406" v="984" actId="20577"/>
          <ac:spMkLst>
            <pc:docMk/>
            <pc:sldMk cId="512048643" sldId="334"/>
            <ac:spMk id="10" creationId="{06A815E5-CD96-4DA0-B52C-BB57581FA77F}"/>
          </ac:spMkLst>
        </pc:spChg>
        <pc:picChg chg="del">
          <ac:chgData name="Lam, Jaicee H." userId="e5927eaa-06cd-477b-8660-03fffce8533b" providerId="ADAL" clId="{CEFE2094-1B92-4E8A-BA32-A107619AEF59}" dt="2020-03-04T10:19:12.280" v="985" actId="478"/>
          <ac:picMkLst>
            <pc:docMk/>
            <pc:sldMk cId="512048643" sldId="334"/>
            <ac:picMk id="11" creationId="{94D06BD1-C692-4E41-AA33-F1683C30DCC8}"/>
          </ac:picMkLst>
        </pc:picChg>
        <pc:picChg chg="add mod">
          <ac:chgData name="Lam, Jaicee H." userId="e5927eaa-06cd-477b-8660-03fffce8533b" providerId="ADAL" clId="{CEFE2094-1B92-4E8A-BA32-A107619AEF59}" dt="2020-03-04T10:19:21.244" v="988" actId="14100"/>
          <ac:picMkLst>
            <pc:docMk/>
            <pc:sldMk cId="512048643" sldId="334"/>
            <ac:picMk id="12" creationId="{1FCF8DD2-F151-4A50-BFF8-5C40341E14B7}"/>
          </ac:picMkLst>
        </pc:picChg>
      </pc:sldChg>
      <pc:sldChg chg="modSp add del">
        <pc:chgData name="Lam, Jaicee H." userId="e5927eaa-06cd-477b-8660-03fffce8533b" providerId="ADAL" clId="{CEFE2094-1B92-4E8A-BA32-A107619AEF59}" dt="2020-03-05T05:57:00.225" v="1532" actId="2696"/>
        <pc:sldMkLst>
          <pc:docMk/>
          <pc:sldMk cId="3104521044" sldId="335"/>
        </pc:sldMkLst>
        <pc:spChg chg="mod">
          <ac:chgData name="Lam, Jaicee H." userId="e5927eaa-06cd-477b-8660-03fffce8533b" providerId="ADAL" clId="{CEFE2094-1B92-4E8A-BA32-A107619AEF59}" dt="2020-03-04T10:41:25.427" v="1153"/>
          <ac:spMkLst>
            <pc:docMk/>
            <pc:sldMk cId="3104521044" sldId="335"/>
            <ac:spMk id="3" creationId="{A6DA91F9-FCB7-4743-8350-DE8C8243C07D}"/>
          </ac:spMkLst>
        </pc:spChg>
        <pc:spChg chg="mod">
          <ac:chgData name="Lam, Jaicee H." userId="e5927eaa-06cd-477b-8660-03fffce8533b" providerId="ADAL" clId="{CEFE2094-1B92-4E8A-BA32-A107619AEF59}" dt="2020-03-04T10:42:38.202" v="1182"/>
          <ac:spMkLst>
            <pc:docMk/>
            <pc:sldMk cId="3104521044" sldId="335"/>
            <ac:spMk id="4" creationId="{B1C62C84-1193-4ADB-8A85-1D89F2FE97E2}"/>
          </ac:spMkLst>
        </pc:spChg>
        <pc:spChg chg="mod">
          <ac:chgData name="Lam, Jaicee H." userId="e5927eaa-06cd-477b-8660-03fffce8533b" providerId="ADAL" clId="{CEFE2094-1B92-4E8A-BA32-A107619AEF59}" dt="2020-03-04T10:33:19.921" v="1082" actId="20577"/>
          <ac:spMkLst>
            <pc:docMk/>
            <pc:sldMk cId="3104521044" sldId="335"/>
            <ac:spMk id="5" creationId="{E9139430-7A10-41E8-8672-EC65F71B568E}"/>
          </ac:spMkLst>
        </pc:spChg>
      </pc:sldChg>
      <pc:sldChg chg="modSp add">
        <pc:chgData name="Lam, Jaicee H." userId="e5927eaa-06cd-477b-8660-03fffce8533b" providerId="ADAL" clId="{CEFE2094-1B92-4E8A-BA32-A107619AEF59}" dt="2020-03-10T07:03:08.599" v="1618" actId="20577"/>
        <pc:sldMkLst>
          <pc:docMk/>
          <pc:sldMk cId="3561257699" sldId="335"/>
        </pc:sldMkLst>
        <pc:spChg chg="mod">
          <ac:chgData name="Lam, Jaicee H." userId="e5927eaa-06cd-477b-8660-03fffce8533b" providerId="ADAL" clId="{CEFE2094-1B92-4E8A-BA32-A107619AEF59}" dt="2020-03-10T07:03:08.599" v="1618" actId="20577"/>
          <ac:spMkLst>
            <pc:docMk/>
            <pc:sldMk cId="3561257699" sldId="335"/>
            <ac:spMk id="7" creationId="{77B4A770-0500-4FF9-9884-8C4ABAAC8A5A}"/>
          </ac:spMkLst>
        </pc:spChg>
      </pc:sldChg>
      <pc:sldChg chg="modSp add del">
        <pc:chgData name="Lam, Jaicee H." userId="e5927eaa-06cd-477b-8660-03fffce8533b" providerId="ADAL" clId="{CEFE2094-1B92-4E8A-BA32-A107619AEF59}" dt="2020-03-05T05:57:07.772" v="1533" actId="2696"/>
        <pc:sldMkLst>
          <pc:docMk/>
          <pc:sldMk cId="3192553940" sldId="336"/>
        </pc:sldMkLst>
        <pc:spChg chg="mod">
          <ac:chgData name="Lam, Jaicee H." userId="e5927eaa-06cd-477b-8660-03fffce8533b" providerId="ADAL" clId="{CEFE2094-1B92-4E8A-BA32-A107619AEF59}" dt="2020-03-04T10:41:28.711" v="1154"/>
          <ac:spMkLst>
            <pc:docMk/>
            <pc:sldMk cId="3192553940" sldId="336"/>
            <ac:spMk id="3" creationId="{D4F5EDC6-4ED3-4349-94E9-5ADA8F9FF1FB}"/>
          </ac:spMkLst>
        </pc:spChg>
        <pc:spChg chg="mod">
          <ac:chgData name="Lam, Jaicee H." userId="e5927eaa-06cd-477b-8660-03fffce8533b" providerId="ADAL" clId="{CEFE2094-1B92-4E8A-BA32-A107619AEF59}" dt="2020-03-04T10:42:39.885" v="1183"/>
          <ac:spMkLst>
            <pc:docMk/>
            <pc:sldMk cId="3192553940" sldId="336"/>
            <ac:spMk id="4" creationId="{AD749FF4-7BA3-4F07-975C-CB112B34958A}"/>
          </ac:spMkLst>
        </pc:spChg>
        <pc:spChg chg="mod">
          <ac:chgData name="Lam, Jaicee H." userId="e5927eaa-06cd-477b-8660-03fffce8533b" providerId="ADAL" clId="{CEFE2094-1B92-4E8A-BA32-A107619AEF59}" dt="2020-03-04T10:37:55.761" v="1117" actId="20577"/>
          <ac:spMkLst>
            <pc:docMk/>
            <pc:sldMk cId="3192553940" sldId="336"/>
            <ac:spMk id="7" creationId="{34B1D03D-D591-4F95-AAC4-894C40DCCF24}"/>
          </ac:spMkLst>
        </pc:spChg>
      </pc:sldChg>
      <pc:sldChg chg="modSp add">
        <pc:chgData name="Lam, Jaicee H." userId="e5927eaa-06cd-477b-8660-03fffce8533b" providerId="ADAL" clId="{CEFE2094-1B92-4E8A-BA32-A107619AEF59}" dt="2020-03-10T07:04:31.617" v="1624" actId="20577"/>
        <pc:sldMkLst>
          <pc:docMk/>
          <pc:sldMk cId="3544112546" sldId="336"/>
        </pc:sldMkLst>
        <pc:spChg chg="mod">
          <ac:chgData name="Lam, Jaicee H." userId="e5927eaa-06cd-477b-8660-03fffce8533b" providerId="ADAL" clId="{CEFE2094-1B92-4E8A-BA32-A107619AEF59}" dt="2020-03-10T07:04:31.617" v="1624" actId="20577"/>
          <ac:spMkLst>
            <pc:docMk/>
            <pc:sldMk cId="3544112546" sldId="336"/>
            <ac:spMk id="7" creationId="{C2C315B7-1E0C-493D-A9D3-B18D21448552}"/>
          </ac:spMkLst>
        </pc:spChg>
      </pc:sldChg>
      <pc:sldChg chg="modSp add">
        <pc:chgData name="Lam, Jaicee H." userId="e5927eaa-06cd-477b-8660-03fffce8533b" providerId="ADAL" clId="{CEFE2094-1B92-4E8A-BA32-A107619AEF59}" dt="2020-03-10T07:05:23.827" v="1626"/>
        <pc:sldMkLst>
          <pc:docMk/>
          <pc:sldMk cId="3469702479" sldId="337"/>
        </pc:sldMkLst>
        <pc:spChg chg="mod">
          <ac:chgData name="Lam, Jaicee H." userId="e5927eaa-06cd-477b-8660-03fffce8533b" providerId="ADAL" clId="{CEFE2094-1B92-4E8A-BA32-A107619AEF59}" dt="2020-03-10T07:05:23.827" v="1626"/>
          <ac:spMkLst>
            <pc:docMk/>
            <pc:sldMk cId="3469702479" sldId="337"/>
            <ac:spMk id="7" creationId="{380A08CD-7048-41EC-BB5E-3C689B692A5D}"/>
          </ac:spMkLst>
        </pc:spChg>
      </pc:sldChg>
      <pc:sldChg chg="modSp add">
        <pc:chgData name="Lam, Jaicee H." userId="e5927eaa-06cd-477b-8660-03fffce8533b" providerId="ADAL" clId="{CEFE2094-1B92-4E8A-BA32-A107619AEF59}" dt="2020-03-10T07:06:42.102" v="1643" actId="20577"/>
        <pc:sldMkLst>
          <pc:docMk/>
          <pc:sldMk cId="727904441" sldId="338"/>
        </pc:sldMkLst>
        <pc:spChg chg="mod">
          <ac:chgData name="Lam, Jaicee H." userId="e5927eaa-06cd-477b-8660-03fffce8533b" providerId="ADAL" clId="{CEFE2094-1B92-4E8A-BA32-A107619AEF59}" dt="2020-03-10T07:06:42.102" v="1643" actId="20577"/>
          <ac:spMkLst>
            <pc:docMk/>
            <pc:sldMk cId="727904441" sldId="338"/>
            <ac:spMk id="7" creationId="{EE7CB7D8-3749-412B-8302-57B8F423C039}"/>
          </ac:spMkLst>
        </pc:spChg>
      </pc:sldChg>
      <pc:sldChg chg="modSp add">
        <pc:chgData name="Lam, Jaicee H." userId="e5927eaa-06cd-477b-8660-03fffce8533b" providerId="ADAL" clId="{CEFE2094-1B92-4E8A-BA32-A107619AEF59}" dt="2020-03-10T07:08:08.469" v="1665" actId="20577"/>
        <pc:sldMkLst>
          <pc:docMk/>
          <pc:sldMk cId="88564720" sldId="339"/>
        </pc:sldMkLst>
        <pc:spChg chg="mod">
          <ac:chgData name="Lam, Jaicee H." userId="e5927eaa-06cd-477b-8660-03fffce8533b" providerId="ADAL" clId="{CEFE2094-1B92-4E8A-BA32-A107619AEF59}" dt="2020-03-10T07:08:08.469" v="1665" actId="20577"/>
          <ac:spMkLst>
            <pc:docMk/>
            <pc:sldMk cId="88564720" sldId="339"/>
            <ac:spMk id="7" creationId="{7D9DA4C1-ADB0-4648-A47C-13E0BE2F716F}"/>
          </ac:spMkLst>
        </pc:spChg>
      </pc:sldChg>
      <pc:sldChg chg="modSp add">
        <pc:chgData name="Lam, Jaicee H." userId="e5927eaa-06cd-477b-8660-03fffce8533b" providerId="ADAL" clId="{CEFE2094-1B92-4E8A-BA32-A107619AEF59}" dt="2020-03-10T07:09:58.803" v="1696" actId="20577"/>
        <pc:sldMkLst>
          <pc:docMk/>
          <pc:sldMk cId="1012562487" sldId="340"/>
        </pc:sldMkLst>
        <pc:spChg chg="mod">
          <ac:chgData name="Lam, Jaicee H." userId="e5927eaa-06cd-477b-8660-03fffce8533b" providerId="ADAL" clId="{CEFE2094-1B92-4E8A-BA32-A107619AEF59}" dt="2020-03-10T07:09:58.803" v="1696" actId="20577"/>
          <ac:spMkLst>
            <pc:docMk/>
            <pc:sldMk cId="1012562487" sldId="340"/>
            <ac:spMk id="5" creationId="{1FA3749E-E797-4AC3-AFEA-5C9700048DE1}"/>
          </ac:spMkLst>
        </pc:spChg>
        <pc:spChg chg="mod">
          <ac:chgData name="Lam, Jaicee H." userId="e5927eaa-06cd-477b-8660-03fffce8533b" providerId="ADAL" clId="{CEFE2094-1B92-4E8A-BA32-A107619AEF59}" dt="2020-03-10T07:08:45.574" v="1671" actId="27636"/>
          <ac:spMkLst>
            <pc:docMk/>
            <pc:sldMk cId="1012562487" sldId="340"/>
            <ac:spMk id="6" creationId="{4CD3D627-CC86-4A6A-8357-5FF32056A6AC}"/>
          </ac:spMkLst>
        </pc:spChg>
        <pc:spChg chg="mod">
          <ac:chgData name="Lam, Jaicee H." userId="e5927eaa-06cd-477b-8660-03fffce8533b" providerId="ADAL" clId="{CEFE2094-1B92-4E8A-BA32-A107619AEF59}" dt="2020-03-10T07:08:48.150" v="1678" actId="20577"/>
          <ac:spMkLst>
            <pc:docMk/>
            <pc:sldMk cId="1012562487" sldId="340"/>
            <ac:spMk id="8" creationId="{50C476E6-DF25-470B-9C9B-592995713207}"/>
          </ac:spMkLst>
        </pc:spChg>
      </pc:sldChg>
    </pc:docChg>
  </pc:docChgLst>
  <pc:docChgLst>
    <pc:chgData name="Lam, Jaicee H." userId="e5927eaa-06cd-477b-8660-03fffce8533b" providerId="ADAL" clId="{139C5CAD-9743-4EC9-868D-485985690AD8}"/>
    <pc:docChg chg="undo custSel addSld delSld modSld sldOrd">
      <pc:chgData name="Lam, Jaicee H." userId="e5927eaa-06cd-477b-8660-03fffce8533b" providerId="ADAL" clId="{139C5CAD-9743-4EC9-868D-485985690AD8}" dt="2020-03-04T07:40:37.780" v="496"/>
      <pc:docMkLst>
        <pc:docMk/>
      </pc:docMkLst>
      <pc:sldChg chg="modSp">
        <pc:chgData name="Lam, Jaicee H." userId="e5927eaa-06cd-477b-8660-03fffce8533b" providerId="ADAL" clId="{139C5CAD-9743-4EC9-868D-485985690AD8}" dt="2020-03-04T07:38:33.342" v="474" actId="20577"/>
        <pc:sldMkLst>
          <pc:docMk/>
          <pc:sldMk cId="2371777303" sldId="305"/>
        </pc:sldMkLst>
        <pc:spChg chg="mod">
          <ac:chgData name="Lam, Jaicee H." userId="e5927eaa-06cd-477b-8660-03fffce8533b" providerId="ADAL" clId="{139C5CAD-9743-4EC9-868D-485985690AD8}" dt="2020-03-03T08:10:21.481" v="21" actId="20577"/>
          <ac:spMkLst>
            <pc:docMk/>
            <pc:sldMk cId="2371777303" sldId="305"/>
            <ac:spMk id="3" creationId="{00000000-0000-0000-0000-000000000000}"/>
          </ac:spMkLst>
        </pc:spChg>
        <pc:spChg chg="mod">
          <ac:chgData name="Lam, Jaicee H." userId="e5927eaa-06cd-477b-8660-03fffce8533b" providerId="ADAL" clId="{139C5CAD-9743-4EC9-868D-485985690AD8}" dt="2020-03-04T07:38:33.342" v="474" actId="20577"/>
          <ac:spMkLst>
            <pc:docMk/>
            <pc:sldMk cId="2371777303" sldId="305"/>
            <ac:spMk id="4" creationId="{00000000-0000-0000-0000-000000000000}"/>
          </ac:spMkLst>
        </pc:spChg>
      </pc:sldChg>
      <pc:sldChg chg="modSp add">
        <pc:chgData name="Lam, Jaicee H." userId="e5927eaa-06cd-477b-8660-03fffce8533b" providerId="ADAL" clId="{139C5CAD-9743-4EC9-868D-485985690AD8}" dt="2020-03-04T07:39:24.754" v="475"/>
        <pc:sldMkLst>
          <pc:docMk/>
          <pc:sldMk cId="1152484643" sldId="306"/>
        </pc:sldMkLst>
        <pc:spChg chg="mod">
          <ac:chgData name="Lam, Jaicee H." userId="e5927eaa-06cd-477b-8660-03fffce8533b" providerId="ADAL" clId="{139C5CAD-9743-4EC9-868D-485985690AD8}" dt="2020-03-04T07:39:24.754" v="475"/>
          <ac:spMkLst>
            <pc:docMk/>
            <pc:sldMk cId="1152484643" sldId="306"/>
            <ac:spMk id="3" creationId="{FF1CEE08-1A92-49C6-9D9B-2BFAA04C52F7}"/>
          </ac:spMkLst>
        </pc:spChg>
        <pc:spChg chg="mod">
          <ac:chgData name="Lam, Jaicee H." userId="e5927eaa-06cd-477b-8660-03fffce8533b" providerId="ADAL" clId="{139C5CAD-9743-4EC9-868D-485985690AD8}" dt="2020-03-04T06:26:44.092" v="52" actId="403"/>
          <ac:spMkLst>
            <pc:docMk/>
            <pc:sldMk cId="1152484643" sldId="306"/>
            <ac:spMk id="5" creationId="{E32E54CC-9CF9-45B8-93A0-6263EF47440B}"/>
          </ac:spMkLst>
        </pc:spChg>
      </pc:sldChg>
      <pc:sldChg chg="modSp add del">
        <pc:chgData name="Lam, Jaicee H." userId="e5927eaa-06cd-477b-8660-03fffce8533b" providerId="ADAL" clId="{139C5CAD-9743-4EC9-868D-485985690AD8}" dt="2020-03-03T08:10:48.389" v="22" actId="2696"/>
        <pc:sldMkLst>
          <pc:docMk/>
          <pc:sldMk cId="1102008274" sldId="307"/>
        </pc:sldMkLst>
        <pc:spChg chg="mod">
          <ac:chgData name="Lam, Jaicee H." userId="e5927eaa-06cd-477b-8660-03fffce8533b" providerId="ADAL" clId="{139C5CAD-9743-4EC9-868D-485985690AD8}" dt="2020-03-03T08:09:47.054" v="20" actId="20577"/>
          <ac:spMkLst>
            <pc:docMk/>
            <pc:sldMk cId="1102008274" sldId="307"/>
            <ac:spMk id="5" creationId="{27823161-79EB-437E-A7E9-82D0380A0F6F}"/>
          </ac:spMkLst>
        </pc:spChg>
        <pc:spChg chg="mod">
          <ac:chgData name="Lam, Jaicee H." userId="e5927eaa-06cd-477b-8660-03fffce8533b" providerId="ADAL" clId="{139C5CAD-9743-4EC9-868D-485985690AD8}" dt="2020-03-03T08:09:31.411" v="8" actId="27636"/>
          <ac:spMkLst>
            <pc:docMk/>
            <pc:sldMk cId="1102008274" sldId="307"/>
            <ac:spMk id="6" creationId="{F5D254DD-AF92-4211-80E5-5DFBD52EE2D2}"/>
          </ac:spMkLst>
        </pc:spChg>
        <pc:spChg chg="mod">
          <ac:chgData name="Lam, Jaicee H." userId="e5927eaa-06cd-477b-8660-03fffce8533b" providerId="ADAL" clId="{139C5CAD-9743-4EC9-868D-485985690AD8}" dt="2020-03-03T08:09:39.348" v="14" actId="20577"/>
          <ac:spMkLst>
            <pc:docMk/>
            <pc:sldMk cId="1102008274" sldId="307"/>
            <ac:spMk id="8" creationId="{E9C55604-C34C-4128-99C3-9CC5D5F88BF4}"/>
          </ac:spMkLst>
        </pc:spChg>
      </pc:sldChg>
      <pc:sldChg chg="addSp modSp add">
        <pc:chgData name="Lam, Jaicee H." userId="e5927eaa-06cd-477b-8660-03fffce8533b" providerId="ADAL" clId="{139C5CAD-9743-4EC9-868D-485985690AD8}" dt="2020-03-04T07:39:33.614" v="476"/>
        <pc:sldMkLst>
          <pc:docMk/>
          <pc:sldMk cId="2394793380" sldId="307"/>
        </pc:sldMkLst>
        <pc:spChg chg="mod">
          <ac:chgData name="Lam, Jaicee H." userId="e5927eaa-06cd-477b-8660-03fffce8533b" providerId="ADAL" clId="{139C5CAD-9743-4EC9-868D-485985690AD8}" dt="2020-03-04T07:39:33.614" v="476"/>
          <ac:spMkLst>
            <pc:docMk/>
            <pc:sldMk cId="2394793380" sldId="307"/>
            <ac:spMk id="3" creationId="{A6DA91F9-FCB7-4743-8350-DE8C8243C07D}"/>
          </ac:spMkLst>
        </pc:spChg>
        <pc:spChg chg="mod">
          <ac:chgData name="Lam, Jaicee H." userId="e5927eaa-06cd-477b-8660-03fffce8533b" providerId="ADAL" clId="{139C5CAD-9743-4EC9-868D-485985690AD8}" dt="2020-03-04T06:53:01.079" v="232" actId="15"/>
          <ac:spMkLst>
            <pc:docMk/>
            <pc:sldMk cId="2394793380" sldId="307"/>
            <ac:spMk id="5" creationId="{E9139430-7A10-41E8-8672-EC65F71B568E}"/>
          </ac:spMkLst>
        </pc:spChg>
        <pc:spChg chg="mod">
          <ac:chgData name="Lam, Jaicee H." userId="e5927eaa-06cd-477b-8660-03fffce8533b" providerId="ADAL" clId="{139C5CAD-9743-4EC9-868D-485985690AD8}" dt="2020-03-03T08:12:53.999" v="24" actId="27636"/>
          <ac:spMkLst>
            <pc:docMk/>
            <pc:sldMk cId="2394793380" sldId="307"/>
            <ac:spMk id="6" creationId="{398152BC-43A6-4818-8311-0A33454E6222}"/>
          </ac:spMkLst>
        </pc:spChg>
        <pc:spChg chg="mod">
          <ac:chgData name="Lam, Jaicee H." userId="e5927eaa-06cd-477b-8660-03fffce8533b" providerId="ADAL" clId="{139C5CAD-9743-4EC9-868D-485985690AD8}" dt="2020-03-03T08:13:46.207" v="28"/>
          <ac:spMkLst>
            <pc:docMk/>
            <pc:sldMk cId="2394793380" sldId="307"/>
            <ac:spMk id="8" creationId="{6390F593-5623-4A34-A97D-B347E3602C60}"/>
          </ac:spMkLst>
        </pc:spChg>
        <pc:picChg chg="add mod">
          <ac:chgData name="Lam, Jaicee H." userId="e5927eaa-06cd-477b-8660-03fffce8533b" providerId="ADAL" clId="{139C5CAD-9743-4EC9-868D-485985690AD8}" dt="2020-03-03T08:14:54.682" v="38" actId="1076"/>
          <ac:picMkLst>
            <pc:docMk/>
            <pc:sldMk cId="2394793380" sldId="307"/>
            <ac:picMk id="9" creationId="{11CB3934-EB5D-432B-8271-33ADD7847C46}"/>
          </ac:picMkLst>
        </pc:picChg>
      </pc:sldChg>
      <pc:sldChg chg="delSp modSp add">
        <pc:chgData name="Lam, Jaicee H." userId="e5927eaa-06cd-477b-8660-03fffce8533b" providerId="ADAL" clId="{139C5CAD-9743-4EC9-868D-485985690AD8}" dt="2020-03-04T07:39:36.371" v="477"/>
        <pc:sldMkLst>
          <pc:docMk/>
          <pc:sldMk cId="2705165879" sldId="308"/>
        </pc:sldMkLst>
        <pc:spChg chg="mod">
          <ac:chgData name="Lam, Jaicee H." userId="e5927eaa-06cd-477b-8660-03fffce8533b" providerId="ADAL" clId="{139C5CAD-9743-4EC9-868D-485985690AD8}" dt="2020-03-04T07:39:36.371" v="477"/>
          <ac:spMkLst>
            <pc:docMk/>
            <pc:sldMk cId="2705165879" sldId="308"/>
            <ac:spMk id="3" creationId="{A6DA91F9-FCB7-4743-8350-DE8C8243C07D}"/>
          </ac:spMkLst>
        </pc:spChg>
        <pc:spChg chg="mod">
          <ac:chgData name="Lam, Jaicee H." userId="e5927eaa-06cd-477b-8660-03fffce8533b" providerId="ADAL" clId="{139C5CAD-9743-4EC9-868D-485985690AD8}" dt="2020-03-04T07:28:29.969" v="452" actId="12"/>
          <ac:spMkLst>
            <pc:docMk/>
            <pc:sldMk cId="2705165879" sldId="308"/>
            <ac:spMk id="5" creationId="{E9139430-7A10-41E8-8672-EC65F71B568E}"/>
          </ac:spMkLst>
        </pc:spChg>
        <pc:spChg chg="mod">
          <ac:chgData name="Lam, Jaicee H." userId="e5927eaa-06cd-477b-8660-03fffce8533b" providerId="ADAL" clId="{139C5CAD-9743-4EC9-868D-485985690AD8}" dt="2020-03-04T06:25:00.772" v="40"/>
          <ac:spMkLst>
            <pc:docMk/>
            <pc:sldMk cId="2705165879" sldId="308"/>
            <ac:spMk id="8" creationId="{6390F593-5623-4A34-A97D-B347E3602C60}"/>
          </ac:spMkLst>
        </pc:spChg>
        <pc:picChg chg="del">
          <ac:chgData name="Lam, Jaicee H." userId="e5927eaa-06cd-477b-8660-03fffce8533b" providerId="ADAL" clId="{139C5CAD-9743-4EC9-868D-485985690AD8}" dt="2020-03-04T06:25:08.256" v="42" actId="478"/>
          <ac:picMkLst>
            <pc:docMk/>
            <pc:sldMk cId="2705165879" sldId="308"/>
            <ac:picMk id="9" creationId="{11CB3934-EB5D-432B-8271-33ADD7847C46}"/>
          </ac:picMkLst>
        </pc:picChg>
      </pc:sldChg>
      <pc:sldChg chg="modSp add">
        <pc:chgData name="Lam, Jaicee H." userId="e5927eaa-06cd-477b-8660-03fffce8533b" providerId="ADAL" clId="{139C5CAD-9743-4EC9-868D-485985690AD8}" dt="2020-03-04T07:39:39.983" v="478"/>
        <pc:sldMkLst>
          <pc:docMk/>
          <pc:sldMk cId="2596422118" sldId="309"/>
        </pc:sldMkLst>
        <pc:spChg chg="mod">
          <ac:chgData name="Lam, Jaicee H." userId="e5927eaa-06cd-477b-8660-03fffce8533b" providerId="ADAL" clId="{139C5CAD-9743-4EC9-868D-485985690AD8}" dt="2020-03-04T07:39:39.983" v="478"/>
          <ac:spMkLst>
            <pc:docMk/>
            <pc:sldMk cId="2596422118" sldId="309"/>
            <ac:spMk id="3" creationId="{A6DA91F9-FCB7-4743-8350-DE8C8243C07D}"/>
          </ac:spMkLst>
        </pc:spChg>
        <pc:spChg chg="mod">
          <ac:chgData name="Lam, Jaicee H." userId="e5927eaa-06cd-477b-8660-03fffce8533b" providerId="ADAL" clId="{139C5CAD-9743-4EC9-868D-485985690AD8}" dt="2020-03-04T07:28:58.125" v="454" actId="207"/>
          <ac:spMkLst>
            <pc:docMk/>
            <pc:sldMk cId="2596422118" sldId="309"/>
            <ac:spMk id="5" creationId="{E9139430-7A10-41E8-8672-EC65F71B568E}"/>
          </ac:spMkLst>
        </pc:spChg>
        <pc:spChg chg="mod">
          <ac:chgData name="Lam, Jaicee H." userId="e5927eaa-06cd-477b-8660-03fffce8533b" providerId="ADAL" clId="{139C5CAD-9743-4EC9-868D-485985690AD8}" dt="2020-03-04T06:25:27.816" v="44"/>
          <ac:spMkLst>
            <pc:docMk/>
            <pc:sldMk cId="2596422118" sldId="309"/>
            <ac:spMk id="8" creationId="{6390F593-5623-4A34-A97D-B347E3602C60}"/>
          </ac:spMkLst>
        </pc:spChg>
      </pc:sldChg>
      <pc:sldChg chg="modSp add modNotesTx">
        <pc:chgData name="Lam, Jaicee H." userId="e5927eaa-06cd-477b-8660-03fffce8533b" providerId="ADAL" clId="{139C5CAD-9743-4EC9-868D-485985690AD8}" dt="2020-03-04T07:39:44.304" v="479"/>
        <pc:sldMkLst>
          <pc:docMk/>
          <pc:sldMk cId="3877843034" sldId="310"/>
        </pc:sldMkLst>
        <pc:spChg chg="mod">
          <ac:chgData name="Lam, Jaicee H." userId="e5927eaa-06cd-477b-8660-03fffce8533b" providerId="ADAL" clId="{139C5CAD-9743-4EC9-868D-485985690AD8}" dt="2020-03-04T07:39:44.304" v="479"/>
          <ac:spMkLst>
            <pc:docMk/>
            <pc:sldMk cId="3877843034" sldId="310"/>
            <ac:spMk id="3" creationId="{A6DA91F9-FCB7-4743-8350-DE8C8243C07D}"/>
          </ac:spMkLst>
        </pc:spChg>
        <pc:spChg chg="mod">
          <ac:chgData name="Lam, Jaicee H." userId="e5927eaa-06cd-477b-8660-03fffce8533b" providerId="ADAL" clId="{139C5CAD-9743-4EC9-868D-485985690AD8}" dt="2020-03-04T07:29:37.332" v="457" actId="207"/>
          <ac:spMkLst>
            <pc:docMk/>
            <pc:sldMk cId="3877843034" sldId="310"/>
            <ac:spMk id="5" creationId="{E9139430-7A10-41E8-8672-EC65F71B568E}"/>
          </ac:spMkLst>
        </pc:spChg>
        <pc:spChg chg="mod">
          <ac:chgData name="Lam, Jaicee H." userId="e5927eaa-06cd-477b-8660-03fffce8533b" providerId="ADAL" clId="{139C5CAD-9743-4EC9-868D-485985690AD8}" dt="2020-03-04T06:25:59.329" v="47"/>
          <ac:spMkLst>
            <pc:docMk/>
            <pc:sldMk cId="3877843034" sldId="310"/>
            <ac:spMk id="8" creationId="{6390F593-5623-4A34-A97D-B347E3602C60}"/>
          </ac:spMkLst>
        </pc:spChg>
      </pc:sldChg>
      <pc:sldChg chg="addSp delSp modSp add modNotesTx">
        <pc:chgData name="Lam, Jaicee H." userId="e5927eaa-06cd-477b-8660-03fffce8533b" providerId="ADAL" clId="{139C5CAD-9743-4EC9-868D-485985690AD8}" dt="2020-03-04T07:39:46.556" v="480"/>
        <pc:sldMkLst>
          <pc:docMk/>
          <pc:sldMk cId="1336483110" sldId="311"/>
        </pc:sldMkLst>
        <pc:spChg chg="mod">
          <ac:chgData name="Lam, Jaicee H." userId="e5927eaa-06cd-477b-8660-03fffce8533b" providerId="ADAL" clId="{139C5CAD-9743-4EC9-868D-485985690AD8}" dt="2020-03-04T07:39:46.556" v="480"/>
          <ac:spMkLst>
            <pc:docMk/>
            <pc:sldMk cId="1336483110" sldId="311"/>
            <ac:spMk id="3" creationId="{94817395-66C9-4070-AA46-B2371D0E2A78}"/>
          </ac:spMkLst>
        </pc:spChg>
        <pc:spChg chg="mod">
          <ac:chgData name="Lam, Jaicee H." userId="e5927eaa-06cd-477b-8660-03fffce8533b" providerId="ADAL" clId="{139C5CAD-9743-4EC9-868D-485985690AD8}" dt="2020-03-04T06:36:29.648" v="66"/>
          <ac:spMkLst>
            <pc:docMk/>
            <pc:sldMk cId="1336483110" sldId="311"/>
            <ac:spMk id="5" creationId="{A86A69D6-79E5-4C8F-8D0C-72B7AD514EC6}"/>
          </ac:spMkLst>
        </pc:spChg>
        <pc:spChg chg="mod">
          <ac:chgData name="Lam, Jaicee H." userId="e5927eaa-06cd-477b-8660-03fffce8533b" providerId="ADAL" clId="{139C5CAD-9743-4EC9-868D-485985690AD8}" dt="2020-03-04T06:33:23.213" v="63" actId="27636"/>
          <ac:spMkLst>
            <pc:docMk/>
            <pc:sldMk cId="1336483110" sldId="311"/>
            <ac:spMk id="7" creationId="{B0D1D865-72E1-4CB0-B9E9-5E942FB015D3}"/>
          </ac:spMkLst>
        </pc:spChg>
        <pc:spChg chg="del">
          <ac:chgData name="Lam, Jaicee H." userId="e5927eaa-06cd-477b-8660-03fffce8533b" providerId="ADAL" clId="{139C5CAD-9743-4EC9-868D-485985690AD8}" dt="2020-03-04T06:37:04.244" v="67" actId="3680"/>
          <ac:spMkLst>
            <pc:docMk/>
            <pc:sldMk cId="1336483110" sldId="311"/>
            <ac:spMk id="8" creationId="{A400652B-79A9-43D8-9962-1AF74DAA01AA}"/>
          </ac:spMkLst>
        </pc:spChg>
        <pc:graphicFrameChg chg="add mod ord modGraphic">
          <ac:chgData name="Lam, Jaicee H." userId="e5927eaa-06cd-477b-8660-03fffce8533b" providerId="ADAL" clId="{139C5CAD-9743-4EC9-868D-485985690AD8}" dt="2020-03-04T06:38:04.348" v="81" actId="14100"/>
          <ac:graphicFrameMkLst>
            <pc:docMk/>
            <pc:sldMk cId="1336483110" sldId="311"/>
            <ac:graphicFrameMk id="9" creationId="{F0D60C34-33E3-4FD3-B0B1-C715C8A25B3C}"/>
          </ac:graphicFrameMkLst>
        </pc:graphicFrameChg>
      </pc:sldChg>
      <pc:sldChg chg="modSp add ord">
        <pc:chgData name="Lam, Jaicee H." userId="e5927eaa-06cd-477b-8660-03fffce8533b" providerId="ADAL" clId="{139C5CAD-9743-4EC9-868D-485985690AD8}" dt="2020-03-04T07:39:48.592" v="481"/>
        <pc:sldMkLst>
          <pc:docMk/>
          <pc:sldMk cId="3021909468" sldId="312"/>
        </pc:sldMkLst>
        <pc:spChg chg="mod">
          <ac:chgData name="Lam, Jaicee H." userId="e5927eaa-06cd-477b-8660-03fffce8533b" providerId="ADAL" clId="{139C5CAD-9743-4EC9-868D-485985690AD8}" dt="2020-03-04T07:39:48.592" v="481"/>
          <ac:spMkLst>
            <pc:docMk/>
            <pc:sldMk cId="3021909468" sldId="312"/>
            <ac:spMk id="3" creationId="{A6DA91F9-FCB7-4743-8350-DE8C8243C07D}"/>
          </ac:spMkLst>
        </pc:spChg>
        <pc:spChg chg="mod">
          <ac:chgData name="Lam, Jaicee H." userId="e5927eaa-06cd-477b-8660-03fffce8533b" providerId="ADAL" clId="{139C5CAD-9743-4EC9-868D-485985690AD8}" dt="2020-03-04T06:53:21.941" v="234" actId="12"/>
          <ac:spMkLst>
            <pc:docMk/>
            <pc:sldMk cId="3021909468" sldId="312"/>
            <ac:spMk id="5" creationId="{E9139430-7A10-41E8-8672-EC65F71B568E}"/>
          </ac:spMkLst>
        </pc:spChg>
        <pc:spChg chg="mod">
          <ac:chgData name="Lam, Jaicee H." userId="e5927eaa-06cd-477b-8660-03fffce8533b" providerId="ADAL" clId="{139C5CAD-9743-4EC9-868D-485985690AD8}" dt="2020-03-04T06:42:01.845" v="91"/>
          <ac:spMkLst>
            <pc:docMk/>
            <pc:sldMk cId="3021909468" sldId="312"/>
            <ac:spMk id="7" creationId="{D7903B0A-C96B-41D0-8272-1E599D44A95D}"/>
          </ac:spMkLst>
        </pc:spChg>
        <pc:spChg chg="mod">
          <ac:chgData name="Lam, Jaicee H." userId="e5927eaa-06cd-477b-8660-03fffce8533b" providerId="ADAL" clId="{139C5CAD-9743-4EC9-868D-485985690AD8}" dt="2020-03-04T06:42:03.878" v="92" actId="20577"/>
          <ac:spMkLst>
            <pc:docMk/>
            <pc:sldMk cId="3021909468" sldId="312"/>
            <ac:spMk id="8" creationId="{6390F593-5623-4A34-A97D-B347E3602C60}"/>
          </ac:spMkLst>
        </pc:spChg>
      </pc:sldChg>
      <pc:sldChg chg="modSp add">
        <pc:chgData name="Lam, Jaicee H." userId="e5927eaa-06cd-477b-8660-03fffce8533b" providerId="ADAL" clId="{139C5CAD-9743-4EC9-868D-485985690AD8}" dt="2020-03-04T07:39:54.139" v="482"/>
        <pc:sldMkLst>
          <pc:docMk/>
          <pc:sldMk cId="2711782990" sldId="313"/>
        </pc:sldMkLst>
        <pc:spChg chg="mod">
          <ac:chgData name="Lam, Jaicee H." userId="e5927eaa-06cd-477b-8660-03fffce8533b" providerId="ADAL" clId="{139C5CAD-9743-4EC9-868D-485985690AD8}" dt="2020-03-04T07:39:54.139" v="482"/>
          <ac:spMkLst>
            <pc:docMk/>
            <pc:sldMk cId="2711782990" sldId="313"/>
            <ac:spMk id="3" creationId="{A6DA91F9-FCB7-4743-8350-DE8C8243C07D}"/>
          </ac:spMkLst>
        </pc:spChg>
        <pc:spChg chg="mod">
          <ac:chgData name="Lam, Jaicee H." userId="e5927eaa-06cd-477b-8660-03fffce8533b" providerId="ADAL" clId="{139C5CAD-9743-4EC9-868D-485985690AD8}" dt="2020-03-04T06:53:33.708" v="235" actId="12"/>
          <ac:spMkLst>
            <pc:docMk/>
            <pc:sldMk cId="2711782990" sldId="313"/>
            <ac:spMk id="5" creationId="{E9139430-7A10-41E8-8672-EC65F71B568E}"/>
          </ac:spMkLst>
        </pc:spChg>
        <pc:spChg chg="mod">
          <ac:chgData name="Lam, Jaicee H." userId="e5927eaa-06cd-477b-8660-03fffce8533b" providerId="ADAL" clId="{139C5CAD-9743-4EC9-868D-485985690AD8}" dt="2020-03-04T06:43:44.697" v="97"/>
          <ac:spMkLst>
            <pc:docMk/>
            <pc:sldMk cId="2711782990" sldId="313"/>
            <ac:spMk id="7" creationId="{D7903B0A-C96B-41D0-8272-1E599D44A95D}"/>
          </ac:spMkLst>
        </pc:spChg>
      </pc:sldChg>
      <pc:sldChg chg="addSp modSp add modNotesTx">
        <pc:chgData name="Lam, Jaicee H." userId="e5927eaa-06cd-477b-8660-03fffce8533b" providerId="ADAL" clId="{139C5CAD-9743-4EC9-868D-485985690AD8}" dt="2020-03-04T07:39:57.455" v="483"/>
        <pc:sldMkLst>
          <pc:docMk/>
          <pc:sldMk cId="3082341385" sldId="314"/>
        </pc:sldMkLst>
        <pc:spChg chg="mod">
          <ac:chgData name="Lam, Jaicee H." userId="e5927eaa-06cd-477b-8660-03fffce8533b" providerId="ADAL" clId="{139C5CAD-9743-4EC9-868D-485985690AD8}" dt="2020-03-04T07:39:57.455" v="483"/>
          <ac:spMkLst>
            <pc:docMk/>
            <pc:sldMk cId="3082341385" sldId="314"/>
            <ac:spMk id="3" creationId="{A6DA91F9-FCB7-4743-8350-DE8C8243C07D}"/>
          </ac:spMkLst>
        </pc:spChg>
        <pc:spChg chg="mod">
          <ac:chgData name="Lam, Jaicee H." userId="e5927eaa-06cd-477b-8660-03fffce8533b" providerId="ADAL" clId="{139C5CAD-9743-4EC9-868D-485985690AD8}" dt="2020-03-04T06:45:18.072" v="121"/>
          <ac:spMkLst>
            <pc:docMk/>
            <pc:sldMk cId="3082341385" sldId="314"/>
            <ac:spMk id="5" creationId="{E9139430-7A10-41E8-8672-EC65F71B568E}"/>
          </ac:spMkLst>
        </pc:spChg>
        <pc:spChg chg="mod">
          <ac:chgData name="Lam, Jaicee H." userId="e5927eaa-06cd-477b-8660-03fffce8533b" providerId="ADAL" clId="{139C5CAD-9743-4EC9-868D-485985690AD8}" dt="2020-03-04T06:44:49.248" v="114"/>
          <ac:spMkLst>
            <pc:docMk/>
            <pc:sldMk cId="3082341385" sldId="314"/>
            <ac:spMk id="7" creationId="{D7903B0A-C96B-41D0-8272-1E599D44A95D}"/>
          </ac:spMkLst>
        </pc:spChg>
        <pc:spChg chg="add mod">
          <ac:chgData name="Lam, Jaicee H." userId="e5927eaa-06cd-477b-8660-03fffce8533b" providerId="ADAL" clId="{139C5CAD-9743-4EC9-868D-485985690AD8}" dt="2020-03-04T06:47:23.747" v="144" actId="14100"/>
          <ac:spMkLst>
            <pc:docMk/>
            <pc:sldMk cId="3082341385" sldId="314"/>
            <ac:spMk id="9" creationId="{B1B3D097-8295-477E-AE7B-2C539E1B3943}"/>
          </ac:spMkLst>
        </pc:spChg>
        <pc:spChg chg="add mod">
          <ac:chgData name="Lam, Jaicee H." userId="e5927eaa-06cd-477b-8660-03fffce8533b" providerId="ADAL" clId="{139C5CAD-9743-4EC9-868D-485985690AD8}" dt="2020-03-04T06:48:02.102" v="168" actId="207"/>
          <ac:spMkLst>
            <pc:docMk/>
            <pc:sldMk cId="3082341385" sldId="314"/>
            <ac:spMk id="10" creationId="{8AF51628-BE68-469F-AA78-F71B753ADBF3}"/>
          </ac:spMkLst>
        </pc:spChg>
      </pc:sldChg>
      <pc:sldChg chg="modSp add del modNotesTx">
        <pc:chgData name="Lam, Jaicee H." userId="e5927eaa-06cd-477b-8660-03fffce8533b" providerId="ADAL" clId="{139C5CAD-9743-4EC9-868D-485985690AD8}" dt="2020-03-04T06:50:48.997" v="204" actId="2696"/>
        <pc:sldMkLst>
          <pc:docMk/>
          <pc:sldMk cId="3438035352" sldId="315"/>
        </pc:sldMkLst>
        <pc:spChg chg="mod">
          <ac:chgData name="Lam, Jaicee H." userId="e5927eaa-06cd-477b-8660-03fffce8533b" providerId="ADAL" clId="{139C5CAD-9743-4EC9-868D-485985690AD8}" dt="2020-03-04T06:49:48.206" v="194" actId="20577"/>
          <ac:spMkLst>
            <pc:docMk/>
            <pc:sldMk cId="3438035352" sldId="315"/>
            <ac:spMk id="5" creationId="{A78D4B54-9231-46F9-9116-F4BDD18A4B01}"/>
          </ac:spMkLst>
        </pc:spChg>
        <pc:spChg chg="mod">
          <ac:chgData name="Lam, Jaicee H." userId="e5927eaa-06cd-477b-8660-03fffce8533b" providerId="ADAL" clId="{139C5CAD-9743-4EC9-868D-485985690AD8}" dt="2020-03-04T06:49:08.414" v="171" actId="27636"/>
          <ac:spMkLst>
            <pc:docMk/>
            <pc:sldMk cId="3438035352" sldId="315"/>
            <ac:spMk id="6" creationId="{8814DF43-828F-4F96-84FD-8AC83071A3FF}"/>
          </ac:spMkLst>
        </pc:spChg>
        <pc:spChg chg="mod">
          <ac:chgData name="Lam, Jaicee H." userId="e5927eaa-06cd-477b-8660-03fffce8533b" providerId="ADAL" clId="{139C5CAD-9743-4EC9-868D-485985690AD8}" dt="2020-03-04T06:49:25.262" v="175" actId="20577"/>
          <ac:spMkLst>
            <pc:docMk/>
            <pc:sldMk cId="3438035352" sldId="315"/>
            <ac:spMk id="8" creationId="{52F94777-BDC6-4110-BE8E-830A408ABBD1}"/>
          </ac:spMkLst>
        </pc:spChg>
        <pc:spChg chg="mod">
          <ac:chgData name="Lam, Jaicee H." userId="e5927eaa-06cd-477b-8660-03fffce8533b" providerId="ADAL" clId="{139C5CAD-9743-4EC9-868D-485985690AD8}" dt="2020-03-04T06:49:15.542" v="172"/>
          <ac:spMkLst>
            <pc:docMk/>
            <pc:sldMk cId="3438035352" sldId="315"/>
            <ac:spMk id="9" creationId="{CC4EE1B4-F775-4EDE-AFDF-3EA4E3B1593F}"/>
          </ac:spMkLst>
        </pc:spChg>
      </pc:sldChg>
      <pc:sldChg chg="addSp modSp add ord">
        <pc:chgData name="Lam, Jaicee H." userId="e5927eaa-06cd-477b-8660-03fffce8533b" providerId="ADAL" clId="{139C5CAD-9743-4EC9-868D-485985690AD8}" dt="2020-03-04T07:40:00.717" v="484"/>
        <pc:sldMkLst>
          <pc:docMk/>
          <pc:sldMk cId="23700907" sldId="316"/>
        </pc:sldMkLst>
        <pc:spChg chg="mod">
          <ac:chgData name="Lam, Jaicee H." userId="e5927eaa-06cd-477b-8660-03fffce8533b" providerId="ADAL" clId="{139C5CAD-9743-4EC9-868D-485985690AD8}" dt="2020-03-04T07:40:00.717" v="484"/>
          <ac:spMkLst>
            <pc:docMk/>
            <pc:sldMk cId="23700907" sldId="316"/>
            <ac:spMk id="3" creationId="{A6DA91F9-FCB7-4743-8350-DE8C8243C07D}"/>
          </ac:spMkLst>
        </pc:spChg>
        <pc:spChg chg="mod">
          <ac:chgData name="Lam, Jaicee H." userId="e5927eaa-06cd-477b-8660-03fffce8533b" providerId="ADAL" clId="{139C5CAD-9743-4EC9-868D-485985690AD8}" dt="2020-03-04T06:50:37.204" v="203" actId="5793"/>
          <ac:spMkLst>
            <pc:docMk/>
            <pc:sldMk cId="23700907" sldId="316"/>
            <ac:spMk id="5" creationId="{E9139430-7A10-41E8-8672-EC65F71B568E}"/>
          </ac:spMkLst>
        </pc:spChg>
        <pc:spChg chg="mod">
          <ac:chgData name="Lam, Jaicee H." userId="e5927eaa-06cd-477b-8660-03fffce8533b" providerId="ADAL" clId="{139C5CAD-9743-4EC9-868D-485985690AD8}" dt="2020-03-04T06:50:21.620" v="197"/>
          <ac:spMkLst>
            <pc:docMk/>
            <pc:sldMk cId="23700907" sldId="316"/>
            <ac:spMk id="7" creationId="{D7903B0A-C96B-41D0-8272-1E599D44A95D}"/>
          </ac:spMkLst>
        </pc:spChg>
        <pc:picChg chg="add mod">
          <ac:chgData name="Lam, Jaicee H." userId="e5927eaa-06cd-477b-8660-03fffce8533b" providerId="ADAL" clId="{139C5CAD-9743-4EC9-868D-485985690AD8}" dt="2020-03-04T06:51:01.686" v="208" actId="1076"/>
          <ac:picMkLst>
            <pc:docMk/>
            <pc:sldMk cId="23700907" sldId="316"/>
            <ac:picMk id="9" creationId="{8FAB57F1-A395-4EB1-9310-469623FB0503}"/>
          </ac:picMkLst>
        </pc:picChg>
      </pc:sldChg>
      <pc:sldChg chg="addSp delSp modSp add">
        <pc:chgData name="Lam, Jaicee H." userId="e5927eaa-06cd-477b-8660-03fffce8533b" providerId="ADAL" clId="{139C5CAD-9743-4EC9-868D-485985690AD8}" dt="2020-03-04T07:40:04.980" v="485"/>
        <pc:sldMkLst>
          <pc:docMk/>
          <pc:sldMk cId="1012632136" sldId="317"/>
        </pc:sldMkLst>
        <pc:spChg chg="mod">
          <ac:chgData name="Lam, Jaicee H." userId="e5927eaa-06cd-477b-8660-03fffce8533b" providerId="ADAL" clId="{139C5CAD-9743-4EC9-868D-485985690AD8}" dt="2020-03-04T07:40:04.980" v="485"/>
          <ac:spMkLst>
            <pc:docMk/>
            <pc:sldMk cId="1012632136" sldId="317"/>
            <ac:spMk id="3" creationId="{A6DA91F9-FCB7-4743-8350-DE8C8243C07D}"/>
          </ac:spMkLst>
        </pc:spChg>
        <pc:spChg chg="mod">
          <ac:chgData name="Lam, Jaicee H." userId="e5927eaa-06cd-477b-8660-03fffce8533b" providerId="ADAL" clId="{139C5CAD-9743-4EC9-868D-485985690AD8}" dt="2020-03-04T06:54:49.640" v="253" actId="2710"/>
          <ac:spMkLst>
            <pc:docMk/>
            <pc:sldMk cId="1012632136" sldId="317"/>
            <ac:spMk id="5" creationId="{E9139430-7A10-41E8-8672-EC65F71B568E}"/>
          </ac:spMkLst>
        </pc:spChg>
        <pc:spChg chg="mod">
          <ac:chgData name="Lam, Jaicee H." userId="e5927eaa-06cd-477b-8660-03fffce8533b" providerId="ADAL" clId="{139C5CAD-9743-4EC9-868D-485985690AD8}" dt="2020-03-04T06:51:45.142" v="211" actId="20577"/>
          <ac:spMkLst>
            <pc:docMk/>
            <pc:sldMk cId="1012632136" sldId="317"/>
            <ac:spMk id="7" creationId="{D7903B0A-C96B-41D0-8272-1E599D44A95D}"/>
          </ac:spMkLst>
        </pc:spChg>
        <pc:spChg chg="mod">
          <ac:chgData name="Lam, Jaicee H." userId="e5927eaa-06cd-477b-8660-03fffce8533b" providerId="ADAL" clId="{139C5CAD-9743-4EC9-868D-485985690AD8}" dt="2020-03-04T06:51:43.002" v="210"/>
          <ac:spMkLst>
            <pc:docMk/>
            <pc:sldMk cId="1012632136" sldId="317"/>
            <ac:spMk id="8" creationId="{6390F593-5623-4A34-A97D-B347E3602C60}"/>
          </ac:spMkLst>
        </pc:spChg>
        <pc:picChg chg="del">
          <ac:chgData name="Lam, Jaicee H." userId="e5927eaa-06cd-477b-8660-03fffce8533b" providerId="ADAL" clId="{139C5CAD-9743-4EC9-868D-485985690AD8}" dt="2020-03-04T06:51:48.147" v="212" actId="478"/>
          <ac:picMkLst>
            <pc:docMk/>
            <pc:sldMk cId="1012632136" sldId="317"/>
            <ac:picMk id="9" creationId="{8FAB57F1-A395-4EB1-9310-469623FB0503}"/>
          </ac:picMkLst>
        </pc:picChg>
        <pc:picChg chg="add mod">
          <ac:chgData name="Lam, Jaicee H." userId="e5927eaa-06cd-477b-8660-03fffce8533b" providerId="ADAL" clId="{139C5CAD-9743-4EC9-868D-485985690AD8}" dt="2020-03-04T06:55:19.802" v="258" actId="14100"/>
          <ac:picMkLst>
            <pc:docMk/>
            <pc:sldMk cId="1012632136" sldId="317"/>
            <ac:picMk id="10" creationId="{50D76C52-007C-44AA-BEED-C295BABC4F53}"/>
          </ac:picMkLst>
        </pc:picChg>
      </pc:sldChg>
      <pc:sldChg chg="delSp modSp add modNotesTx">
        <pc:chgData name="Lam, Jaicee H." userId="e5927eaa-06cd-477b-8660-03fffce8533b" providerId="ADAL" clId="{139C5CAD-9743-4EC9-868D-485985690AD8}" dt="2020-03-04T07:40:08.307" v="486"/>
        <pc:sldMkLst>
          <pc:docMk/>
          <pc:sldMk cId="3499963966" sldId="318"/>
        </pc:sldMkLst>
        <pc:spChg chg="mod">
          <ac:chgData name="Lam, Jaicee H." userId="e5927eaa-06cd-477b-8660-03fffce8533b" providerId="ADAL" clId="{139C5CAD-9743-4EC9-868D-485985690AD8}" dt="2020-03-04T07:40:08.307" v="486"/>
          <ac:spMkLst>
            <pc:docMk/>
            <pc:sldMk cId="3499963966" sldId="318"/>
            <ac:spMk id="3" creationId="{A6DA91F9-FCB7-4743-8350-DE8C8243C07D}"/>
          </ac:spMkLst>
        </pc:spChg>
        <pc:spChg chg="mod">
          <ac:chgData name="Lam, Jaicee H." userId="e5927eaa-06cd-477b-8660-03fffce8533b" providerId="ADAL" clId="{139C5CAD-9743-4EC9-868D-485985690AD8}" dt="2020-03-04T06:56:44.295" v="266" actId="5793"/>
          <ac:spMkLst>
            <pc:docMk/>
            <pc:sldMk cId="3499963966" sldId="318"/>
            <ac:spMk id="5" creationId="{E9139430-7A10-41E8-8672-EC65F71B568E}"/>
          </ac:spMkLst>
        </pc:spChg>
        <pc:spChg chg="mod">
          <ac:chgData name="Lam, Jaicee H." userId="e5927eaa-06cd-477b-8660-03fffce8533b" providerId="ADAL" clId="{139C5CAD-9743-4EC9-868D-485985690AD8}" dt="2020-03-04T06:56:28.631" v="261"/>
          <ac:spMkLst>
            <pc:docMk/>
            <pc:sldMk cId="3499963966" sldId="318"/>
            <ac:spMk id="8" creationId="{6390F593-5623-4A34-A97D-B347E3602C60}"/>
          </ac:spMkLst>
        </pc:spChg>
        <pc:picChg chg="del">
          <ac:chgData name="Lam, Jaicee H." userId="e5927eaa-06cd-477b-8660-03fffce8533b" providerId="ADAL" clId="{139C5CAD-9743-4EC9-868D-485985690AD8}" dt="2020-03-04T06:56:32.609" v="262" actId="478"/>
          <ac:picMkLst>
            <pc:docMk/>
            <pc:sldMk cId="3499963966" sldId="318"/>
            <ac:picMk id="10" creationId="{50D76C52-007C-44AA-BEED-C295BABC4F53}"/>
          </ac:picMkLst>
        </pc:picChg>
      </pc:sldChg>
      <pc:sldChg chg="modSp add modNotesTx">
        <pc:chgData name="Lam, Jaicee H." userId="e5927eaa-06cd-477b-8660-03fffce8533b" providerId="ADAL" clId="{139C5CAD-9743-4EC9-868D-485985690AD8}" dt="2020-03-04T07:40:13.665" v="487"/>
        <pc:sldMkLst>
          <pc:docMk/>
          <pc:sldMk cId="1218153826" sldId="319"/>
        </pc:sldMkLst>
        <pc:spChg chg="mod">
          <ac:chgData name="Lam, Jaicee H." userId="e5927eaa-06cd-477b-8660-03fffce8533b" providerId="ADAL" clId="{139C5CAD-9743-4EC9-868D-485985690AD8}" dt="2020-03-04T07:40:13.665" v="487"/>
          <ac:spMkLst>
            <pc:docMk/>
            <pc:sldMk cId="1218153826" sldId="319"/>
            <ac:spMk id="3" creationId="{A6DA91F9-FCB7-4743-8350-DE8C8243C07D}"/>
          </ac:spMkLst>
        </pc:spChg>
        <pc:spChg chg="mod">
          <ac:chgData name="Lam, Jaicee H." userId="e5927eaa-06cd-477b-8660-03fffce8533b" providerId="ADAL" clId="{139C5CAD-9743-4EC9-868D-485985690AD8}" dt="2020-03-04T06:57:13.539" v="270"/>
          <ac:spMkLst>
            <pc:docMk/>
            <pc:sldMk cId="1218153826" sldId="319"/>
            <ac:spMk id="5" creationId="{E9139430-7A10-41E8-8672-EC65F71B568E}"/>
          </ac:spMkLst>
        </pc:spChg>
        <pc:spChg chg="mod">
          <ac:chgData name="Lam, Jaicee H." userId="e5927eaa-06cd-477b-8660-03fffce8533b" providerId="ADAL" clId="{139C5CAD-9743-4EC9-868D-485985690AD8}" dt="2020-03-04T06:57:07.158" v="268"/>
          <ac:spMkLst>
            <pc:docMk/>
            <pc:sldMk cId="1218153826" sldId="319"/>
            <ac:spMk id="8" creationId="{6390F593-5623-4A34-A97D-B347E3602C60}"/>
          </ac:spMkLst>
        </pc:spChg>
      </pc:sldChg>
      <pc:sldChg chg="addSp delSp modSp add del">
        <pc:chgData name="Lam, Jaicee H." userId="e5927eaa-06cd-477b-8660-03fffce8533b" providerId="ADAL" clId="{139C5CAD-9743-4EC9-868D-485985690AD8}" dt="2020-03-04T07:01:09.337" v="303" actId="2696"/>
        <pc:sldMkLst>
          <pc:docMk/>
          <pc:sldMk cId="1061972523" sldId="320"/>
        </pc:sldMkLst>
        <pc:spChg chg="mod">
          <ac:chgData name="Lam, Jaicee H." userId="e5927eaa-06cd-477b-8660-03fffce8533b" providerId="ADAL" clId="{139C5CAD-9743-4EC9-868D-485985690AD8}" dt="2020-03-04T07:00:54.083" v="302" actId="1076"/>
          <ac:spMkLst>
            <pc:docMk/>
            <pc:sldMk cId="1061972523" sldId="320"/>
            <ac:spMk id="5" creationId="{93CEB6F7-D12E-42A8-8C28-7AB79320BE3B}"/>
          </ac:spMkLst>
        </pc:spChg>
        <pc:spChg chg="mod">
          <ac:chgData name="Lam, Jaicee H." userId="e5927eaa-06cd-477b-8660-03fffce8533b" providerId="ADAL" clId="{139C5CAD-9743-4EC9-868D-485985690AD8}" dt="2020-03-04T06:58:12.771" v="274" actId="27636"/>
          <ac:spMkLst>
            <pc:docMk/>
            <pc:sldMk cId="1061972523" sldId="320"/>
            <ac:spMk id="6" creationId="{800F680D-336A-4067-AF8C-500F62756D10}"/>
          </ac:spMkLst>
        </pc:spChg>
        <pc:spChg chg="add del mod">
          <ac:chgData name="Lam, Jaicee H." userId="e5927eaa-06cd-477b-8660-03fffce8533b" providerId="ADAL" clId="{139C5CAD-9743-4EC9-868D-485985690AD8}" dt="2020-03-04T07:00:41.624" v="300" actId="14100"/>
          <ac:spMkLst>
            <pc:docMk/>
            <pc:sldMk cId="1061972523" sldId="320"/>
            <ac:spMk id="7" creationId="{7C21ED7A-94C3-4DC0-B226-563F9B16B72A}"/>
          </ac:spMkLst>
        </pc:spChg>
        <pc:spChg chg="mod">
          <ac:chgData name="Lam, Jaicee H." userId="e5927eaa-06cd-477b-8660-03fffce8533b" providerId="ADAL" clId="{139C5CAD-9743-4EC9-868D-485985690AD8}" dt="2020-03-04T06:58:18.662" v="275"/>
          <ac:spMkLst>
            <pc:docMk/>
            <pc:sldMk cId="1061972523" sldId="320"/>
            <ac:spMk id="9" creationId="{2EF01809-3F81-4A2B-8DF6-38809C4CBD28}"/>
          </ac:spMkLst>
        </pc:spChg>
        <pc:graphicFrameChg chg="add del mod ord modGraphic">
          <ac:chgData name="Lam, Jaicee H." userId="e5927eaa-06cd-477b-8660-03fffce8533b" providerId="ADAL" clId="{139C5CAD-9743-4EC9-868D-485985690AD8}" dt="2020-03-04T07:00:24.959" v="294" actId="3680"/>
          <ac:graphicFrameMkLst>
            <pc:docMk/>
            <pc:sldMk cId="1061972523" sldId="320"/>
            <ac:graphicFrameMk id="10" creationId="{8EFDE077-F618-4601-83C5-9504EDF75349}"/>
          </ac:graphicFrameMkLst>
        </pc:graphicFrameChg>
      </pc:sldChg>
      <pc:sldChg chg="addSp modSp add modNotesTx">
        <pc:chgData name="Lam, Jaicee H." userId="e5927eaa-06cd-477b-8660-03fffce8533b" providerId="ADAL" clId="{139C5CAD-9743-4EC9-868D-485985690AD8}" dt="2020-03-04T07:40:16.055" v="488"/>
        <pc:sldMkLst>
          <pc:docMk/>
          <pc:sldMk cId="3659614919" sldId="320"/>
        </pc:sldMkLst>
        <pc:spChg chg="mod">
          <ac:chgData name="Lam, Jaicee H." userId="e5927eaa-06cd-477b-8660-03fffce8533b" providerId="ADAL" clId="{139C5CAD-9743-4EC9-868D-485985690AD8}" dt="2020-03-04T07:40:16.055" v="488"/>
          <ac:spMkLst>
            <pc:docMk/>
            <pc:sldMk cId="3659614919" sldId="320"/>
            <ac:spMk id="3" creationId="{A6DA91F9-FCB7-4743-8350-DE8C8243C07D}"/>
          </ac:spMkLst>
        </pc:spChg>
        <pc:spChg chg="mod">
          <ac:chgData name="Lam, Jaicee H." userId="e5927eaa-06cd-477b-8660-03fffce8533b" providerId="ADAL" clId="{139C5CAD-9743-4EC9-868D-485985690AD8}" dt="2020-03-04T07:01:43.717" v="312" actId="14100"/>
          <ac:spMkLst>
            <pc:docMk/>
            <pc:sldMk cId="3659614919" sldId="320"/>
            <ac:spMk id="5" creationId="{E9139430-7A10-41E8-8672-EC65F71B568E}"/>
          </ac:spMkLst>
        </pc:spChg>
        <pc:spChg chg="mod">
          <ac:chgData name="Lam, Jaicee H." userId="e5927eaa-06cd-477b-8660-03fffce8533b" providerId="ADAL" clId="{139C5CAD-9743-4EC9-868D-485985690AD8}" dt="2020-03-04T07:01:29.072" v="306"/>
          <ac:spMkLst>
            <pc:docMk/>
            <pc:sldMk cId="3659614919" sldId="320"/>
            <ac:spMk id="8" creationId="{6390F593-5623-4A34-A97D-B347E3602C60}"/>
          </ac:spMkLst>
        </pc:spChg>
        <pc:graphicFrameChg chg="add mod modGraphic">
          <ac:chgData name="Lam, Jaicee H." userId="e5927eaa-06cd-477b-8660-03fffce8533b" providerId="ADAL" clId="{139C5CAD-9743-4EC9-868D-485985690AD8}" dt="2020-03-04T07:02:39.807" v="320" actId="1076"/>
          <ac:graphicFrameMkLst>
            <pc:docMk/>
            <pc:sldMk cId="3659614919" sldId="320"/>
            <ac:graphicFrameMk id="9" creationId="{1EDBCEF2-21C3-4068-BEEE-D2BA039A78B1}"/>
          </ac:graphicFrameMkLst>
        </pc:graphicFrameChg>
      </pc:sldChg>
      <pc:sldChg chg="addSp delSp modSp add">
        <pc:chgData name="Lam, Jaicee H." userId="e5927eaa-06cd-477b-8660-03fffce8533b" providerId="ADAL" clId="{139C5CAD-9743-4EC9-868D-485985690AD8}" dt="2020-03-04T07:40:20.001" v="489"/>
        <pc:sldMkLst>
          <pc:docMk/>
          <pc:sldMk cId="1129021275" sldId="321"/>
        </pc:sldMkLst>
        <pc:spChg chg="mod">
          <ac:chgData name="Lam, Jaicee H." userId="e5927eaa-06cd-477b-8660-03fffce8533b" providerId="ADAL" clId="{139C5CAD-9743-4EC9-868D-485985690AD8}" dt="2020-03-04T07:40:20.001" v="489"/>
          <ac:spMkLst>
            <pc:docMk/>
            <pc:sldMk cId="1129021275" sldId="321"/>
            <ac:spMk id="3" creationId="{B72779B5-0F54-40AF-AA5F-1F741311D2E6}"/>
          </ac:spMkLst>
        </pc:spChg>
        <pc:spChg chg="mod">
          <ac:chgData name="Lam, Jaicee H." userId="e5927eaa-06cd-477b-8660-03fffce8533b" providerId="ADAL" clId="{139C5CAD-9743-4EC9-868D-485985690AD8}" dt="2020-03-04T07:02:52.277" v="323"/>
          <ac:spMkLst>
            <pc:docMk/>
            <pc:sldMk cId="1129021275" sldId="321"/>
            <ac:spMk id="5" creationId="{DFFC3CAD-607B-45BF-A96C-059FE9788CD9}"/>
          </ac:spMkLst>
        </pc:spChg>
        <pc:spChg chg="mod">
          <ac:chgData name="Lam, Jaicee H." userId="e5927eaa-06cd-477b-8660-03fffce8533b" providerId="ADAL" clId="{139C5CAD-9743-4EC9-868D-485985690AD8}" dt="2020-03-04T07:02:48.488" v="322" actId="27636"/>
          <ac:spMkLst>
            <pc:docMk/>
            <pc:sldMk cId="1129021275" sldId="321"/>
            <ac:spMk id="7" creationId="{78D678FF-8B6E-43F3-B908-913A2FE37EE3}"/>
          </ac:spMkLst>
        </pc:spChg>
        <pc:spChg chg="del">
          <ac:chgData name="Lam, Jaicee H." userId="e5927eaa-06cd-477b-8660-03fffce8533b" providerId="ADAL" clId="{139C5CAD-9743-4EC9-868D-485985690AD8}" dt="2020-03-04T07:03:01.012" v="324" actId="3680"/>
          <ac:spMkLst>
            <pc:docMk/>
            <pc:sldMk cId="1129021275" sldId="321"/>
            <ac:spMk id="8" creationId="{D6C20A08-73B4-40A7-B585-D5720CBEAFB1}"/>
          </ac:spMkLst>
        </pc:spChg>
        <pc:graphicFrameChg chg="add mod ord modGraphic">
          <ac:chgData name="Lam, Jaicee H." userId="e5927eaa-06cd-477b-8660-03fffce8533b" providerId="ADAL" clId="{139C5CAD-9743-4EC9-868D-485985690AD8}" dt="2020-03-04T07:18:00.582" v="331" actId="1076"/>
          <ac:graphicFrameMkLst>
            <pc:docMk/>
            <pc:sldMk cId="1129021275" sldId="321"/>
            <ac:graphicFrameMk id="9" creationId="{09220B8D-53C7-48B0-ABDC-CE1E989E65A8}"/>
          </ac:graphicFrameMkLst>
        </pc:graphicFrameChg>
      </pc:sldChg>
      <pc:sldChg chg="modSp add ord modNotesTx">
        <pc:chgData name="Lam, Jaicee H." userId="e5927eaa-06cd-477b-8660-03fffce8533b" providerId="ADAL" clId="{139C5CAD-9743-4EC9-868D-485985690AD8}" dt="2020-03-04T07:40:22.404" v="490"/>
        <pc:sldMkLst>
          <pc:docMk/>
          <pc:sldMk cId="3814974627" sldId="322"/>
        </pc:sldMkLst>
        <pc:spChg chg="mod">
          <ac:chgData name="Lam, Jaicee H." userId="e5927eaa-06cd-477b-8660-03fffce8533b" providerId="ADAL" clId="{139C5CAD-9743-4EC9-868D-485985690AD8}" dt="2020-03-04T07:40:22.404" v="490"/>
          <ac:spMkLst>
            <pc:docMk/>
            <pc:sldMk cId="3814974627" sldId="322"/>
            <ac:spMk id="3" creationId="{A6DA91F9-FCB7-4743-8350-DE8C8243C07D}"/>
          </ac:spMkLst>
        </pc:spChg>
        <pc:spChg chg="mod">
          <ac:chgData name="Lam, Jaicee H." userId="e5927eaa-06cd-477b-8660-03fffce8533b" providerId="ADAL" clId="{139C5CAD-9743-4EC9-868D-485985690AD8}" dt="2020-03-04T07:27:11.346" v="437" actId="20577"/>
          <ac:spMkLst>
            <pc:docMk/>
            <pc:sldMk cId="3814974627" sldId="322"/>
            <ac:spMk id="5" creationId="{E9139430-7A10-41E8-8672-EC65F71B568E}"/>
          </ac:spMkLst>
        </pc:spChg>
      </pc:sldChg>
      <pc:sldChg chg="modSp add">
        <pc:chgData name="Lam, Jaicee H." userId="e5927eaa-06cd-477b-8660-03fffce8533b" providerId="ADAL" clId="{139C5CAD-9743-4EC9-868D-485985690AD8}" dt="2020-03-04T07:40:24.524" v="491"/>
        <pc:sldMkLst>
          <pc:docMk/>
          <pc:sldMk cId="1879748201" sldId="323"/>
        </pc:sldMkLst>
        <pc:spChg chg="mod">
          <ac:chgData name="Lam, Jaicee H." userId="e5927eaa-06cd-477b-8660-03fffce8533b" providerId="ADAL" clId="{139C5CAD-9743-4EC9-868D-485985690AD8}" dt="2020-03-04T07:40:24.524" v="491"/>
          <ac:spMkLst>
            <pc:docMk/>
            <pc:sldMk cId="1879748201" sldId="323"/>
            <ac:spMk id="3" creationId="{A6DA91F9-FCB7-4743-8350-DE8C8243C07D}"/>
          </ac:spMkLst>
        </pc:spChg>
        <pc:spChg chg="mod">
          <ac:chgData name="Lam, Jaicee H." userId="e5927eaa-06cd-477b-8660-03fffce8533b" providerId="ADAL" clId="{139C5CAD-9743-4EC9-868D-485985690AD8}" dt="2020-03-04T07:26:57.047" v="433" actId="108"/>
          <ac:spMkLst>
            <pc:docMk/>
            <pc:sldMk cId="1879748201" sldId="323"/>
            <ac:spMk id="5" creationId="{E9139430-7A10-41E8-8672-EC65F71B568E}"/>
          </ac:spMkLst>
        </pc:spChg>
        <pc:spChg chg="mod">
          <ac:chgData name="Lam, Jaicee H." userId="e5927eaa-06cd-477b-8660-03fffce8533b" providerId="ADAL" clId="{139C5CAD-9743-4EC9-868D-485985690AD8}" dt="2020-03-04T07:21:14.305" v="353"/>
          <ac:spMkLst>
            <pc:docMk/>
            <pc:sldMk cId="1879748201" sldId="323"/>
            <ac:spMk id="8" creationId="{6390F593-5623-4A34-A97D-B347E3602C60}"/>
          </ac:spMkLst>
        </pc:spChg>
      </pc:sldChg>
      <pc:sldChg chg="modSp add">
        <pc:chgData name="Lam, Jaicee H." userId="e5927eaa-06cd-477b-8660-03fffce8533b" providerId="ADAL" clId="{139C5CAD-9743-4EC9-868D-485985690AD8}" dt="2020-03-04T07:40:28.484" v="492"/>
        <pc:sldMkLst>
          <pc:docMk/>
          <pc:sldMk cId="3462457897" sldId="324"/>
        </pc:sldMkLst>
        <pc:spChg chg="mod">
          <ac:chgData name="Lam, Jaicee H." userId="e5927eaa-06cd-477b-8660-03fffce8533b" providerId="ADAL" clId="{139C5CAD-9743-4EC9-868D-485985690AD8}" dt="2020-03-04T07:40:28.484" v="492"/>
          <ac:spMkLst>
            <pc:docMk/>
            <pc:sldMk cId="3462457897" sldId="324"/>
            <ac:spMk id="3" creationId="{A6DA91F9-FCB7-4743-8350-DE8C8243C07D}"/>
          </ac:spMkLst>
        </pc:spChg>
        <pc:spChg chg="mod">
          <ac:chgData name="Lam, Jaicee H." userId="e5927eaa-06cd-477b-8660-03fffce8533b" providerId="ADAL" clId="{139C5CAD-9743-4EC9-868D-485985690AD8}" dt="2020-03-04T07:26:45.350" v="430" actId="108"/>
          <ac:spMkLst>
            <pc:docMk/>
            <pc:sldMk cId="3462457897" sldId="324"/>
            <ac:spMk id="5" creationId="{E9139430-7A10-41E8-8672-EC65F71B568E}"/>
          </ac:spMkLst>
        </pc:spChg>
        <pc:spChg chg="mod">
          <ac:chgData name="Lam, Jaicee H." userId="e5927eaa-06cd-477b-8660-03fffce8533b" providerId="ADAL" clId="{139C5CAD-9743-4EC9-868D-485985690AD8}" dt="2020-03-04T07:21:58.834" v="361"/>
          <ac:spMkLst>
            <pc:docMk/>
            <pc:sldMk cId="3462457897" sldId="324"/>
            <ac:spMk id="8" creationId="{6390F593-5623-4A34-A97D-B347E3602C60}"/>
          </ac:spMkLst>
        </pc:spChg>
      </pc:sldChg>
      <pc:sldChg chg="modSp add">
        <pc:chgData name="Lam, Jaicee H." userId="e5927eaa-06cd-477b-8660-03fffce8533b" providerId="ADAL" clId="{139C5CAD-9743-4EC9-868D-485985690AD8}" dt="2020-03-04T07:40:30.571" v="493"/>
        <pc:sldMkLst>
          <pc:docMk/>
          <pc:sldMk cId="2288293371" sldId="325"/>
        </pc:sldMkLst>
        <pc:spChg chg="mod">
          <ac:chgData name="Lam, Jaicee H." userId="e5927eaa-06cd-477b-8660-03fffce8533b" providerId="ADAL" clId="{139C5CAD-9743-4EC9-868D-485985690AD8}" dt="2020-03-04T07:40:30.571" v="493"/>
          <ac:spMkLst>
            <pc:docMk/>
            <pc:sldMk cId="2288293371" sldId="325"/>
            <ac:spMk id="3" creationId="{A6DA91F9-FCB7-4743-8350-DE8C8243C07D}"/>
          </ac:spMkLst>
        </pc:spChg>
        <pc:spChg chg="mod">
          <ac:chgData name="Lam, Jaicee H." userId="e5927eaa-06cd-477b-8660-03fffce8533b" providerId="ADAL" clId="{139C5CAD-9743-4EC9-868D-485985690AD8}" dt="2020-03-04T07:30:00.160" v="458" actId="207"/>
          <ac:spMkLst>
            <pc:docMk/>
            <pc:sldMk cId="2288293371" sldId="325"/>
            <ac:spMk id="5" creationId="{E9139430-7A10-41E8-8672-EC65F71B568E}"/>
          </ac:spMkLst>
        </pc:spChg>
        <pc:spChg chg="mod">
          <ac:chgData name="Lam, Jaicee H." userId="e5927eaa-06cd-477b-8660-03fffce8533b" providerId="ADAL" clId="{139C5CAD-9743-4EC9-868D-485985690AD8}" dt="2020-03-04T07:23:24.649" v="388" actId="20577"/>
          <ac:spMkLst>
            <pc:docMk/>
            <pc:sldMk cId="2288293371" sldId="325"/>
            <ac:spMk id="7" creationId="{D7903B0A-C96B-41D0-8272-1E599D44A95D}"/>
          </ac:spMkLst>
        </pc:spChg>
        <pc:spChg chg="mod">
          <ac:chgData name="Lam, Jaicee H." userId="e5927eaa-06cd-477b-8660-03fffce8533b" providerId="ADAL" clId="{139C5CAD-9743-4EC9-868D-485985690AD8}" dt="2020-03-04T07:22:49.328" v="371"/>
          <ac:spMkLst>
            <pc:docMk/>
            <pc:sldMk cId="2288293371" sldId="325"/>
            <ac:spMk id="8" creationId="{6390F593-5623-4A34-A97D-B347E3602C60}"/>
          </ac:spMkLst>
        </pc:spChg>
      </pc:sldChg>
      <pc:sldChg chg="modSp add">
        <pc:chgData name="Lam, Jaicee H." userId="e5927eaa-06cd-477b-8660-03fffce8533b" providerId="ADAL" clId="{139C5CAD-9743-4EC9-868D-485985690AD8}" dt="2020-03-04T07:40:32.346" v="494"/>
        <pc:sldMkLst>
          <pc:docMk/>
          <pc:sldMk cId="3599731045" sldId="326"/>
        </pc:sldMkLst>
        <pc:spChg chg="mod">
          <ac:chgData name="Lam, Jaicee H." userId="e5927eaa-06cd-477b-8660-03fffce8533b" providerId="ADAL" clId="{139C5CAD-9743-4EC9-868D-485985690AD8}" dt="2020-03-04T07:40:32.346" v="494"/>
          <ac:spMkLst>
            <pc:docMk/>
            <pc:sldMk cId="3599731045" sldId="326"/>
            <ac:spMk id="3" creationId="{A6DA91F9-FCB7-4743-8350-DE8C8243C07D}"/>
          </ac:spMkLst>
        </pc:spChg>
        <pc:spChg chg="mod">
          <ac:chgData name="Lam, Jaicee H." userId="e5927eaa-06cd-477b-8660-03fffce8533b" providerId="ADAL" clId="{139C5CAD-9743-4EC9-868D-485985690AD8}" dt="2020-03-04T07:26:22.230" v="426" actId="108"/>
          <ac:spMkLst>
            <pc:docMk/>
            <pc:sldMk cId="3599731045" sldId="326"/>
            <ac:spMk id="5" creationId="{E9139430-7A10-41E8-8672-EC65F71B568E}"/>
          </ac:spMkLst>
        </pc:spChg>
        <pc:spChg chg="mod">
          <ac:chgData name="Lam, Jaicee H." userId="e5927eaa-06cd-477b-8660-03fffce8533b" providerId="ADAL" clId="{139C5CAD-9743-4EC9-868D-485985690AD8}" dt="2020-03-04T07:24:30.982" v="409" actId="20577"/>
          <ac:spMkLst>
            <pc:docMk/>
            <pc:sldMk cId="3599731045" sldId="326"/>
            <ac:spMk id="7" creationId="{D7903B0A-C96B-41D0-8272-1E599D44A95D}"/>
          </ac:spMkLst>
        </pc:spChg>
      </pc:sldChg>
      <pc:sldChg chg="modSp add">
        <pc:chgData name="Lam, Jaicee H." userId="e5927eaa-06cd-477b-8660-03fffce8533b" providerId="ADAL" clId="{139C5CAD-9743-4EC9-868D-485985690AD8}" dt="2020-03-04T07:40:35.080" v="495"/>
        <pc:sldMkLst>
          <pc:docMk/>
          <pc:sldMk cId="2568438753" sldId="327"/>
        </pc:sldMkLst>
        <pc:spChg chg="mod">
          <ac:chgData name="Lam, Jaicee H." userId="e5927eaa-06cd-477b-8660-03fffce8533b" providerId="ADAL" clId="{139C5CAD-9743-4EC9-868D-485985690AD8}" dt="2020-03-04T07:40:35.080" v="495"/>
          <ac:spMkLst>
            <pc:docMk/>
            <pc:sldMk cId="2568438753" sldId="327"/>
            <ac:spMk id="3" creationId="{A6DA91F9-FCB7-4743-8350-DE8C8243C07D}"/>
          </ac:spMkLst>
        </pc:spChg>
        <pc:spChg chg="mod">
          <ac:chgData name="Lam, Jaicee H." userId="e5927eaa-06cd-477b-8660-03fffce8533b" providerId="ADAL" clId="{139C5CAD-9743-4EC9-868D-485985690AD8}" dt="2020-03-04T07:33:25.394" v="470" actId="20577"/>
          <ac:spMkLst>
            <pc:docMk/>
            <pc:sldMk cId="2568438753" sldId="327"/>
            <ac:spMk id="5" creationId="{E9139430-7A10-41E8-8672-EC65F71B568E}"/>
          </ac:spMkLst>
        </pc:spChg>
        <pc:spChg chg="mod">
          <ac:chgData name="Lam, Jaicee H." userId="e5927eaa-06cd-477b-8660-03fffce8533b" providerId="ADAL" clId="{139C5CAD-9743-4EC9-868D-485985690AD8}" dt="2020-03-04T07:33:03.629" v="465" actId="20577"/>
          <ac:spMkLst>
            <pc:docMk/>
            <pc:sldMk cId="2568438753" sldId="327"/>
            <ac:spMk id="7" creationId="{D7903B0A-C96B-41D0-8272-1E599D44A95D}"/>
          </ac:spMkLst>
        </pc:spChg>
        <pc:spChg chg="mod">
          <ac:chgData name="Lam, Jaicee H." userId="e5927eaa-06cd-477b-8660-03fffce8533b" providerId="ADAL" clId="{139C5CAD-9743-4EC9-868D-485985690AD8}" dt="2020-03-04T07:31:48.760" v="460"/>
          <ac:spMkLst>
            <pc:docMk/>
            <pc:sldMk cId="2568438753" sldId="327"/>
            <ac:spMk id="8" creationId="{6390F593-5623-4A34-A97D-B347E3602C60}"/>
          </ac:spMkLst>
        </pc:spChg>
      </pc:sldChg>
      <pc:sldChg chg="modSp add">
        <pc:chgData name="Lam, Jaicee H." userId="e5927eaa-06cd-477b-8660-03fffce8533b" providerId="ADAL" clId="{139C5CAD-9743-4EC9-868D-485985690AD8}" dt="2020-03-04T07:40:37.780" v="496"/>
        <pc:sldMkLst>
          <pc:docMk/>
          <pc:sldMk cId="1907733380" sldId="328"/>
        </pc:sldMkLst>
        <pc:spChg chg="mod">
          <ac:chgData name="Lam, Jaicee H." userId="e5927eaa-06cd-477b-8660-03fffce8533b" providerId="ADAL" clId="{139C5CAD-9743-4EC9-868D-485985690AD8}" dt="2020-03-04T07:40:37.780" v="496"/>
          <ac:spMkLst>
            <pc:docMk/>
            <pc:sldMk cId="1907733380" sldId="328"/>
            <ac:spMk id="2" creationId="{88BF5F71-2306-4454-9632-95F8D520C17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39B431-7C8C-274A-BA33-7C21C85E3BE4}" type="datetime1">
              <a:rPr lang="it-IT" smtClean="0"/>
              <a:t>16/03/2020</a:t>
            </a:fld>
            <a:endParaRPr lang="it-IT"/>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DB03916-887A-F043-AD49-BF0A69ACF5F4}" type="slidenum">
              <a:rPr lang="it-IT" smtClean="0"/>
              <a:t>‹#›</a:t>
            </a:fld>
            <a:endParaRPr lang="it-IT"/>
          </a:p>
        </p:txBody>
      </p:sp>
    </p:spTree>
    <p:extLst>
      <p:ext uri="{BB962C8B-B14F-4D97-AF65-F5344CB8AC3E}">
        <p14:creationId xmlns:p14="http://schemas.microsoft.com/office/powerpoint/2010/main" val="23181277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D9682E-FB58-D249-BB85-C718355B86BE}" type="datetime1">
              <a:rPr lang="it-IT" smtClean="0"/>
              <a:t>16/03/2020</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4168C7-CDE6-B24B-B7C6-F8E72CFBA85A}" type="slidenum">
              <a:rPr lang="it-IT" smtClean="0"/>
              <a:t>‹#›</a:t>
            </a:fld>
            <a:endParaRPr lang="it-IT"/>
          </a:p>
        </p:txBody>
      </p:sp>
    </p:spTree>
    <p:extLst>
      <p:ext uri="{BB962C8B-B14F-4D97-AF65-F5344CB8AC3E}">
        <p14:creationId xmlns:p14="http://schemas.microsoft.com/office/powerpoint/2010/main" val="176006306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rest.elkstein.org/"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www.w3.org/Submission/" TargetMode="External"/><Relationship Id="rId5" Type="http://schemas.openxmlformats.org/officeDocument/2006/relationships/hyperlink" Target="http://searchmicroservices.techtarget.com/tip/REST-vs-SOAP-Choosing-the-best-web-service" TargetMode="External"/><Relationship Id="rId4" Type="http://schemas.openxmlformats.org/officeDocument/2006/relationships/hyperlink" Target="http://blog.smartbear.com/apis/understanding-soap-and-rest-basics/"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restapitutorial.com/lessons/whatisrest.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restapitutorial.com/lessons/whatisrest.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restapitutorial.com/lessons/whatisrest.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restapitutorial.com/lessons/whatisrest.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(2min)</a:t>
            </a:r>
          </a:p>
          <a:p>
            <a:r>
              <a:rPr lang="en-US" dirty="0"/>
              <a:t>Speaker introduction</a:t>
            </a:r>
          </a:p>
          <a:p>
            <a:r>
              <a:rPr lang="en-US" dirty="0"/>
              <a:t>Relevant experience</a:t>
            </a:r>
          </a:p>
          <a:p>
            <a:r>
              <a:rPr lang="en-US" dirty="0"/>
              <a:t>Credentials</a:t>
            </a:r>
          </a:p>
          <a:p>
            <a:r>
              <a:rPr lang="en-US" dirty="0"/>
              <a:t>Takeaway of this course</a:t>
            </a:r>
          </a:p>
        </p:txBody>
      </p:sp>
      <p:sp>
        <p:nvSpPr>
          <p:cNvPr id="4" name="Slide Number Placeholder 3"/>
          <p:cNvSpPr>
            <a:spLocks noGrp="1"/>
          </p:cNvSpPr>
          <p:nvPr>
            <p:ph type="sldNum" sz="quarter" idx="5"/>
          </p:nvPr>
        </p:nvSpPr>
        <p:spPr/>
        <p:txBody>
          <a:bodyPr/>
          <a:lstStyle/>
          <a:p>
            <a:fld id="{A44168C7-CDE6-B24B-B7C6-F8E72CFBA85A}" type="slidenum">
              <a:rPr lang="it-IT" smtClean="0"/>
              <a:t>0</a:t>
            </a:fld>
            <a:endParaRPr lang="it-IT"/>
          </a:p>
        </p:txBody>
      </p:sp>
    </p:spTree>
    <p:extLst>
      <p:ext uri="{BB962C8B-B14F-4D97-AF65-F5344CB8AC3E}">
        <p14:creationId xmlns:p14="http://schemas.microsoft.com/office/powerpoint/2010/main" val="1917259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(4min)</a:t>
            </a:r>
          </a:p>
          <a:p>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SOAP means Simple Object Access Protocol. </a:t>
            </a:r>
          </a:p>
          <a:p>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SOAP is XML based and has a more structure. SOAP is self describing though a document called a WSDL. </a:t>
            </a:r>
          </a:p>
          <a:p>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It is an XML-based messaging protocol for exchanging information among computers. SOAP is an application of the XML specification. Because use XML, some data formats cannot be supported well. Such as arrays</a:t>
            </a:r>
          </a:p>
          <a:p>
            <a:endPar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endPar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REST is not really a protocol but rather a set of suggestions that is usually used over HTTP(s) - the same protocol used for websites. REST can use XML or JSON to structure input and output data. </a:t>
            </a:r>
          </a:p>
          <a:p>
            <a:endPar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a:t>
            </a:r>
          </a:p>
          <a:p>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Contrast REST with other standards, such as SOAP, RPC</a:t>
            </a:r>
          </a:p>
          <a:p>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There's a letter analogy that I liked a lot about SOAP vs REST, </a:t>
            </a:r>
            <a:r>
              <a:rPr lang="en-US" sz="1200" b="0" i="0" u="sng"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3"/>
              </a:rPr>
              <a:t>with SOAP you are using an envelope, with REST, it's a postcard</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so Obviously SOAP has some extra overhead: more bandwidth(more paper), extra work for both parties(wrapping and unwrapping). But that doesn't mean REST is not as secure as SOAP since you can use HTTPS (think of it as replacing the mailman with someone who only speaks foreign languages)</a:t>
            </a:r>
            <a:endParaRPr lang="en-US" dirty="0"/>
          </a:p>
          <a:p>
            <a:endParaRPr lang="en-US" dirty="0"/>
          </a:p>
          <a:p>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SOAP vs REST: Primary Differences</a:t>
            </a:r>
          </a:p>
          <a:p>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REST operates through a solitary, consistent interface to access named resources. It’s most commonly used when you’re exposing a public API over the Internet. SOAP, on the other hand, exposes components of application logic as services rather than data. Additionally, it operates through different interfaces. To put it simply, REST accesses data while SOAP performs operations through a more </a:t>
            </a:r>
            <a:r>
              <a:rPr lang="en-US" sz="1200" b="0" i="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4"/>
              </a:rPr>
              <a:t>standardized set</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of messaging patterns. Still, in most cases, either REST or SOAP could be used to achieve the same outcome (and both are infinitely scalable), with some differences in how you’d configure it.</a:t>
            </a:r>
          </a:p>
          <a:p>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SOAP was originally created by Microsoft, and it’s been around a lot longer than REST. This gives it the advantage of being an established, legacy protocol. But REST has been around for a good time now as well. Plus, it entered the scene as a way to access web services in a much simpler way than possible with SOAP by using HTTP.</a:t>
            </a:r>
          </a:p>
          <a:p>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Benefits of REST Over SOAP</a:t>
            </a:r>
          </a:p>
          <a:p>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In addition to using HTTP for simplicity, REST offers a number of other benefits over SOAP:</a:t>
            </a:r>
          </a:p>
          <a:p>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REST allows a greater variety of data formats, whereas SOAP only allows XML.</a:t>
            </a:r>
          </a:p>
          <a:p>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Coupled with JSON (which typically works better with data and offers faster parsing), REST is generally considered easier to work with.</a:t>
            </a:r>
          </a:p>
          <a:p>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Thanks to JSON, REST offers better support for browser clients.</a:t>
            </a:r>
          </a:p>
          <a:p>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REST provides superior performance, particularly through caching for information that’s not altered and not dynamic.</a:t>
            </a:r>
          </a:p>
          <a:p>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It is the protocol used most often for major services such as Yahoo, </a:t>
            </a:r>
            <a:r>
              <a:rPr lang="en-US" sz="1200" b="0" i="0" kern="1200" dirty="0" err="1">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Ebay</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Amazon, and even Google.</a:t>
            </a:r>
          </a:p>
          <a:p>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REST is generally faster and uses less bandwidth. It’s also easier to integrate with existing websites with no need to refactor site infrastructure. This enables developers to work faster rather than spend time rewriting a site from scratch. Instead, they can simply add additional functionality.</a:t>
            </a:r>
          </a:p>
          <a:p>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Still, SOAP remains the preferred protocol for certain use cases. The general consensus among experts these days is that REST is the typically preferred protocol unless there’s a compelling reason to use SOAP (and there are some cases in which SOAP is preferred).</a:t>
            </a:r>
          </a:p>
          <a:p>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Benefits of SOAP Over REST</a:t>
            </a:r>
          </a:p>
          <a:p>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Because you can achieve most outcomes using either protocol, it’s sometimes a matter of personal preference. However, there are some use cases that SOAP tends to be better-suited for. For instance, if you need more robust security, SOAP’s support for </a:t>
            </a:r>
            <a:r>
              <a:rPr lang="en-US" sz="1200" b="1"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WS-Security</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can come in handy. It offers some additional assurances for data privacy and integrity. It also provides support for identity verification through intermediaries rather than just point-to-point, as provided by SSL (which is supported by both SOAP and REST).</a:t>
            </a:r>
          </a:p>
          <a:p>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Another advantage of SOAP is that it offers built-in retry logic to compensate for failed communications. REST, on the other hand, doesn’t have a built-in messaging system. If a communication fails, the client has to deal with it by retrying. There’s also no standard set of rules for REST. This means that both parties (the service and the consumer) need to understand both content and context.</a:t>
            </a:r>
          </a:p>
          <a:p>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Other benefits of SOAP include:</a:t>
            </a:r>
          </a:p>
          <a:p>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SOAP’s standard HTTP protocol makes it easier for it to operate across firewalls and proxies </a:t>
            </a:r>
            <a:r>
              <a:rPr lang="en-US" sz="1200" b="0" i="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5"/>
              </a:rPr>
              <a:t>without modifications</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to the SOAP protocol itself. But, because it uses the complex XML format, it tends to be slower compared to middleware such as ICE and COBRA.</a:t>
            </a:r>
          </a:p>
          <a:p>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Additionally, while it’s rarely needed, some use cases require greater transactional reliability than what can be achieved with HTTP (which limits REST in this capacity). If you need ACID-compliant transactions, SOAP is the way to go.</a:t>
            </a:r>
          </a:p>
          <a:p>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In some cases, designing SOAP services can actually be less complex compared to REST. For web services that support complex operations, requiring content and context to be maintained, designing a SOAP service requires less coding in the application layer for transactions, security, trust, and other elements.</a:t>
            </a:r>
          </a:p>
          <a:p>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SOAP is highly extensible through other protocols and technologies. In addition to WS-Security, SOAP supports WS-Addressing, WS-Coordination, WS-</a:t>
            </a:r>
            <a:r>
              <a:rPr lang="en-US" sz="1200" b="0" i="0" kern="1200" dirty="0" err="1">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ReliableMessaging</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and a host of other web services standards, a full list of which you can find on </a:t>
            </a:r>
            <a:r>
              <a:rPr lang="en-US" sz="1200" b="0" i="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6"/>
              </a:rPr>
              <a:t>W3C</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a:t>
            </a:r>
          </a:p>
          <a:p>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At the end of the day, the best protocol is the one that makes the most sense for the organization, the types of clients that you need to support, and what you need in terms of flexibility. Most new APIs are built using REST and JSON, simply because it typically consumes less bandwidth and is easier to understand both for developers implementing initial APIs as well as other developers who may write other services against it. Because it’s more easily consumed by most of today’s web browsers, REST+JSON has become the </a:t>
            </a:r>
            <a:r>
              <a:rPr lang="en-US" sz="1200" b="0" i="0" kern="1200" dirty="0" err="1">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defacto</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technology for the majority of public APIs. </a:t>
            </a:r>
          </a:p>
          <a:p>
            <a:endPar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endPar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11</a:t>
            </a:fld>
            <a:endParaRPr lang="it-IT"/>
          </a:p>
        </p:txBody>
      </p:sp>
    </p:spTree>
    <p:extLst>
      <p:ext uri="{BB962C8B-B14F-4D97-AF65-F5344CB8AC3E}">
        <p14:creationId xmlns:p14="http://schemas.microsoft.com/office/powerpoint/2010/main" val="5563795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(3min)</a:t>
            </a:r>
          </a:p>
          <a:p>
            <a:pPr>
              <a:buNone/>
            </a:pPr>
            <a:r>
              <a:rPr lang="en-US" dirty="0"/>
              <a:t>Supports any hypertext format because REST is based on HTTP protocol (leverage Http protocol)</a:t>
            </a:r>
          </a:p>
          <a:p>
            <a:pPr>
              <a:buNone/>
            </a:pPr>
            <a:endParaRPr lang="en-US" dirty="0"/>
          </a:p>
          <a:p>
            <a:pPr>
              <a:buNone/>
            </a:pP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The key </a:t>
            </a:r>
            <a:r>
              <a:rPr lang="en-US" sz="1200" b="1"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abstraction</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of information in </a:t>
            </a:r>
            <a:r>
              <a:rPr lang="en-US" sz="1200" b="1"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REST</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is a resource</a:t>
            </a:r>
          </a:p>
          <a:p>
            <a:pPr>
              <a:buNone/>
            </a:pPr>
            <a:r>
              <a:rPr lang="en-US" sz="1200" b="0" i="1"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Any information that can be named can be a resource: a document or image, a temporal service (e.g. "today's weather in Los Angeles"), a collection of other resources, a non-virtual object (e.g. a person), and so on</a:t>
            </a:r>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12</a:t>
            </a:fld>
            <a:endParaRPr lang="it-IT"/>
          </a:p>
        </p:txBody>
      </p:sp>
    </p:spTree>
    <p:extLst>
      <p:ext uri="{BB962C8B-B14F-4D97-AF65-F5344CB8AC3E}">
        <p14:creationId xmlns:p14="http://schemas.microsoft.com/office/powerpoint/2010/main" val="2657364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(2min)</a:t>
            </a:r>
          </a:p>
          <a:p>
            <a:endParaRPr lang="en-US" dirty="0"/>
          </a:p>
          <a:p>
            <a:r>
              <a:rPr lang="en-US" dirty="0"/>
              <a:t>Examples </a:t>
            </a:r>
            <a:r>
              <a:rPr lang="en-US"/>
              <a:t>are described in cookbook</a:t>
            </a:r>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14</a:t>
            </a:fld>
            <a:endParaRPr lang="it-IT"/>
          </a:p>
        </p:txBody>
      </p:sp>
    </p:spTree>
    <p:extLst>
      <p:ext uri="{BB962C8B-B14F-4D97-AF65-F5344CB8AC3E}">
        <p14:creationId xmlns:p14="http://schemas.microsoft.com/office/powerpoint/2010/main" val="135652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(3min)</a:t>
            </a:r>
          </a:p>
          <a:p>
            <a:r>
              <a:rPr lang="en-US" dirty="0"/>
              <a:t>For the same URI, REST API can represents different resource actions</a:t>
            </a:r>
          </a:p>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15</a:t>
            </a:fld>
            <a:endParaRPr lang="it-IT"/>
          </a:p>
        </p:txBody>
      </p:sp>
    </p:spTree>
    <p:extLst>
      <p:ext uri="{BB962C8B-B14F-4D97-AF65-F5344CB8AC3E}">
        <p14:creationId xmlns:p14="http://schemas.microsoft.com/office/powerpoint/2010/main" val="2576754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1 min</a:t>
            </a:r>
          </a:p>
          <a:p>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In REST APIs, it can inform the client of the request overarching result by using the HTTP response message </a:t>
            </a:r>
          </a:p>
          <a:p>
            <a:endPar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endParaRPr lang="en-US" sz="1200" b="1"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a:t>
            </a:r>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16</a:t>
            </a:fld>
            <a:endParaRPr lang="it-IT"/>
          </a:p>
        </p:txBody>
      </p:sp>
    </p:spTree>
    <p:extLst>
      <p:ext uri="{BB962C8B-B14F-4D97-AF65-F5344CB8AC3E}">
        <p14:creationId xmlns:p14="http://schemas.microsoft.com/office/powerpoint/2010/main" val="22646268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(3min)</a:t>
            </a:r>
          </a:p>
        </p:txBody>
      </p:sp>
      <p:sp>
        <p:nvSpPr>
          <p:cNvPr id="4" name="Slide Number Placeholder 3"/>
          <p:cNvSpPr>
            <a:spLocks noGrp="1"/>
          </p:cNvSpPr>
          <p:nvPr>
            <p:ph type="sldNum" sz="quarter" idx="5"/>
          </p:nvPr>
        </p:nvSpPr>
        <p:spPr/>
        <p:txBody>
          <a:bodyPr/>
          <a:lstStyle/>
          <a:p>
            <a:fld id="{A44168C7-CDE6-B24B-B7C6-F8E72CFBA85A}" type="slidenum">
              <a:rPr lang="it-IT" smtClean="0"/>
              <a:t>17</a:t>
            </a:fld>
            <a:endParaRPr lang="it-IT"/>
          </a:p>
        </p:txBody>
      </p:sp>
    </p:spTree>
    <p:extLst>
      <p:ext uri="{BB962C8B-B14F-4D97-AF65-F5344CB8AC3E}">
        <p14:creationId xmlns:p14="http://schemas.microsoft.com/office/powerpoint/2010/main" val="13427078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(3min)</a:t>
            </a:r>
          </a:p>
        </p:txBody>
      </p:sp>
      <p:sp>
        <p:nvSpPr>
          <p:cNvPr id="4" name="Slide Number Placeholder 3"/>
          <p:cNvSpPr>
            <a:spLocks noGrp="1"/>
          </p:cNvSpPr>
          <p:nvPr>
            <p:ph type="sldNum" sz="quarter" idx="5"/>
          </p:nvPr>
        </p:nvSpPr>
        <p:spPr/>
        <p:txBody>
          <a:bodyPr/>
          <a:lstStyle/>
          <a:p>
            <a:fld id="{A44168C7-CDE6-B24B-B7C6-F8E72CFBA85A}" type="slidenum">
              <a:rPr lang="it-IT" smtClean="0"/>
              <a:t>18</a:t>
            </a:fld>
            <a:endParaRPr lang="it-IT"/>
          </a:p>
        </p:txBody>
      </p:sp>
    </p:spTree>
    <p:extLst>
      <p:ext uri="{BB962C8B-B14F-4D97-AF65-F5344CB8AC3E}">
        <p14:creationId xmlns:p14="http://schemas.microsoft.com/office/powerpoint/2010/main" val="3960416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dirty="0"/>
              <a:t>(3min)</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lang="en-US" sz="1200" dirty="0">
              <a:solidFill>
                <a:schemeClr val="tx1"/>
              </a:solidFill>
            </a:endParaRPr>
          </a:p>
        </p:txBody>
      </p:sp>
      <p:sp>
        <p:nvSpPr>
          <p:cNvPr id="4" name="Slide Number Placeholder 3"/>
          <p:cNvSpPr>
            <a:spLocks noGrp="1"/>
          </p:cNvSpPr>
          <p:nvPr>
            <p:ph type="sldNum" sz="quarter" idx="5"/>
          </p:nvPr>
        </p:nvSpPr>
        <p:spPr/>
        <p:txBody>
          <a:bodyPr/>
          <a:lstStyle/>
          <a:p>
            <a:fld id="{A44168C7-CDE6-B24B-B7C6-F8E72CFBA85A}" type="slidenum">
              <a:rPr lang="it-IT" smtClean="0"/>
              <a:t>19</a:t>
            </a:fld>
            <a:endParaRPr lang="it-IT"/>
          </a:p>
        </p:txBody>
      </p:sp>
    </p:spTree>
    <p:extLst>
      <p:ext uri="{BB962C8B-B14F-4D97-AF65-F5344CB8AC3E}">
        <p14:creationId xmlns:p14="http://schemas.microsoft.com/office/powerpoint/2010/main" val="10485632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(3min)</a:t>
            </a:r>
          </a:p>
          <a:p>
            <a:r>
              <a:rPr lang="en-US" dirty="0"/>
              <a:t>https://www.infoq.com/news/2013/05/rest-drawbacks</a:t>
            </a:r>
          </a:p>
          <a:p>
            <a:endParaRPr lang="en-US" dirty="0"/>
          </a:p>
          <a:p>
            <a:r>
              <a:rPr lang="en-US" dirty="0"/>
              <a:t>Implementation could affect scalability</a:t>
            </a:r>
          </a:p>
        </p:txBody>
      </p:sp>
      <p:sp>
        <p:nvSpPr>
          <p:cNvPr id="4" name="Slide Number Placeholder 3"/>
          <p:cNvSpPr>
            <a:spLocks noGrp="1"/>
          </p:cNvSpPr>
          <p:nvPr>
            <p:ph type="sldNum" sz="quarter" idx="5"/>
          </p:nvPr>
        </p:nvSpPr>
        <p:spPr/>
        <p:txBody>
          <a:bodyPr/>
          <a:lstStyle/>
          <a:p>
            <a:fld id="{A44168C7-CDE6-B24B-B7C6-F8E72CFBA85A}" type="slidenum">
              <a:rPr lang="it-IT" smtClean="0"/>
              <a:t>21</a:t>
            </a:fld>
            <a:endParaRPr lang="it-IT"/>
          </a:p>
        </p:txBody>
      </p:sp>
    </p:spTree>
    <p:extLst>
      <p:ext uri="{BB962C8B-B14F-4D97-AF65-F5344CB8AC3E}">
        <p14:creationId xmlns:p14="http://schemas.microsoft.com/office/powerpoint/2010/main" val="18504851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(3min)</a:t>
            </a:r>
          </a:p>
        </p:txBody>
      </p:sp>
      <p:sp>
        <p:nvSpPr>
          <p:cNvPr id="4" name="Slide Number Placeholder 3"/>
          <p:cNvSpPr>
            <a:spLocks noGrp="1"/>
          </p:cNvSpPr>
          <p:nvPr>
            <p:ph type="sldNum" sz="quarter" idx="5"/>
          </p:nvPr>
        </p:nvSpPr>
        <p:spPr/>
        <p:txBody>
          <a:bodyPr/>
          <a:lstStyle/>
          <a:p>
            <a:fld id="{A44168C7-CDE6-B24B-B7C6-F8E72CFBA85A}" type="slidenum">
              <a:rPr lang="it-IT" smtClean="0"/>
              <a:t>22</a:t>
            </a:fld>
            <a:endParaRPr lang="it-IT"/>
          </a:p>
        </p:txBody>
      </p:sp>
    </p:spTree>
    <p:extLst>
      <p:ext uri="{BB962C8B-B14F-4D97-AF65-F5344CB8AC3E}">
        <p14:creationId xmlns:p14="http://schemas.microsoft.com/office/powerpoint/2010/main" val="241750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(1min)</a:t>
            </a:r>
          </a:p>
        </p:txBody>
      </p:sp>
      <p:sp>
        <p:nvSpPr>
          <p:cNvPr id="4" name="Slide Number Placeholder 3"/>
          <p:cNvSpPr>
            <a:spLocks noGrp="1"/>
          </p:cNvSpPr>
          <p:nvPr>
            <p:ph type="sldNum" sz="quarter" idx="5"/>
          </p:nvPr>
        </p:nvSpPr>
        <p:spPr/>
        <p:txBody>
          <a:bodyPr/>
          <a:lstStyle/>
          <a:p>
            <a:fld id="{A44168C7-CDE6-B24B-B7C6-F8E72CFBA85A}" type="slidenum">
              <a:rPr lang="it-IT" smtClean="0"/>
              <a:t>1</a:t>
            </a:fld>
            <a:endParaRPr lang="it-IT"/>
          </a:p>
        </p:txBody>
      </p:sp>
    </p:spTree>
    <p:extLst>
      <p:ext uri="{BB962C8B-B14F-4D97-AF65-F5344CB8AC3E}">
        <p14:creationId xmlns:p14="http://schemas.microsoft.com/office/powerpoint/2010/main" val="12712251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(3min)</a:t>
            </a:r>
          </a:p>
          <a:p>
            <a:r>
              <a:rPr lang="en-US" dirty="0"/>
              <a:t>We could use swagger to generate microservices with different REST endpoint</a:t>
            </a:r>
          </a:p>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24</a:t>
            </a:fld>
            <a:endParaRPr lang="it-IT"/>
          </a:p>
        </p:txBody>
      </p:sp>
    </p:spTree>
    <p:extLst>
      <p:ext uri="{BB962C8B-B14F-4D97-AF65-F5344CB8AC3E}">
        <p14:creationId xmlns:p14="http://schemas.microsoft.com/office/powerpoint/2010/main" val="38043762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(3min)</a:t>
            </a:r>
          </a:p>
          <a:p>
            <a:r>
              <a:rPr lang="en-US" dirty="0"/>
              <a:t>Swagger file is the specification file to describe your API ends. </a:t>
            </a:r>
          </a:p>
          <a:p>
            <a:r>
              <a:rPr lang="en-US" dirty="0"/>
              <a:t>It contains 3 parts: Header , API Paths and Definitions (data structure)</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lang="en-US" sz="1200" dirty="0">
              <a:solidFill>
                <a:schemeClr val="tx1"/>
              </a:solidFill>
            </a:endParaRPr>
          </a:p>
        </p:txBody>
      </p:sp>
      <p:sp>
        <p:nvSpPr>
          <p:cNvPr id="4" name="Slide Number Placeholder 3"/>
          <p:cNvSpPr>
            <a:spLocks noGrp="1"/>
          </p:cNvSpPr>
          <p:nvPr>
            <p:ph type="sldNum" sz="quarter" idx="5"/>
          </p:nvPr>
        </p:nvSpPr>
        <p:spPr/>
        <p:txBody>
          <a:bodyPr/>
          <a:lstStyle/>
          <a:p>
            <a:fld id="{A44168C7-CDE6-B24B-B7C6-F8E72CFBA85A}" type="slidenum">
              <a:rPr lang="it-IT" smtClean="0"/>
              <a:t>25</a:t>
            </a:fld>
            <a:endParaRPr lang="it-IT"/>
          </a:p>
        </p:txBody>
      </p:sp>
    </p:spTree>
    <p:extLst>
      <p:ext uri="{BB962C8B-B14F-4D97-AF65-F5344CB8AC3E}">
        <p14:creationId xmlns:p14="http://schemas.microsoft.com/office/powerpoint/2010/main" val="37736524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(5min)</a:t>
            </a:r>
          </a:p>
          <a:p>
            <a:r>
              <a:rPr lang="en-US" dirty="0"/>
              <a:t>Demo of Swagger.io</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lang="en-US" sz="1200" dirty="0">
              <a:solidFill>
                <a:schemeClr val="tx1"/>
              </a:solidFill>
            </a:endParaRPr>
          </a:p>
        </p:txBody>
      </p:sp>
      <p:sp>
        <p:nvSpPr>
          <p:cNvPr id="4" name="Slide Number Placeholder 3"/>
          <p:cNvSpPr>
            <a:spLocks noGrp="1"/>
          </p:cNvSpPr>
          <p:nvPr>
            <p:ph type="sldNum" sz="quarter" idx="5"/>
          </p:nvPr>
        </p:nvSpPr>
        <p:spPr/>
        <p:txBody>
          <a:bodyPr/>
          <a:lstStyle/>
          <a:p>
            <a:fld id="{A44168C7-CDE6-B24B-B7C6-F8E72CFBA85A}" type="slidenum">
              <a:rPr lang="it-IT" smtClean="0"/>
              <a:t>26</a:t>
            </a:fld>
            <a:endParaRPr lang="it-IT"/>
          </a:p>
        </p:txBody>
      </p:sp>
    </p:spTree>
    <p:extLst>
      <p:ext uri="{BB962C8B-B14F-4D97-AF65-F5344CB8AC3E}">
        <p14:creationId xmlns:p14="http://schemas.microsoft.com/office/powerpoint/2010/main" val="36883341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5min demo</a:t>
            </a:r>
          </a:p>
        </p:txBody>
      </p:sp>
      <p:sp>
        <p:nvSpPr>
          <p:cNvPr id="4" name="Slide Number Placeholder 3"/>
          <p:cNvSpPr>
            <a:spLocks noGrp="1"/>
          </p:cNvSpPr>
          <p:nvPr>
            <p:ph type="sldNum" sz="quarter" idx="5"/>
          </p:nvPr>
        </p:nvSpPr>
        <p:spPr/>
        <p:txBody>
          <a:bodyPr/>
          <a:lstStyle/>
          <a:p>
            <a:fld id="{A44168C7-CDE6-B24B-B7C6-F8E72CFBA85A}" type="slidenum">
              <a:rPr lang="it-IT" smtClean="0"/>
              <a:t>27</a:t>
            </a:fld>
            <a:endParaRPr lang="it-IT"/>
          </a:p>
        </p:txBody>
      </p:sp>
    </p:spTree>
    <p:extLst>
      <p:ext uri="{BB962C8B-B14F-4D97-AF65-F5344CB8AC3E}">
        <p14:creationId xmlns:p14="http://schemas.microsoft.com/office/powerpoint/2010/main" val="37341278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5min</a:t>
            </a:r>
          </a:p>
        </p:txBody>
      </p:sp>
      <p:sp>
        <p:nvSpPr>
          <p:cNvPr id="4" name="Slide Number Placeholder 3"/>
          <p:cNvSpPr>
            <a:spLocks noGrp="1"/>
          </p:cNvSpPr>
          <p:nvPr>
            <p:ph type="sldNum" sz="quarter" idx="5"/>
          </p:nvPr>
        </p:nvSpPr>
        <p:spPr/>
        <p:txBody>
          <a:bodyPr/>
          <a:lstStyle/>
          <a:p>
            <a:fld id="{A44168C7-CDE6-B24B-B7C6-F8E72CFBA85A}" type="slidenum">
              <a:rPr lang="it-IT" smtClean="0"/>
              <a:t>28</a:t>
            </a:fld>
            <a:endParaRPr lang="it-IT"/>
          </a:p>
        </p:txBody>
      </p:sp>
    </p:spTree>
    <p:extLst>
      <p:ext uri="{BB962C8B-B14F-4D97-AF65-F5344CB8AC3E}">
        <p14:creationId xmlns:p14="http://schemas.microsoft.com/office/powerpoint/2010/main" val="2730120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dirty="0"/>
              <a:t>(15min)</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lang="en-US" sz="1200" dirty="0">
              <a:solidFill>
                <a:schemeClr val="tx1"/>
              </a:solidFill>
            </a:endParaRPr>
          </a:p>
        </p:txBody>
      </p:sp>
      <p:sp>
        <p:nvSpPr>
          <p:cNvPr id="4" name="Slide Number Placeholder 3"/>
          <p:cNvSpPr>
            <a:spLocks noGrp="1"/>
          </p:cNvSpPr>
          <p:nvPr>
            <p:ph type="sldNum" sz="quarter" idx="5"/>
          </p:nvPr>
        </p:nvSpPr>
        <p:spPr/>
        <p:txBody>
          <a:bodyPr/>
          <a:lstStyle/>
          <a:p>
            <a:fld id="{A44168C7-CDE6-B24B-B7C6-F8E72CFBA85A}" type="slidenum">
              <a:rPr lang="it-IT" smtClean="0"/>
              <a:t>29</a:t>
            </a:fld>
            <a:endParaRPr lang="it-IT"/>
          </a:p>
        </p:txBody>
      </p:sp>
    </p:spTree>
    <p:extLst>
      <p:ext uri="{BB962C8B-B14F-4D97-AF65-F5344CB8AC3E}">
        <p14:creationId xmlns:p14="http://schemas.microsoft.com/office/powerpoint/2010/main" val="34064302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lang="en-US" sz="1200" dirty="0">
              <a:solidFill>
                <a:schemeClr val="tx1"/>
              </a:solidFill>
            </a:endParaRPr>
          </a:p>
        </p:txBody>
      </p:sp>
      <p:sp>
        <p:nvSpPr>
          <p:cNvPr id="4" name="Slide Number Placeholder 3"/>
          <p:cNvSpPr>
            <a:spLocks noGrp="1"/>
          </p:cNvSpPr>
          <p:nvPr>
            <p:ph type="sldNum" sz="quarter" idx="5"/>
          </p:nvPr>
        </p:nvSpPr>
        <p:spPr/>
        <p:txBody>
          <a:bodyPr/>
          <a:lstStyle/>
          <a:p>
            <a:fld id="{A44168C7-CDE6-B24B-B7C6-F8E72CFBA85A}" type="slidenum">
              <a:rPr lang="it-IT" smtClean="0"/>
              <a:t>30</a:t>
            </a:fld>
            <a:endParaRPr lang="it-IT"/>
          </a:p>
        </p:txBody>
      </p:sp>
    </p:spTree>
    <p:extLst>
      <p:ext uri="{BB962C8B-B14F-4D97-AF65-F5344CB8AC3E}">
        <p14:creationId xmlns:p14="http://schemas.microsoft.com/office/powerpoint/2010/main" val="36830342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lang="en-US" sz="1200" dirty="0">
              <a:solidFill>
                <a:schemeClr val="tx1"/>
              </a:solidFill>
            </a:endParaRPr>
          </a:p>
        </p:txBody>
      </p:sp>
      <p:sp>
        <p:nvSpPr>
          <p:cNvPr id="4" name="Slide Number Placeholder 3"/>
          <p:cNvSpPr>
            <a:spLocks noGrp="1"/>
          </p:cNvSpPr>
          <p:nvPr>
            <p:ph type="sldNum" sz="quarter" idx="5"/>
          </p:nvPr>
        </p:nvSpPr>
        <p:spPr/>
        <p:txBody>
          <a:bodyPr/>
          <a:lstStyle/>
          <a:p>
            <a:fld id="{A44168C7-CDE6-B24B-B7C6-F8E72CFBA85A}" type="slidenum">
              <a:rPr lang="it-IT" smtClean="0"/>
              <a:t>31</a:t>
            </a:fld>
            <a:endParaRPr lang="it-IT"/>
          </a:p>
        </p:txBody>
      </p:sp>
    </p:spTree>
    <p:extLst>
      <p:ext uri="{BB962C8B-B14F-4D97-AF65-F5344CB8AC3E}">
        <p14:creationId xmlns:p14="http://schemas.microsoft.com/office/powerpoint/2010/main" val="8753536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32</a:t>
            </a:fld>
            <a:endParaRPr lang="it-IT"/>
          </a:p>
        </p:txBody>
      </p:sp>
    </p:spTree>
    <p:extLst>
      <p:ext uri="{BB962C8B-B14F-4D97-AF65-F5344CB8AC3E}">
        <p14:creationId xmlns:p14="http://schemas.microsoft.com/office/powerpoint/2010/main" val="2575620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lang="en-US" sz="1200" dirty="0">
              <a:solidFill>
                <a:schemeClr val="tx1"/>
              </a:solidFill>
            </a:endParaRPr>
          </a:p>
        </p:txBody>
      </p:sp>
      <p:sp>
        <p:nvSpPr>
          <p:cNvPr id="4" name="Slide Number Placeholder 3"/>
          <p:cNvSpPr>
            <a:spLocks noGrp="1"/>
          </p:cNvSpPr>
          <p:nvPr>
            <p:ph type="sldNum" sz="quarter" idx="5"/>
          </p:nvPr>
        </p:nvSpPr>
        <p:spPr/>
        <p:txBody>
          <a:bodyPr/>
          <a:lstStyle/>
          <a:p>
            <a:fld id="{A44168C7-CDE6-B24B-B7C6-F8E72CFBA85A}" type="slidenum">
              <a:rPr lang="it-IT" smtClean="0"/>
              <a:t>33</a:t>
            </a:fld>
            <a:endParaRPr lang="it-IT"/>
          </a:p>
        </p:txBody>
      </p:sp>
    </p:spTree>
    <p:extLst>
      <p:ext uri="{BB962C8B-B14F-4D97-AF65-F5344CB8AC3E}">
        <p14:creationId xmlns:p14="http://schemas.microsoft.com/office/powerpoint/2010/main" val="2601264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(3min)</a:t>
            </a:r>
          </a:p>
          <a:p>
            <a:r>
              <a:rPr lang="en-US" dirty="0"/>
              <a:t>standards—that which we know is right or wrong—and styles provide a set of principles to follow</a:t>
            </a:r>
          </a:p>
          <a:p>
            <a:pPr>
              <a:buNone/>
            </a:pPr>
            <a:endPar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REST, or </a:t>
            </a:r>
            <a:r>
              <a:rPr lang="en-US" sz="1200" b="0" i="0" kern="1200" dirty="0" err="1">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REpresentational</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State Transfer, is an architectural style for providing standards between computer systems on the web, </a:t>
            </a:r>
          </a:p>
          <a:p>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It is a standard, making it easier for systems to communicate with each other. </a:t>
            </a:r>
          </a:p>
          <a:p>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For those system or APIs which is REST-compliant, we can call it RESTful systems. The have their own characteristic, such as how they are stateless and separate the concerns of client and server. </a:t>
            </a:r>
          </a:p>
          <a:p>
            <a:endPar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endPar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A REST API defines a set of functions to receive requests and send out responses via HTTP protocol</a:t>
            </a:r>
          </a:p>
          <a:p>
            <a:endPar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We have 3 terms here</a:t>
            </a:r>
          </a:p>
          <a:p>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REST -  it is a architectural style or design</a:t>
            </a:r>
          </a:p>
          <a:p>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RESTFUL – it means the system / API which is REST-compliant</a:t>
            </a:r>
          </a:p>
          <a:p>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REST API – a set of functions for us to consume.</a:t>
            </a:r>
          </a:p>
          <a:p>
            <a:endPar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The following slides will elaborate on these four concepts </a:t>
            </a:r>
          </a:p>
        </p:txBody>
      </p:sp>
      <p:sp>
        <p:nvSpPr>
          <p:cNvPr id="4" name="Slide Number Placeholder 3"/>
          <p:cNvSpPr>
            <a:spLocks noGrp="1"/>
          </p:cNvSpPr>
          <p:nvPr>
            <p:ph type="sldNum" sz="quarter" idx="5"/>
          </p:nvPr>
        </p:nvSpPr>
        <p:spPr/>
        <p:txBody>
          <a:bodyPr/>
          <a:lstStyle/>
          <a:p>
            <a:fld id="{A44168C7-CDE6-B24B-B7C6-F8E72CFBA85A}" type="slidenum">
              <a:rPr lang="it-IT" smtClean="0"/>
              <a:t>3</a:t>
            </a:fld>
            <a:endParaRPr lang="it-IT"/>
          </a:p>
        </p:txBody>
      </p:sp>
    </p:spTree>
    <p:extLst>
      <p:ext uri="{BB962C8B-B14F-4D97-AF65-F5344CB8AC3E}">
        <p14:creationId xmlns:p14="http://schemas.microsoft.com/office/powerpoint/2010/main" val="2355820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(4min)</a:t>
            </a:r>
          </a:p>
          <a:p>
            <a:endParaRPr lang="en-US" dirty="0"/>
          </a:p>
          <a:p>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Representational State Transfer refers to transferring "representations". You are using a "representation" of a resource to transfer resource state between the client and the server</a:t>
            </a:r>
            <a:endParaRPr lang="en-US" dirty="0"/>
          </a:p>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4</a:t>
            </a:fld>
            <a:endParaRPr lang="it-IT"/>
          </a:p>
        </p:txBody>
      </p:sp>
    </p:spTree>
    <p:extLst>
      <p:ext uri="{BB962C8B-B14F-4D97-AF65-F5344CB8AC3E}">
        <p14:creationId xmlns:p14="http://schemas.microsoft.com/office/powerpoint/2010/main" val="1427398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(3min) The REST’s architectural style contains 6 contains</a:t>
            </a:r>
          </a:p>
          <a:p>
            <a:endPar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endPar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US" sz="1200" b="1"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The six constraints are: (click the constraint to read more)</a:t>
            </a:r>
            <a:endPar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US" sz="1200" b="0" i="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3"/>
              </a:rPr>
              <a:t>Uniform Interface</a:t>
            </a:r>
            <a:r>
              <a:rPr lang="en-US" sz="1200" b="0" i="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 T</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he uniform interface constraint defines the interface between clients and servers. It simplifies and decouples the architecture, which enables each part to evolve independently. </a:t>
            </a:r>
          </a:p>
          <a:p>
            <a:r>
              <a:rPr lang="en-US" sz="1200" b="0" i="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3"/>
              </a:rPr>
              <a:t>Stateless</a:t>
            </a:r>
            <a:r>
              <a:rPr lang="en-US" sz="1200" b="0" i="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 </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statelessness is key. Essentially, what this means is that the necessary state to handle the request is contained within the request itself, whether as part of the URI, query-string parameters, body, or headers. The URI uniquely identifies the resource and the body contains the state (or state change) of that resource. Then after the server does it's processing, the appropriate state, or the piece(s) of state that matter, are communicated back to the client via headers, status and response body.</a:t>
            </a:r>
          </a:p>
          <a:p>
            <a:r>
              <a:rPr lang="en-US" sz="1200" b="0" i="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3"/>
              </a:rPr>
              <a:t>Cacheable</a:t>
            </a:r>
            <a:r>
              <a:rPr lang="en-US" sz="1200" b="0" i="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 </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clients can cache responses. Responses must therefore, implicitly or explicitly, define themselves as cacheable, or not, to prevent clients reusing stale or inappropriate data in response to further requests. Well-managed caching partially or completely eliminates some client–server interactions, further improving scalability and performance.</a:t>
            </a:r>
          </a:p>
          <a:p>
            <a:r>
              <a:rPr lang="en-US" sz="1200" b="1"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Cache-Control</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header to our response</a:t>
            </a:r>
          </a:p>
          <a:p>
            <a:r>
              <a:rPr lang="en-US" sz="1200" b="0" i="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3"/>
              </a:rPr>
              <a:t>Client-Server</a:t>
            </a:r>
            <a:r>
              <a:rPr lang="en-US" sz="1200" b="0" i="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 </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The uniform interface separates clients from servers. This separation of concerns means that, for example, clients are not concerned with data storage, which remains internal to each server, so that the portability of client code is improved. Servers are not concerned with the user interface or user state, so that servers can be simpler and more scalable. Servers and clients may also be replaced and developed independently, as long as the interface is not altered.</a:t>
            </a:r>
          </a:p>
          <a:p>
            <a:r>
              <a:rPr lang="en-US" sz="1200" b="0" i="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3"/>
              </a:rPr>
              <a:t>Layered System</a:t>
            </a:r>
            <a:r>
              <a:rPr lang="en-US" sz="1200" b="0" i="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 </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A client cannot ordinarily tell whether it is connected directly to the end server, or to an intermediary along the way. Intermediary servers may improve system scalability by enabling load-balancing and by providing shared caches. Layers may also enforce security policies.</a:t>
            </a:r>
          </a:p>
          <a:p>
            <a:r>
              <a:rPr lang="en-US" sz="1200" b="0" i="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3"/>
              </a:rPr>
              <a:t>Code on Demand (optional)</a:t>
            </a:r>
            <a:r>
              <a:rPr lang="en-US" sz="1200" b="0" i="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 </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Servers are able to temporarily extend or customize the functionality of a client by transferring logic to it that it can execute. Examples of this may include compiled components such as Java applets and client-side scripts such as JavaScript.</a:t>
            </a:r>
            <a:endParaRPr lang="en-US" sz="1200" b="0" i="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endParaRPr lang="en-US" sz="1200" b="0" i="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US" sz="1200" b="0" i="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For a API which is REST compliant, the architecture must contain the these 6 characteristic</a:t>
            </a:r>
            <a:endPar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endPar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5</a:t>
            </a:fld>
            <a:endParaRPr lang="it-IT"/>
          </a:p>
        </p:txBody>
      </p:sp>
    </p:spTree>
    <p:extLst>
      <p:ext uri="{BB962C8B-B14F-4D97-AF65-F5344CB8AC3E}">
        <p14:creationId xmlns:p14="http://schemas.microsoft.com/office/powerpoint/2010/main" val="960258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(3min)</a:t>
            </a:r>
          </a:p>
          <a:p>
            <a:r>
              <a:rPr lang="en-US" sz="1200" b="0" i="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3"/>
              </a:rPr>
              <a:t>Uniform Interface</a:t>
            </a:r>
            <a:r>
              <a:rPr lang="en-US" sz="1200" b="0" i="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 T</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he uniform interface constraint defines the interface between clients and servers. It simplifies and decouples the architecture, which enables each part to evolve independently. </a:t>
            </a:r>
          </a:p>
          <a:p>
            <a:pPr lvl="1"/>
            <a:r>
              <a:rPr lang="en-US" sz="1200" b="1"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Identification of resources</a:t>
            </a:r>
          </a:p>
          <a:p>
            <a:pPr lvl="2"/>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Each resource in a RESTful design must be uniquely identifiable via an URI (Uniform Resource Identifier)</a:t>
            </a:r>
            <a:endParaRPr lang="en-US" sz="1200" b="1"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pPr lvl="1"/>
            <a:r>
              <a:rPr lang="en-US" sz="1200" b="1"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Manipulation of resources through these representations</a:t>
            </a:r>
          </a:p>
          <a:p>
            <a:pPr lvl="2"/>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resources are manipulated through representations.</a:t>
            </a:r>
            <a:endParaRPr lang="en-US" sz="1200" b="1"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pPr lvl="1"/>
            <a:r>
              <a:rPr lang="en-US" sz="1200" b="1"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Self-descriptive messages</a:t>
            </a:r>
          </a:p>
          <a:p>
            <a:pPr lvl="2"/>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each message (i.e. request/response) must include enough information for the receiver to understand it in isolation.</a:t>
            </a:r>
          </a:p>
          <a:p>
            <a:pPr lvl="2"/>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Create a new customer		POST	/customers</a:t>
            </a:r>
          </a:p>
          <a:p>
            <a:pPr lvl="2"/>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Delete an existing customer	DELETE	/customers/{id}</a:t>
            </a:r>
          </a:p>
          <a:p>
            <a:pPr lvl="2"/>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Get a specific customer		GET		/customers/{id}</a:t>
            </a:r>
          </a:p>
          <a:p>
            <a:pPr lvl="2"/>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Search for customers		GET		/customers</a:t>
            </a:r>
          </a:p>
          <a:p>
            <a:pPr lvl="2"/>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Update an existing customer	PUT		/customers/{id}</a:t>
            </a:r>
          </a:p>
          <a:p>
            <a:pPr lvl="1"/>
            <a:r>
              <a:rPr lang="en-US" sz="1200" b="1"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Hypermedia as the engine of application state (A.K.A. HATEOAS)</a:t>
            </a:r>
          </a:p>
          <a:p>
            <a:pPr lvl="2"/>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Clients make state transitions only through actions that are dynamically identified within hypermedia by the server (e.g., by hyperlinks within hypertext)</a:t>
            </a:r>
          </a:p>
          <a:p>
            <a:endPar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US" sz="1200" b="0" i="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3"/>
              </a:rPr>
              <a:t>Stateless</a:t>
            </a:r>
            <a:r>
              <a:rPr lang="en-US" sz="1200" b="0" i="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 </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statelessness is key. Essentially, what this means is that the necessary state to handle the request is contained within the request itself, whether as part of the URI, query-string parameters, body, or headers. The URI uniquely identifies the resource and the body contains the state (or state change) of that resource. Then after the server does it's processing, the appropriate state, or the piece(s) of state that matter, are communicated back to the client via headers, status and response body.</a:t>
            </a:r>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6</a:t>
            </a:fld>
            <a:endParaRPr lang="it-IT"/>
          </a:p>
        </p:txBody>
      </p:sp>
    </p:spTree>
    <p:extLst>
      <p:ext uri="{BB962C8B-B14F-4D97-AF65-F5344CB8AC3E}">
        <p14:creationId xmlns:p14="http://schemas.microsoft.com/office/powerpoint/2010/main" val="836731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(3min)</a:t>
            </a:r>
          </a:p>
          <a:p>
            <a:r>
              <a:rPr lang="en-US" sz="1200" b="0" i="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3"/>
              </a:rPr>
              <a:t>Cacheable</a:t>
            </a:r>
            <a:r>
              <a:rPr lang="en-US" sz="1200" b="0" i="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 </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clients can cache responses. Responses must therefore, implicitly or explicitly, define themselves as cacheable, or not, to prevent clients reusing stale or inappropriate data in response to further requests. Well-managed caching partially or completely eliminates some client–server interactions, further improving scalability and performance.</a:t>
            </a:r>
          </a:p>
          <a:p>
            <a:r>
              <a:rPr lang="en-US" sz="1200" b="1"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Cache-Control</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header to our response</a:t>
            </a:r>
          </a:p>
          <a:p>
            <a:endPar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US" sz="1200" b="0" i="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3"/>
              </a:rPr>
              <a:t>Client-Server</a:t>
            </a:r>
            <a:r>
              <a:rPr lang="en-US" sz="1200" b="0" i="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 </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The uniform interface separates clients from servers. This separation of concerns means that, for example, clients are not concerned with data storage, which remains internal to each server, so that the portability of client code is improved. Servers are not concerned with the user interface or user state, so that servers can be simpler and more scalable. Servers and clients may also be replaced and developed independently, as long as the interface is not altered.</a:t>
            </a:r>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7</a:t>
            </a:fld>
            <a:endParaRPr lang="it-IT"/>
          </a:p>
        </p:txBody>
      </p:sp>
    </p:spTree>
    <p:extLst>
      <p:ext uri="{BB962C8B-B14F-4D97-AF65-F5344CB8AC3E}">
        <p14:creationId xmlns:p14="http://schemas.microsoft.com/office/powerpoint/2010/main" val="3989507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3 mins </a:t>
            </a:r>
          </a:p>
          <a:p>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Code-on-Demand (COD)</a:t>
            </a:r>
            <a:endParaRPr lang="en-US" dirty="0"/>
          </a:p>
          <a:p>
            <a:r>
              <a:rPr lang="en-US" sz="1200" b="0" i="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3"/>
              </a:rPr>
              <a:t>Layered System</a:t>
            </a:r>
            <a:r>
              <a:rPr lang="en-US" sz="1200" b="0" i="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 </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A client cannot ordinarily tell whether it is connected directly to the end server, or to an intermediary along the way. Intermediary servers may improve system scalability by enabling load-balancing and by providing shared caches. Layers may also enforce security policies.</a:t>
            </a:r>
          </a:p>
          <a:p>
            <a:endParaRPr lang="en-US" sz="1200" b="0" i="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3"/>
            </a:endParaRPr>
          </a:p>
          <a:p>
            <a:r>
              <a:rPr lang="en-US" sz="1200" b="0" i="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3"/>
              </a:rPr>
              <a:t>Code on Demand (optional)</a:t>
            </a:r>
            <a:r>
              <a:rPr lang="en-US" sz="1200" b="0" i="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 </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Servers are able to temporarily extend or customize the functionality of a client by transferring logic to it that it can execute. Examples of this may include compiled components such as Java applets and client-side scripts such as JavaScript.</a:t>
            </a:r>
          </a:p>
          <a:p>
            <a:endPar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is the only optional constraint in REST. It allows clients to improve its flexibility because in fact it is the server who decides how certain things will be done. For instance, with Code-On-Demand, a client can download a </a:t>
            </a:r>
            <a:r>
              <a:rPr lang="en-US" sz="1200" b="0" i="0" kern="1200" dirty="0" err="1">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javascript</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java applet or even a flash application in order to encrypt communication so servers are not aware of any encryption routines / keys used in this process.</a:t>
            </a:r>
          </a:p>
          <a:p>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However, using COD reduces visibility, which is why this constraint is optional. Also, not every API needs this kind of flexibility</a:t>
            </a:r>
          </a:p>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8</a:t>
            </a:fld>
            <a:endParaRPr lang="it-IT"/>
          </a:p>
        </p:txBody>
      </p:sp>
    </p:spTree>
    <p:extLst>
      <p:ext uri="{BB962C8B-B14F-4D97-AF65-F5344CB8AC3E}">
        <p14:creationId xmlns:p14="http://schemas.microsoft.com/office/powerpoint/2010/main" val="3594191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(4min)</a:t>
            </a:r>
          </a:p>
          <a:p>
            <a:r>
              <a:rPr lang="en-US" dirty="0"/>
              <a:t>REST</a:t>
            </a:r>
          </a:p>
          <a:p>
            <a:r>
              <a:rPr lang="en-US" dirty="0"/>
              <a:t>SOAP</a:t>
            </a:r>
          </a:p>
          <a:p>
            <a:r>
              <a:rPr lang="en-US" dirty="0"/>
              <a:t>RPC</a:t>
            </a:r>
          </a:p>
          <a:p>
            <a:r>
              <a:rPr lang="en-US" dirty="0"/>
              <a:t>SFTP</a:t>
            </a:r>
          </a:p>
          <a:p>
            <a:r>
              <a:rPr lang="en-US" dirty="0"/>
              <a:t>DB-link</a:t>
            </a:r>
          </a:p>
          <a:p>
            <a:endParaRPr lang="en-US" dirty="0"/>
          </a:p>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10</a:t>
            </a:fld>
            <a:endParaRPr lang="it-IT"/>
          </a:p>
        </p:txBody>
      </p:sp>
    </p:spTree>
    <p:extLst>
      <p:ext uri="{BB962C8B-B14F-4D97-AF65-F5344CB8AC3E}">
        <p14:creationId xmlns:p14="http://schemas.microsoft.com/office/powerpoint/2010/main" val="32507848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2.emf"/><Relationship Id="rId7" Type="http://schemas.openxmlformats.org/officeDocument/2006/relationships/image" Target="../media/image7.emf"/><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6.emf"/><Relationship Id="rId5" Type="http://schemas.openxmlformats.org/officeDocument/2006/relationships/image" Target="../media/image5.emf"/><Relationship Id="rId10" Type="http://schemas.openxmlformats.org/officeDocument/2006/relationships/image" Target="../media/image10.emf"/><Relationship Id="rId4" Type="http://schemas.openxmlformats.org/officeDocument/2006/relationships/image" Target="../media/image4.emf"/><Relationship Id="rId9" Type="http://schemas.openxmlformats.org/officeDocument/2006/relationships/image" Target="../media/image9.emf"/></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02 White">
    <p:spTree>
      <p:nvGrpSpPr>
        <p:cNvPr id="1" name=""/>
        <p:cNvGrpSpPr/>
        <p:nvPr/>
      </p:nvGrpSpPr>
      <p:grpSpPr>
        <a:xfrm>
          <a:off x="0" y="0"/>
          <a:ext cx="0" cy="0"/>
          <a:chOff x="0" y="0"/>
          <a:chExt cx="0" cy="0"/>
        </a:xfrm>
      </p:grpSpPr>
      <p:sp>
        <p:nvSpPr>
          <p:cNvPr id="2" name="Titolo 1"/>
          <p:cNvSpPr>
            <a:spLocks noGrp="1"/>
          </p:cNvSpPr>
          <p:nvPr>
            <p:ph type="ctrTitle" hasCustomPrompt="1"/>
          </p:nvPr>
        </p:nvSpPr>
        <p:spPr>
          <a:xfrm>
            <a:off x="347300" y="1597818"/>
            <a:ext cx="8386686" cy="973931"/>
          </a:xfrm>
        </p:spPr>
        <p:txBody>
          <a:bodyPr/>
          <a:lstStyle>
            <a:lvl1pPr>
              <a:lnSpc>
                <a:spcPts val="3500"/>
              </a:lnSpc>
              <a:defRPr baseline="0">
                <a:solidFill>
                  <a:schemeClr val="tx2"/>
                </a:solidFill>
              </a:defRPr>
            </a:lvl1pPr>
          </a:lstStyle>
          <a:p>
            <a:r>
              <a:rPr lang="it-IT" dirty="0"/>
              <a:t>Presentation Title</a:t>
            </a:r>
            <a:br>
              <a:rPr lang="it-IT" dirty="0"/>
            </a:br>
            <a:r>
              <a:rPr lang="it-IT" dirty="0" err="1"/>
              <a:t>Arial</a:t>
            </a:r>
            <a:r>
              <a:rPr lang="it-IT" dirty="0"/>
              <a:t> </a:t>
            </a:r>
            <a:r>
              <a:rPr lang="it-IT" dirty="0" err="1"/>
              <a:t>Bold</a:t>
            </a:r>
            <a:r>
              <a:rPr lang="it-IT" dirty="0"/>
              <a:t> 33/35pt</a:t>
            </a:r>
          </a:p>
        </p:txBody>
      </p:sp>
      <p:sp>
        <p:nvSpPr>
          <p:cNvPr id="3" name="Sottotitolo 2"/>
          <p:cNvSpPr>
            <a:spLocks noGrp="1"/>
          </p:cNvSpPr>
          <p:nvPr>
            <p:ph type="subTitle" idx="1" hasCustomPrompt="1"/>
          </p:nvPr>
        </p:nvSpPr>
        <p:spPr>
          <a:xfrm>
            <a:off x="347300" y="2647949"/>
            <a:ext cx="8386686" cy="657225"/>
          </a:xfrm>
        </p:spPr>
        <p:txBody>
          <a:bodyPr lIns="0" tIns="0" rIns="0" bIns="0">
            <a:noAutofit/>
          </a:bodyPr>
          <a:lstStyle>
            <a:lvl1pPr marL="0" indent="0" algn="l">
              <a:lnSpc>
                <a:spcPts val="2400"/>
              </a:lnSpc>
              <a:spcBef>
                <a:spcPts val="0"/>
              </a:spcBef>
              <a:buNone/>
              <a:defRPr sz="2000" baseline="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Presentation </a:t>
            </a:r>
            <a:r>
              <a:rPr lang="it-IT" dirty="0" err="1"/>
              <a:t>Subtitle</a:t>
            </a:r>
            <a:br>
              <a:rPr lang="it-IT" dirty="0"/>
            </a:br>
            <a:r>
              <a:rPr lang="it-IT" dirty="0" err="1"/>
              <a:t>Arial</a:t>
            </a:r>
            <a:r>
              <a:rPr lang="it-IT" dirty="0"/>
              <a:t> Regular 20/24pt</a:t>
            </a:r>
          </a:p>
        </p:txBody>
      </p:sp>
      <p:sp>
        <p:nvSpPr>
          <p:cNvPr id="4" name="Segnaposto data 3"/>
          <p:cNvSpPr>
            <a:spLocks noGrp="1"/>
          </p:cNvSpPr>
          <p:nvPr>
            <p:ph type="dt" sz="half" idx="10"/>
          </p:nvPr>
        </p:nvSpPr>
        <p:spPr>
          <a:xfrm>
            <a:off x="3679200" y="4844988"/>
            <a:ext cx="799200" cy="85725"/>
          </a:xfrm>
        </p:spPr>
        <p:txBody>
          <a:bodyPr lIns="0" tIns="0" rIns="0" bIns="0" anchor="t" anchorCtr="0"/>
          <a:lstStyle>
            <a:lvl1pPr>
              <a:defRPr sz="700">
                <a:solidFill>
                  <a:schemeClr val="tx2"/>
                </a:solidFill>
              </a:defRPr>
            </a:lvl1pPr>
          </a:lstStyle>
          <a:p>
            <a:r>
              <a:rPr lang="en-US"/>
              <a:t>7 April 2020</a:t>
            </a:r>
            <a:endParaRPr lang="it-IT" dirty="0"/>
          </a:p>
        </p:txBody>
      </p:sp>
      <p:sp>
        <p:nvSpPr>
          <p:cNvPr id="13" name="CasellaDiTesto 12"/>
          <p:cNvSpPr txBox="1"/>
          <p:nvPr userDrawn="1"/>
        </p:nvSpPr>
        <p:spPr>
          <a:xfrm>
            <a:off x="6337920" y="228600"/>
            <a:ext cx="1428323" cy="148936"/>
          </a:xfrm>
          <a:prstGeom prst="rect">
            <a:avLst/>
          </a:prstGeom>
          <a:noFill/>
        </p:spPr>
        <p:txBody>
          <a:bodyPr wrap="square" lIns="0" tIns="0" rIns="0" bIns="0" rtlCol="0">
            <a:noAutofit/>
          </a:bodyPr>
          <a:lstStyle/>
          <a:p>
            <a:r>
              <a:rPr lang="it-IT" sz="1200" b="1" dirty="0" err="1">
                <a:solidFill>
                  <a:schemeClr val="tx2"/>
                </a:solidFill>
              </a:rPr>
              <a:t>Department</a:t>
            </a:r>
            <a:r>
              <a:rPr lang="it-IT" sz="1200" b="1" dirty="0">
                <a:solidFill>
                  <a:schemeClr val="tx2"/>
                </a:solidFill>
              </a:rPr>
              <a:t>:</a:t>
            </a:r>
          </a:p>
        </p:txBody>
      </p:sp>
      <p:sp>
        <p:nvSpPr>
          <p:cNvPr id="14" name="CasellaDiTesto 13"/>
          <p:cNvSpPr txBox="1"/>
          <p:nvPr userDrawn="1"/>
        </p:nvSpPr>
        <p:spPr>
          <a:xfrm>
            <a:off x="6337920" y="714375"/>
            <a:ext cx="1428323" cy="155287"/>
          </a:xfrm>
          <a:prstGeom prst="rect">
            <a:avLst/>
          </a:prstGeom>
          <a:noFill/>
        </p:spPr>
        <p:txBody>
          <a:bodyPr wrap="square" lIns="0" tIns="0" rIns="0" bIns="0" rtlCol="0">
            <a:noAutofit/>
          </a:bodyPr>
          <a:lstStyle/>
          <a:p>
            <a:r>
              <a:rPr lang="it-IT" sz="1200" b="1" dirty="0">
                <a:solidFill>
                  <a:schemeClr val="tx2"/>
                </a:solidFill>
              </a:rPr>
              <a:t>Country:</a:t>
            </a:r>
          </a:p>
        </p:txBody>
      </p:sp>
      <p:sp>
        <p:nvSpPr>
          <p:cNvPr id="15" name="Segnaposto testo 3"/>
          <p:cNvSpPr>
            <a:spLocks noGrp="1"/>
          </p:cNvSpPr>
          <p:nvPr>
            <p:ph type="body" sz="quarter" idx="11" hasCustomPrompt="1"/>
          </p:nvPr>
        </p:nvSpPr>
        <p:spPr>
          <a:xfrm>
            <a:off x="6338689" y="430934"/>
            <a:ext cx="2387600" cy="266700"/>
          </a:xfrm>
        </p:spPr>
        <p:txBody>
          <a:bodyPr vert="horz" lIns="0" tIns="0" rIns="0" bIns="0" rtlCol="0" anchor="ctr">
            <a:noAutofit/>
          </a:bodyPr>
          <a:lstStyle>
            <a:lvl1pPr>
              <a:defRPr lang="it-IT" sz="1200" baseline="0" dirty="0" smtClean="0">
                <a:solidFill>
                  <a:schemeClr val="bg1">
                    <a:lumMod val="50000"/>
                  </a:schemeClr>
                </a:solidFill>
              </a:defRPr>
            </a:lvl1pPr>
          </a:lstStyle>
          <a:p>
            <a:pPr marR="0" lvl="0" fontAlgn="auto">
              <a:spcAft>
                <a:spcPts val="0"/>
              </a:spcAft>
              <a:buClrTx/>
              <a:buSzTx/>
              <a:tabLst/>
            </a:pPr>
            <a:r>
              <a:rPr lang="it-IT" dirty="0" err="1"/>
              <a:t>Insert</a:t>
            </a:r>
            <a:r>
              <a:rPr lang="it-IT" dirty="0"/>
              <a:t> </a:t>
            </a:r>
            <a:r>
              <a:rPr lang="it-IT" dirty="0" err="1"/>
              <a:t>Department</a:t>
            </a:r>
            <a:r>
              <a:rPr lang="it-IT" dirty="0"/>
              <a:t> </a:t>
            </a:r>
            <a:r>
              <a:rPr lang="it-IT" dirty="0" err="1"/>
              <a:t>Name</a:t>
            </a:r>
            <a:endParaRPr lang="it-IT" dirty="0"/>
          </a:p>
        </p:txBody>
      </p:sp>
      <p:sp>
        <p:nvSpPr>
          <p:cNvPr id="16" name="Segnaposto testo 3"/>
          <p:cNvSpPr>
            <a:spLocks noGrp="1"/>
          </p:cNvSpPr>
          <p:nvPr>
            <p:ph type="body" sz="quarter" idx="12" hasCustomPrompt="1"/>
          </p:nvPr>
        </p:nvSpPr>
        <p:spPr>
          <a:xfrm>
            <a:off x="6338689" y="917288"/>
            <a:ext cx="2387600" cy="266700"/>
          </a:xfrm>
        </p:spPr>
        <p:txBody>
          <a:bodyPr vert="horz" lIns="0" tIns="0" rIns="0" bIns="0" rtlCol="0" anchor="ctr">
            <a:noAutofit/>
          </a:bodyPr>
          <a:lstStyle>
            <a:lvl1pPr>
              <a:defRPr lang="it-IT" sz="1200" baseline="0" dirty="0" smtClean="0">
                <a:solidFill>
                  <a:schemeClr val="bg1">
                    <a:lumMod val="50000"/>
                  </a:schemeClr>
                </a:solidFill>
              </a:defRPr>
            </a:lvl1pPr>
          </a:lstStyle>
          <a:p>
            <a:pPr marR="0" lvl="0" fontAlgn="auto">
              <a:spcAft>
                <a:spcPts val="0"/>
              </a:spcAft>
              <a:buClrTx/>
              <a:buSzTx/>
              <a:tabLst/>
            </a:pPr>
            <a:r>
              <a:rPr lang="it-IT" dirty="0" err="1"/>
              <a:t>Insesdasrt</a:t>
            </a:r>
            <a:r>
              <a:rPr lang="it-IT" dirty="0"/>
              <a:t> Country </a:t>
            </a:r>
            <a:r>
              <a:rPr lang="it-IT" dirty="0" err="1"/>
              <a:t>Name</a:t>
            </a:r>
            <a:endParaRPr lang="it-IT" dirty="0"/>
          </a:p>
        </p:txBody>
      </p:sp>
      <p:pic>
        <p:nvPicPr>
          <p:cNvPr id="18" name="Picture 17"/>
          <p:cNvPicPr>
            <a:picLocks noChangeAspect="1"/>
          </p:cNvPicPr>
          <p:nvPr userDrawn="1"/>
        </p:nvPicPr>
        <p:blipFill rotWithShape="1">
          <a:blip r:embed="rId2"/>
          <a:srcRect r="21050"/>
          <a:stretch/>
        </p:blipFill>
        <p:spPr>
          <a:xfrm>
            <a:off x="1" y="0"/>
            <a:ext cx="200533" cy="5143500"/>
          </a:xfrm>
          <a:prstGeom prst="rect">
            <a:avLst/>
          </a:prstGeom>
        </p:spPr>
      </p:pic>
      <p:pic>
        <p:nvPicPr>
          <p:cNvPr id="11" name="Immagine 11"/>
          <p:cNvPicPr>
            <a:picLocks noChangeAspect="1"/>
          </p:cNvPicPr>
          <p:nvPr userDrawn="1"/>
        </p:nvPicPr>
        <p:blipFill>
          <a:blip r:embed="rId3"/>
          <a:stretch>
            <a:fillRect/>
          </a:stretch>
        </p:blipFill>
        <p:spPr>
          <a:xfrm>
            <a:off x="347300" y="287166"/>
            <a:ext cx="864000" cy="703434"/>
          </a:xfrm>
          <a:prstGeom prst="rect">
            <a:avLst/>
          </a:prstGeom>
        </p:spPr>
      </p:pic>
    </p:spTree>
    <p:extLst>
      <p:ext uri="{BB962C8B-B14F-4D97-AF65-F5344CB8AC3E}">
        <p14:creationId xmlns:p14="http://schemas.microsoft.com/office/powerpoint/2010/main" val="885959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lide Table + Text Big bullet: 1 column">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9"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r>
              <a:rPr lang="en-US"/>
              <a:t>7 April 2020</a:t>
            </a:r>
            <a:endParaRPr lang="it-IT" dirty="0"/>
          </a:p>
        </p:txBody>
      </p:sp>
      <p:sp>
        <p:nvSpPr>
          <p:cNvPr id="11"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Tools, REST, Swagger</a:t>
            </a:r>
            <a:endParaRPr lang="it-IT" dirty="0"/>
          </a:p>
        </p:txBody>
      </p:sp>
      <p:sp>
        <p:nvSpPr>
          <p:cNvPr id="20" name="Segnaposto tabella 4"/>
          <p:cNvSpPr>
            <a:spLocks noGrp="1"/>
          </p:cNvSpPr>
          <p:nvPr>
            <p:ph type="tbl" sz="quarter" idx="19"/>
          </p:nvPr>
        </p:nvSpPr>
        <p:spPr>
          <a:xfrm>
            <a:off x="347663" y="1262063"/>
            <a:ext cx="8386762" cy="2232422"/>
          </a:xfrm>
        </p:spPr>
        <p:txBody>
          <a:bodyPr/>
          <a:lstStyle/>
          <a:p>
            <a:r>
              <a:rPr lang="en-US"/>
              <a:t>Click icon to add table</a:t>
            </a:r>
            <a:endParaRPr lang="it-IT"/>
          </a:p>
        </p:txBody>
      </p:sp>
      <p:pic>
        <p:nvPicPr>
          <p:cNvPr id="23" name="Picture 22"/>
          <p:cNvPicPr>
            <a:picLocks noChangeAspect="1"/>
          </p:cNvPicPr>
          <p:nvPr userDrawn="1"/>
        </p:nvPicPr>
        <p:blipFill rotWithShape="1">
          <a:blip r:embed="rId2"/>
          <a:srcRect l="1" r="14959" b="85913"/>
          <a:stretch/>
        </p:blipFill>
        <p:spPr>
          <a:xfrm>
            <a:off x="0" y="0"/>
            <a:ext cx="216000" cy="724560"/>
          </a:xfrm>
          <a:prstGeom prst="rect">
            <a:avLst/>
          </a:prstGeom>
        </p:spPr>
      </p:pic>
      <p:sp>
        <p:nvSpPr>
          <p:cNvPr id="19"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sp>
        <p:nvSpPr>
          <p:cNvPr id="16" name="Segnaposto testo 18"/>
          <p:cNvSpPr>
            <a:spLocks noGrp="1"/>
          </p:cNvSpPr>
          <p:nvPr>
            <p:ph type="body" sz="quarter" idx="14"/>
          </p:nvPr>
        </p:nvSpPr>
        <p:spPr>
          <a:xfrm>
            <a:off x="347664" y="3572622"/>
            <a:ext cx="8391525" cy="976793"/>
          </a:xfrm>
        </p:spPr>
        <p:txBody>
          <a:bodyPr wrap="square"/>
          <a:lstStyle>
            <a:lvl1pPr marL="0" indent="0" algn="l">
              <a:lnSpc>
                <a:spcPct val="100000"/>
              </a:lnSpc>
              <a:buClr>
                <a:schemeClr val="tx2"/>
              </a:buClr>
              <a:buFont typeface="Wingdings" charset="2"/>
              <a:buChar char="v"/>
              <a:defRPr sz="2000" b="1" i="0" baseline="0"/>
            </a:lvl1pPr>
            <a:lvl2pPr marL="410400" indent="-194400">
              <a:lnSpc>
                <a:spcPct val="100000"/>
              </a:lnSpc>
              <a:spcAft>
                <a:spcPts val="0"/>
              </a:spcAft>
              <a:buClr>
                <a:schemeClr val="tx2"/>
              </a:buClr>
              <a:buFont typeface="Wingdings" charset="2"/>
              <a:buChar char="§"/>
              <a:defRPr sz="1000" baseline="0"/>
            </a:lvl2pPr>
            <a:lvl3pPr marL="410400" indent="-194400">
              <a:lnSpc>
                <a:spcPct val="100000"/>
              </a:lnSpc>
              <a:buClr>
                <a:schemeClr val="tx1"/>
              </a:buClr>
              <a:buFont typeface="Lucida Grande"/>
              <a:buChar char="-"/>
              <a:defRPr sz="1000"/>
            </a:lvl3pPr>
            <a:lvl4pPr marL="410400" indent="-194400">
              <a:lnSpc>
                <a:spcPct val="100000"/>
              </a:lnSpc>
              <a:defRPr sz="1000"/>
            </a:lvl4pPr>
            <a:lvl5pPr marL="410400" indent="-194400">
              <a:lnSpc>
                <a:spcPct val="100000"/>
              </a:lnSpc>
              <a:buClr>
                <a:schemeClr val="tx1"/>
              </a:buClr>
              <a:buFont typeface="Wingdings" charset="2"/>
              <a:buChar char="Ø"/>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pic>
        <p:nvPicPr>
          <p:cNvPr id="13" name="Immagine 12"/>
          <p:cNvPicPr>
            <a:picLocks noChangeAspect="1"/>
          </p:cNvPicPr>
          <p:nvPr userDrawn="1"/>
        </p:nvPicPr>
        <p:blipFill>
          <a:blip r:embed="rId3"/>
          <a:stretch>
            <a:fillRect/>
          </a:stretch>
        </p:blipFill>
        <p:spPr>
          <a:xfrm>
            <a:off x="8282787" y="4651599"/>
            <a:ext cx="444281" cy="360000"/>
          </a:xfrm>
          <a:prstGeom prst="rect">
            <a:avLst/>
          </a:prstGeom>
        </p:spPr>
      </p:pic>
      <p:sp>
        <p:nvSpPr>
          <p:cNvPr id="12"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
        <p:nvSpPr>
          <p:cNvPr id="14"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Tree>
    <p:extLst>
      <p:ext uri="{BB962C8B-B14F-4D97-AF65-F5344CB8AC3E}">
        <p14:creationId xmlns:p14="http://schemas.microsoft.com/office/powerpoint/2010/main" val="3076963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lide Charts + Tables: 2 columns">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9"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r>
              <a:rPr lang="en-US"/>
              <a:t>7 April 2020</a:t>
            </a:r>
            <a:endParaRPr lang="it-IT" dirty="0"/>
          </a:p>
        </p:txBody>
      </p:sp>
      <p:sp>
        <p:nvSpPr>
          <p:cNvPr id="11"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Tools, REST, Swagger</a:t>
            </a:r>
            <a:endParaRPr lang="it-IT" dirty="0"/>
          </a:p>
        </p:txBody>
      </p:sp>
      <p:sp>
        <p:nvSpPr>
          <p:cNvPr id="18" name="Segnaposto grafico 17"/>
          <p:cNvSpPr>
            <a:spLocks noGrp="1"/>
          </p:cNvSpPr>
          <p:nvPr>
            <p:ph type="chart" sz="quarter" idx="17"/>
          </p:nvPr>
        </p:nvSpPr>
        <p:spPr>
          <a:xfrm>
            <a:off x="4613301" y="1274130"/>
            <a:ext cx="4126071" cy="1575955"/>
          </a:xfrm>
        </p:spPr>
        <p:txBody>
          <a:bodyPr/>
          <a:lstStyle/>
          <a:p>
            <a:r>
              <a:rPr lang="en-US"/>
              <a:t>Click icon to add chart</a:t>
            </a:r>
            <a:endParaRPr lang="it-IT"/>
          </a:p>
        </p:txBody>
      </p:sp>
      <p:sp>
        <p:nvSpPr>
          <p:cNvPr id="24" name="Segnaposto tabella 2"/>
          <p:cNvSpPr>
            <a:spLocks noGrp="1"/>
          </p:cNvSpPr>
          <p:nvPr>
            <p:ph type="tbl" sz="quarter" idx="21"/>
          </p:nvPr>
        </p:nvSpPr>
        <p:spPr>
          <a:xfrm>
            <a:off x="4613301" y="3049982"/>
            <a:ext cx="4120686" cy="1512709"/>
          </a:xfrm>
        </p:spPr>
        <p:txBody>
          <a:bodyPr/>
          <a:lstStyle/>
          <a:p>
            <a:r>
              <a:rPr lang="en-US"/>
              <a:t>Click icon to add table</a:t>
            </a:r>
            <a:endParaRPr lang="it-IT"/>
          </a:p>
        </p:txBody>
      </p:sp>
      <p:sp>
        <p:nvSpPr>
          <p:cNvPr id="25" name="Segnaposto grafico 17"/>
          <p:cNvSpPr>
            <a:spLocks noGrp="1"/>
          </p:cNvSpPr>
          <p:nvPr>
            <p:ph type="chart" sz="quarter" idx="22"/>
          </p:nvPr>
        </p:nvSpPr>
        <p:spPr>
          <a:xfrm>
            <a:off x="347301" y="1274130"/>
            <a:ext cx="4126071" cy="1575955"/>
          </a:xfrm>
        </p:spPr>
        <p:txBody>
          <a:bodyPr/>
          <a:lstStyle/>
          <a:p>
            <a:r>
              <a:rPr lang="en-US"/>
              <a:t>Click icon to add chart</a:t>
            </a:r>
            <a:endParaRPr lang="it-IT"/>
          </a:p>
        </p:txBody>
      </p:sp>
      <p:sp>
        <p:nvSpPr>
          <p:cNvPr id="26" name="Segnaposto tabella 2"/>
          <p:cNvSpPr>
            <a:spLocks noGrp="1"/>
          </p:cNvSpPr>
          <p:nvPr>
            <p:ph type="tbl" sz="quarter" idx="23"/>
          </p:nvPr>
        </p:nvSpPr>
        <p:spPr>
          <a:xfrm>
            <a:off x="347301" y="3049982"/>
            <a:ext cx="4120686" cy="1512709"/>
          </a:xfrm>
        </p:spPr>
        <p:txBody>
          <a:bodyPr/>
          <a:lstStyle/>
          <a:p>
            <a:r>
              <a:rPr lang="en-US"/>
              <a:t>Click icon to add table</a:t>
            </a:r>
            <a:endParaRPr lang="it-IT"/>
          </a:p>
        </p:txBody>
      </p:sp>
      <p:pic>
        <p:nvPicPr>
          <p:cNvPr id="23" name="Picture 22"/>
          <p:cNvPicPr>
            <a:picLocks noChangeAspect="1"/>
          </p:cNvPicPr>
          <p:nvPr userDrawn="1"/>
        </p:nvPicPr>
        <p:blipFill rotWithShape="1">
          <a:blip r:embed="rId2"/>
          <a:srcRect l="1" r="14959" b="85913"/>
          <a:stretch/>
        </p:blipFill>
        <p:spPr>
          <a:xfrm>
            <a:off x="0" y="0"/>
            <a:ext cx="216000" cy="724560"/>
          </a:xfrm>
          <a:prstGeom prst="rect">
            <a:avLst/>
          </a:prstGeom>
        </p:spPr>
      </p:pic>
      <p:sp>
        <p:nvSpPr>
          <p:cNvPr id="27"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pic>
        <p:nvPicPr>
          <p:cNvPr id="17" name="Immagine 16"/>
          <p:cNvPicPr>
            <a:picLocks noChangeAspect="1"/>
          </p:cNvPicPr>
          <p:nvPr userDrawn="1"/>
        </p:nvPicPr>
        <p:blipFill>
          <a:blip r:embed="rId3"/>
          <a:stretch>
            <a:fillRect/>
          </a:stretch>
        </p:blipFill>
        <p:spPr>
          <a:xfrm>
            <a:off x="8282787" y="4651599"/>
            <a:ext cx="444281" cy="360000"/>
          </a:xfrm>
          <a:prstGeom prst="rect">
            <a:avLst/>
          </a:prstGeom>
        </p:spPr>
      </p:pic>
      <p:sp>
        <p:nvSpPr>
          <p:cNvPr id="14"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19"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26483212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lide Timeline">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7"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r>
              <a:rPr lang="en-US"/>
              <a:t>7 April 2020</a:t>
            </a:r>
            <a:endParaRPr lang="it-IT" dirty="0"/>
          </a:p>
        </p:txBody>
      </p:sp>
      <p:sp>
        <p:nvSpPr>
          <p:cNvPr id="9"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Tools, REST, Swagger</a:t>
            </a:r>
            <a:endParaRPr lang="it-IT" dirty="0"/>
          </a:p>
        </p:txBody>
      </p:sp>
      <p:pic>
        <p:nvPicPr>
          <p:cNvPr id="20" name="Picture 19"/>
          <p:cNvPicPr>
            <a:picLocks noChangeAspect="1"/>
          </p:cNvPicPr>
          <p:nvPr userDrawn="1"/>
        </p:nvPicPr>
        <p:blipFill rotWithShape="1">
          <a:blip r:embed="rId2"/>
          <a:srcRect l="1" r="14959" b="85913"/>
          <a:stretch/>
        </p:blipFill>
        <p:spPr>
          <a:xfrm>
            <a:off x="0" y="0"/>
            <a:ext cx="216000" cy="724560"/>
          </a:xfrm>
          <a:prstGeom prst="rect">
            <a:avLst/>
          </a:prstGeom>
        </p:spPr>
      </p:pic>
      <p:sp>
        <p:nvSpPr>
          <p:cNvPr id="21"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sp>
        <p:nvSpPr>
          <p:cNvPr id="2" name="Freccia destra 1"/>
          <p:cNvSpPr/>
          <p:nvPr userDrawn="1"/>
        </p:nvSpPr>
        <p:spPr>
          <a:xfrm flipV="1">
            <a:off x="347301" y="2796102"/>
            <a:ext cx="8392070" cy="176645"/>
          </a:xfrm>
          <a:prstGeom prst="rightArrow">
            <a:avLst>
              <a:gd name="adj1" fmla="val 50000"/>
              <a:gd name="adj2" fmla="val 151308"/>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4" name="Segnaposto testo 3"/>
          <p:cNvSpPr>
            <a:spLocks noGrp="1"/>
          </p:cNvSpPr>
          <p:nvPr>
            <p:ph type="body" sz="quarter" idx="14" hasCustomPrompt="1"/>
          </p:nvPr>
        </p:nvSpPr>
        <p:spPr>
          <a:xfrm>
            <a:off x="693161" y="2657701"/>
            <a:ext cx="707688" cy="138401"/>
          </a:xfrm>
        </p:spPr>
        <p:txBody>
          <a:bodyPr/>
          <a:lstStyle>
            <a:lvl1pPr algn="ctr">
              <a:defRPr/>
            </a:lvl1pPr>
          </a:lstStyle>
          <a:p>
            <a:pPr lvl="0"/>
            <a:r>
              <a:rPr lang="it-IT" dirty="0"/>
              <a:t>Data</a:t>
            </a:r>
          </a:p>
        </p:txBody>
      </p:sp>
      <p:cxnSp>
        <p:nvCxnSpPr>
          <p:cNvPr id="10" name="Connettore 1 9"/>
          <p:cNvCxnSpPr/>
          <p:nvPr userDrawn="1"/>
        </p:nvCxnSpPr>
        <p:spPr>
          <a:xfrm>
            <a:off x="347301" y="2378365"/>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2" name="Connettore 1 21"/>
          <p:cNvCxnSpPr/>
          <p:nvPr userDrawn="1"/>
        </p:nvCxnSpPr>
        <p:spPr>
          <a:xfrm flipV="1">
            <a:off x="1047724" y="237836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7" name="Segnaposto testo 3"/>
          <p:cNvSpPr>
            <a:spLocks noGrp="1"/>
          </p:cNvSpPr>
          <p:nvPr>
            <p:ph type="body" sz="quarter" idx="15" hasCustomPrompt="1"/>
          </p:nvPr>
        </p:nvSpPr>
        <p:spPr>
          <a:xfrm>
            <a:off x="1516304" y="2972747"/>
            <a:ext cx="707688" cy="138401"/>
          </a:xfrm>
        </p:spPr>
        <p:txBody>
          <a:bodyPr/>
          <a:lstStyle>
            <a:lvl1pPr algn="ctr">
              <a:defRPr/>
            </a:lvl1pPr>
          </a:lstStyle>
          <a:p>
            <a:pPr lvl="0"/>
            <a:r>
              <a:rPr lang="it-IT" dirty="0"/>
              <a:t>Data</a:t>
            </a:r>
          </a:p>
        </p:txBody>
      </p:sp>
      <p:cxnSp>
        <p:nvCxnSpPr>
          <p:cNvPr id="32" name="Connettore 1 31"/>
          <p:cNvCxnSpPr/>
          <p:nvPr userDrawn="1"/>
        </p:nvCxnSpPr>
        <p:spPr>
          <a:xfrm>
            <a:off x="1170444" y="3382818"/>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3" name="Connettore 1 32"/>
          <p:cNvCxnSpPr/>
          <p:nvPr userDrawn="1"/>
        </p:nvCxnSpPr>
        <p:spPr>
          <a:xfrm flipV="1">
            <a:off x="1870867" y="316345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4" name="Segnaposto testo 3"/>
          <p:cNvSpPr>
            <a:spLocks noGrp="1"/>
          </p:cNvSpPr>
          <p:nvPr>
            <p:ph type="body" sz="quarter" idx="16" hasCustomPrompt="1"/>
          </p:nvPr>
        </p:nvSpPr>
        <p:spPr>
          <a:xfrm>
            <a:off x="2306144" y="2657701"/>
            <a:ext cx="707688" cy="138401"/>
          </a:xfrm>
        </p:spPr>
        <p:txBody>
          <a:bodyPr/>
          <a:lstStyle>
            <a:lvl1pPr algn="ctr">
              <a:defRPr/>
            </a:lvl1pPr>
          </a:lstStyle>
          <a:p>
            <a:pPr lvl="0"/>
            <a:r>
              <a:rPr lang="it-IT" dirty="0"/>
              <a:t>Data</a:t>
            </a:r>
          </a:p>
        </p:txBody>
      </p:sp>
      <p:cxnSp>
        <p:nvCxnSpPr>
          <p:cNvPr id="35" name="Connettore 1 34"/>
          <p:cNvCxnSpPr/>
          <p:nvPr userDrawn="1"/>
        </p:nvCxnSpPr>
        <p:spPr>
          <a:xfrm>
            <a:off x="1960284" y="2378365"/>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6" name="Connettore 1 35"/>
          <p:cNvCxnSpPr/>
          <p:nvPr userDrawn="1"/>
        </p:nvCxnSpPr>
        <p:spPr>
          <a:xfrm flipV="1">
            <a:off x="2660707" y="237836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0" name="Segnaposto testo 3"/>
          <p:cNvSpPr>
            <a:spLocks noGrp="1"/>
          </p:cNvSpPr>
          <p:nvPr>
            <p:ph type="body" sz="quarter" idx="17" hasCustomPrompt="1"/>
          </p:nvPr>
        </p:nvSpPr>
        <p:spPr>
          <a:xfrm>
            <a:off x="3140364" y="2972747"/>
            <a:ext cx="707688" cy="138401"/>
          </a:xfrm>
        </p:spPr>
        <p:txBody>
          <a:bodyPr/>
          <a:lstStyle>
            <a:lvl1pPr algn="ctr">
              <a:defRPr/>
            </a:lvl1pPr>
          </a:lstStyle>
          <a:p>
            <a:pPr lvl="0"/>
            <a:r>
              <a:rPr lang="it-IT" dirty="0"/>
              <a:t>Data</a:t>
            </a:r>
          </a:p>
        </p:txBody>
      </p:sp>
      <p:cxnSp>
        <p:nvCxnSpPr>
          <p:cNvPr id="41" name="Connettore 1 40"/>
          <p:cNvCxnSpPr/>
          <p:nvPr userDrawn="1"/>
        </p:nvCxnSpPr>
        <p:spPr>
          <a:xfrm>
            <a:off x="2794504" y="3382818"/>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2" name="Connettore 1 41"/>
          <p:cNvCxnSpPr/>
          <p:nvPr userDrawn="1"/>
        </p:nvCxnSpPr>
        <p:spPr>
          <a:xfrm flipV="1">
            <a:off x="3494927" y="316345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3" name="Segnaposto testo 3"/>
          <p:cNvSpPr>
            <a:spLocks noGrp="1"/>
          </p:cNvSpPr>
          <p:nvPr>
            <p:ph type="body" sz="quarter" idx="18" hasCustomPrompt="1"/>
          </p:nvPr>
        </p:nvSpPr>
        <p:spPr>
          <a:xfrm>
            <a:off x="3921076" y="2657701"/>
            <a:ext cx="707688" cy="138401"/>
          </a:xfrm>
        </p:spPr>
        <p:txBody>
          <a:bodyPr/>
          <a:lstStyle>
            <a:lvl1pPr algn="ctr">
              <a:defRPr/>
            </a:lvl1pPr>
          </a:lstStyle>
          <a:p>
            <a:pPr lvl="0"/>
            <a:r>
              <a:rPr lang="it-IT" dirty="0"/>
              <a:t>Data</a:t>
            </a:r>
          </a:p>
        </p:txBody>
      </p:sp>
      <p:cxnSp>
        <p:nvCxnSpPr>
          <p:cNvPr id="44" name="Connettore 1 43"/>
          <p:cNvCxnSpPr/>
          <p:nvPr userDrawn="1"/>
        </p:nvCxnSpPr>
        <p:spPr>
          <a:xfrm>
            <a:off x="3575216" y="2378365"/>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5" name="Connettore 1 44"/>
          <p:cNvCxnSpPr/>
          <p:nvPr userDrawn="1"/>
        </p:nvCxnSpPr>
        <p:spPr>
          <a:xfrm flipV="1">
            <a:off x="4275639" y="237836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6" name="Segnaposto testo 3"/>
          <p:cNvSpPr>
            <a:spLocks noGrp="1"/>
          </p:cNvSpPr>
          <p:nvPr>
            <p:ph type="body" sz="quarter" idx="19" hasCustomPrompt="1"/>
          </p:nvPr>
        </p:nvSpPr>
        <p:spPr>
          <a:xfrm>
            <a:off x="4764424" y="2972747"/>
            <a:ext cx="707688" cy="138401"/>
          </a:xfrm>
        </p:spPr>
        <p:txBody>
          <a:bodyPr/>
          <a:lstStyle>
            <a:lvl1pPr algn="ctr">
              <a:defRPr/>
            </a:lvl1pPr>
          </a:lstStyle>
          <a:p>
            <a:pPr lvl="0"/>
            <a:r>
              <a:rPr lang="it-IT" dirty="0"/>
              <a:t>Data</a:t>
            </a:r>
          </a:p>
        </p:txBody>
      </p:sp>
      <p:cxnSp>
        <p:nvCxnSpPr>
          <p:cNvPr id="47" name="Connettore 1 46"/>
          <p:cNvCxnSpPr/>
          <p:nvPr userDrawn="1"/>
        </p:nvCxnSpPr>
        <p:spPr>
          <a:xfrm>
            <a:off x="4418564" y="3382818"/>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8" name="Connettore 1 47"/>
          <p:cNvCxnSpPr/>
          <p:nvPr userDrawn="1"/>
        </p:nvCxnSpPr>
        <p:spPr>
          <a:xfrm flipV="1">
            <a:off x="5118987" y="316345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9" name="Segnaposto testo 3"/>
          <p:cNvSpPr>
            <a:spLocks noGrp="1"/>
          </p:cNvSpPr>
          <p:nvPr>
            <p:ph type="body" sz="quarter" idx="20" hasCustomPrompt="1"/>
          </p:nvPr>
        </p:nvSpPr>
        <p:spPr>
          <a:xfrm>
            <a:off x="6373091" y="2972747"/>
            <a:ext cx="707688" cy="138401"/>
          </a:xfrm>
        </p:spPr>
        <p:txBody>
          <a:bodyPr/>
          <a:lstStyle>
            <a:lvl1pPr algn="ctr">
              <a:defRPr/>
            </a:lvl1pPr>
          </a:lstStyle>
          <a:p>
            <a:pPr lvl="0"/>
            <a:r>
              <a:rPr lang="it-IT" dirty="0"/>
              <a:t>Data</a:t>
            </a:r>
          </a:p>
        </p:txBody>
      </p:sp>
      <p:cxnSp>
        <p:nvCxnSpPr>
          <p:cNvPr id="50" name="Connettore 1 49"/>
          <p:cNvCxnSpPr/>
          <p:nvPr userDrawn="1"/>
        </p:nvCxnSpPr>
        <p:spPr>
          <a:xfrm>
            <a:off x="6027231" y="3382818"/>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51" name="Connettore 1 50"/>
          <p:cNvCxnSpPr/>
          <p:nvPr userDrawn="1"/>
        </p:nvCxnSpPr>
        <p:spPr>
          <a:xfrm flipV="1">
            <a:off x="6727654" y="316345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2" name="Segnaposto testo 3"/>
          <p:cNvSpPr>
            <a:spLocks noGrp="1"/>
          </p:cNvSpPr>
          <p:nvPr>
            <p:ph type="body" sz="quarter" idx="21" hasCustomPrompt="1"/>
          </p:nvPr>
        </p:nvSpPr>
        <p:spPr>
          <a:xfrm>
            <a:off x="5557715" y="2657701"/>
            <a:ext cx="707688" cy="138401"/>
          </a:xfrm>
        </p:spPr>
        <p:txBody>
          <a:bodyPr/>
          <a:lstStyle>
            <a:lvl1pPr algn="ctr">
              <a:defRPr/>
            </a:lvl1pPr>
          </a:lstStyle>
          <a:p>
            <a:pPr lvl="0"/>
            <a:r>
              <a:rPr lang="it-IT" dirty="0"/>
              <a:t>Data</a:t>
            </a:r>
          </a:p>
        </p:txBody>
      </p:sp>
      <p:cxnSp>
        <p:nvCxnSpPr>
          <p:cNvPr id="53" name="Connettore 1 52"/>
          <p:cNvCxnSpPr/>
          <p:nvPr userDrawn="1"/>
        </p:nvCxnSpPr>
        <p:spPr>
          <a:xfrm>
            <a:off x="5211855" y="2378365"/>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54" name="Connettore 1 53"/>
          <p:cNvCxnSpPr/>
          <p:nvPr userDrawn="1"/>
        </p:nvCxnSpPr>
        <p:spPr>
          <a:xfrm flipV="1">
            <a:off x="5912278" y="237836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5" name="Segnaposto testo 3"/>
          <p:cNvSpPr>
            <a:spLocks noGrp="1"/>
          </p:cNvSpPr>
          <p:nvPr>
            <p:ph type="body" sz="quarter" idx="22" hasCustomPrompt="1"/>
          </p:nvPr>
        </p:nvSpPr>
        <p:spPr>
          <a:xfrm>
            <a:off x="7166350" y="2657701"/>
            <a:ext cx="707688" cy="138401"/>
          </a:xfrm>
        </p:spPr>
        <p:txBody>
          <a:bodyPr/>
          <a:lstStyle>
            <a:lvl1pPr algn="ctr">
              <a:defRPr/>
            </a:lvl1pPr>
          </a:lstStyle>
          <a:p>
            <a:pPr lvl="0"/>
            <a:r>
              <a:rPr lang="it-IT" dirty="0"/>
              <a:t>Data</a:t>
            </a:r>
          </a:p>
        </p:txBody>
      </p:sp>
      <p:cxnSp>
        <p:nvCxnSpPr>
          <p:cNvPr id="56" name="Connettore 1 55"/>
          <p:cNvCxnSpPr/>
          <p:nvPr userDrawn="1"/>
        </p:nvCxnSpPr>
        <p:spPr>
          <a:xfrm>
            <a:off x="6820490" y="2378365"/>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57" name="Connettore 1 56"/>
          <p:cNvCxnSpPr/>
          <p:nvPr userDrawn="1"/>
        </p:nvCxnSpPr>
        <p:spPr>
          <a:xfrm flipV="1">
            <a:off x="7520913" y="237836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60" name="Segnaposto testo 59"/>
          <p:cNvSpPr>
            <a:spLocks noGrp="1"/>
          </p:cNvSpPr>
          <p:nvPr>
            <p:ph type="body" sz="quarter" idx="23"/>
          </p:nvPr>
        </p:nvSpPr>
        <p:spPr>
          <a:xfrm>
            <a:off x="347663" y="1246909"/>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1" name="Segnaposto testo 59"/>
          <p:cNvSpPr>
            <a:spLocks noGrp="1"/>
          </p:cNvSpPr>
          <p:nvPr>
            <p:ph type="body" sz="quarter" idx="24"/>
          </p:nvPr>
        </p:nvSpPr>
        <p:spPr>
          <a:xfrm>
            <a:off x="1972526" y="1246909"/>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2" name="Segnaposto testo 59"/>
          <p:cNvSpPr>
            <a:spLocks noGrp="1"/>
          </p:cNvSpPr>
          <p:nvPr>
            <p:ph type="body" sz="quarter" idx="25"/>
          </p:nvPr>
        </p:nvSpPr>
        <p:spPr>
          <a:xfrm>
            <a:off x="3575215" y="1246909"/>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3" name="Segnaposto testo 59"/>
          <p:cNvSpPr>
            <a:spLocks noGrp="1"/>
          </p:cNvSpPr>
          <p:nvPr>
            <p:ph type="body" sz="quarter" idx="26"/>
          </p:nvPr>
        </p:nvSpPr>
        <p:spPr>
          <a:xfrm>
            <a:off x="5222869" y="1246909"/>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4" name="Segnaposto testo 59"/>
          <p:cNvSpPr>
            <a:spLocks noGrp="1"/>
          </p:cNvSpPr>
          <p:nvPr>
            <p:ph type="body" sz="quarter" idx="27"/>
          </p:nvPr>
        </p:nvSpPr>
        <p:spPr>
          <a:xfrm>
            <a:off x="6844542" y="1246909"/>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0" name="Segnaposto testo 59"/>
          <p:cNvSpPr>
            <a:spLocks noGrp="1"/>
          </p:cNvSpPr>
          <p:nvPr>
            <p:ph type="body" sz="quarter" idx="29"/>
          </p:nvPr>
        </p:nvSpPr>
        <p:spPr>
          <a:xfrm>
            <a:off x="1172318" y="3475182"/>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1" name="Segnaposto testo 59"/>
          <p:cNvSpPr>
            <a:spLocks noGrp="1"/>
          </p:cNvSpPr>
          <p:nvPr>
            <p:ph type="body" sz="quarter" idx="30"/>
          </p:nvPr>
        </p:nvSpPr>
        <p:spPr>
          <a:xfrm>
            <a:off x="2794962" y="3475182"/>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2" name="Segnaposto testo 59"/>
          <p:cNvSpPr>
            <a:spLocks noGrp="1"/>
          </p:cNvSpPr>
          <p:nvPr>
            <p:ph type="body" sz="quarter" idx="31"/>
          </p:nvPr>
        </p:nvSpPr>
        <p:spPr>
          <a:xfrm>
            <a:off x="4430806" y="3475182"/>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3" name="Segnaposto testo 59"/>
          <p:cNvSpPr>
            <a:spLocks noGrp="1"/>
          </p:cNvSpPr>
          <p:nvPr>
            <p:ph type="body" sz="quarter" idx="32"/>
          </p:nvPr>
        </p:nvSpPr>
        <p:spPr>
          <a:xfrm>
            <a:off x="6027689" y="3475182"/>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66" name="Immagine 65"/>
          <p:cNvPicPr>
            <a:picLocks noChangeAspect="1"/>
          </p:cNvPicPr>
          <p:nvPr userDrawn="1"/>
        </p:nvPicPr>
        <p:blipFill>
          <a:blip r:embed="rId3"/>
          <a:stretch>
            <a:fillRect/>
          </a:stretch>
        </p:blipFill>
        <p:spPr>
          <a:xfrm>
            <a:off x="8282787" y="4651599"/>
            <a:ext cx="444281" cy="360000"/>
          </a:xfrm>
          <a:prstGeom prst="rect">
            <a:avLst/>
          </a:prstGeom>
        </p:spPr>
      </p:pic>
      <p:sp>
        <p:nvSpPr>
          <p:cNvPr id="58"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67"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254319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lide Blank">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7"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r>
              <a:rPr lang="en-US"/>
              <a:t>7 April 2020</a:t>
            </a:r>
            <a:endParaRPr lang="it-IT" dirty="0"/>
          </a:p>
        </p:txBody>
      </p:sp>
      <p:sp>
        <p:nvSpPr>
          <p:cNvPr id="9"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Tools, REST, Swagger</a:t>
            </a:r>
            <a:endParaRPr lang="it-IT" dirty="0"/>
          </a:p>
        </p:txBody>
      </p:sp>
      <p:pic>
        <p:nvPicPr>
          <p:cNvPr id="20" name="Picture 19"/>
          <p:cNvPicPr>
            <a:picLocks noChangeAspect="1"/>
          </p:cNvPicPr>
          <p:nvPr userDrawn="1"/>
        </p:nvPicPr>
        <p:blipFill rotWithShape="1">
          <a:blip r:embed="rId2"/>
          <a:srcRect l="1" r="14959" b="85913"/>
          <a:stretch/>
        </p:blipFill>
        <p:spPr>
          <a:xfrm>
            <a:off x="0" y="0"/>
            <a:ext cx="216000" cy="724560"/>
          </a:xfrm>
          <a:prstGeom prst="rect">
            <a:avLst/>
          </a:prstGeom>
        </p:spPr>
      </p:pic>
      <p:sp>
        <p:nvSpPr>
          <p:cNvPr id="21"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pic>
        <p:nvPicPr>
          <p:cNvPr id="10" name="Immagine 9"/>
          <p:cNvPicPr>
            <a:picLocks noChangeAspect="1"/>
          </p:cNvPicPr>
          <p:nvPr userDrawn="1"/>
        </p:nvPicPr>
        <p:blipFill>
          <a:blip r:embed="rId3"/>
          <a:stretch>
            <a:fillRect/>
          </a:stretch>
        </p:blipFill>
        <p:spPr>
          <a:xfrm>
            <a:off x="8282787" y="4651599"/>
            <a:ext cx="444281" cy="360000"/>
          </a:xfrm>
          <a:prstGeom prst="rect">
            <a:avLst/>
          </a:prstGeom>
        </p:spPr>
      </p:pic>
      <p:sp>
        <p:nvSpPr>
          <p:cNvPr id="13"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14"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1021943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lide Highlights">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7"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r>
              <a:rPr lang="en-US"/>
              <a:t>7 April 2020</a:t>
            </a:r>
            <a:endParaRPr lang="it-IT" dirty="0"/>
          </a:p>
        </p:txBody>
      </p:sp>
      <p:sp>
        <p:nvSpPr>
          <p:cNvPr id="9"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Tools, REST, Swagger</a:t>
            </a:r>
            <a:endParaRPr lang="it-IT" dirty="0"/>
          </a:p>
        </p:txBody>
      </p:sp>
      <p:pic>
        <p:nvPicPr>
          <p:cNvPr id="20" name="Picture 19"/>
          <p:cNvPicPr>
            <a:picLocks noChangeAspect="1"/>
          </p:cNvPicPr>
          <p:nvPr userDrawn="1"/>
        </p:nvPicPr>
        <p:blipFill rotWithShape="1">
          <a:blip r:embed="rId2"/>
          <a:srcRect l="1" r="14959" b="85913"/>
          <a:stretch/>
        </p:blipFill>
        <p:spPr>
          <a:xfrm>
            <a:off x="0" y="0"/>
            <a:ext cx="216000" cy="724560"/>
          </a:xfrm>
          <a:prstGeom prst="rect">
            <a:avLst/>
          </a:prstGeom>
        </p:spPr>
      </p:pic>
      <p:sp>
        <p:nvSpPr>
          <p:cNvPr id="21"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sp>
        <p:nvSpPr>
          <p:cNvPr id="10" name="Segnaposto testo 18"/>
          <p:cNvSpPr>
            <a:spLocks noGrp="1"/>
          </p:cNvSpPr>
          <p:nvPr>
            <p:ph type="body" sz="quarter" idx="14" hasCustomPrompt="1"/>
          </p:nvPr>
        </p:nvSpPr>
        <p:spPr>
          <a:xfrm>
            <a:off x="4601684" y="1262063"/>
            <a:ext cx="4132303" cy="3283744"/>
          </a:xfrm>
        </p:spPr>
        <p:txBody>
          <a:bodyPr tIns="46800"/>
          <a:lstStyle>
            <a:lvl1pPr>
              <a:lnSpc>
                <a:spcPct val="100000"/>
              </a:lnSpc>
              <a:spcBef>
                <a:spcPts val="0"/>
              </a:spcBef>
              <a:defRPr sz="2400" baseline="0">
                <a:solidFill>
                  <a:schemeClr val="tx1"/>
                </a:solidFill>
              </a:defRPr>
            </a:lvl1pPr>
          </a:lstStyle>
          <a:p>
            <a:pPr lvl="0"/>
            <a:r>
              <a:rPr lang="it-IT" dirty="0" err="1"/>
              <a:t>Lorem</a:t>
            </a:r>
            <a:r>
              <a:rPr lang="it-IT" dirty="0"/>
              <a:t> </a:t>
            </a:r>
            <a:r>
              <a:rPr lang="it-IT" dirty="0" err="1"/>
              <a:t>Ipsum</a:t>
            </a:r>
            <a:r>
              <a:rPr lang="it-IT" dirty="0"/>
              <a:t> </a:t>
            </a:r>
            <a:r>
              <a:rPr lang="it-IT" dirty="0" err="1"/>
              <a:t>sit</a:t>
            </a:r>
            <a:r>
              <a:rPr lang="it-IT" dirty="0"/>
              <a:t> </a:t>
            </a:r>
            <a:r>
              <a:rPr lang="it-IT" dirty="0" err="1"/>
              <a:t>amet</a:t>
            </a:r>
            <a:r>
              <a:rPr lang="it-IT" dirty="0"/>
              <a:t> bla bla bla bla bla bla bla bla </a:t>
            </a:r>
          </a:p>
        </p:txBody>
      </p:sp>
      <p:sp>
        <p:nvSpPr>
          <p:cNvPr id="11" name="Segnaposto testo 18"/>
          <p:cNvSpPr>
            <a:spLocks noGrp="1"/>
          </p:cNvSpPr>
          <p:nvPr>
            <p:ph type="body" sz="quarter" idx="15" hasCustomPrompt="1"/>
          </p:nvPr>
        </p:nvSpPr>
        <p:spPr>
          <a:xfrm>
            <a:off x="347301" y="1262063"/>
            <a:ext cx="4132303" cy="3283744"/>
          </a:xfrm>
        </p:spPr>
        <p:txBody>
          <a:bodyPr tIns="50400"/>
          <a:lstStyle>
            <a:lvl1pPr>
              <a:lnSpc>
                <a:spcPct val="100000"/>
              </a:lnSpc>
              <a:defRPr sz="3600" b="1" i="0" baseline="0">
                <a:solidFill>
                  <a:schemeClr val="tx2"/>
                </a:solidFill>
              </a:defRPr>
            </a:lvl1pPr>
          </a:lstStyle>
          <a:p>
            <a:pPr lvl="0"/>
            <a:r>
              <a:rPr lang="it-IT" dirty="0" err="1"/>
              <a:t>Lorem</a:t>
            </a:r>
            <a:r>
              <a:rPr lang="it-IT" dirty="0"/>
              <a:t> </a:t>
            </a:r>
            <a:r>
              <a:rPr lang="it-IT" dirty="0" err="1"/>
              <a:t>Ipsum</a:t>
            </a:r>
            <a:r>
              <a:rPr lang="it-IT" dirty="0"/>
              <a:t> </a:t>
            </a:r>
            <a:r>
              <a:rPr lang="it-IT" dirty="0" err="1"/>
              <a:t>Sit</a:t>
            </a:r>
            <a:r>
              <a:rPr lang="it-IT" dirty="0"/>
              <a:t> 79% </a:t>
            </a:r>
            <a:r>
              <a:rPr lang="it-IT" dirty="0" err="1"/>
              <a:t>Sit</a:t>
            </a:r>
            <a:r>
              <a:rPr lang="it-IT" dirty="0"/>
              <a:t> </a:t>
            </a:r>
            <a:r>
              <a:rPr lang="it-IT" dirty="0" err="1"/>
              <a:t>Amet</a:t>
            </a:r>
            <a:endParaRPr lang="it-IT" dirty="0"/>
          </a:p>
        </p:txBody>
      </p:sp>
      <p:pic>
        <p:nvPicPr>
          <p:cNvPr id="12" name="Immagine 11"/>
          <p:cNvPicPr>
            <a:picLocks noChangeAspect="1"/>
          </p:cNvPicPr>
          <p:nvPr userDrawn="1"/>
        </p:nvPicPr>
        <p:blipFill>
          <a:blip r:embed="rId3"/>
          <a:stretch>
            <a:fillRect/>
          </a:stretch>
        </p:blipFill>
        <p:spPr>
          <a:xfrm>
            <a:off x="8282787" y="4651599"/>
            <a:ext cx="444281" cy="360000"/>
          </a:xfrm>
          <a:prstGeom prst="rect">
            <a:avLst/>
          </a:prstGeom>
        </p:spPr>
      </p:pic>
      <p:sp>
        <p:nvSpPr>
          <p:cNvPr id="13"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14"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3332001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lide Team contacts">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9"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r>
              <a:rPr lang="en-US"/>
              <a:t>7 April 2020</a:t>
            </a:r>
            <a:endParaRPr lang="it-IT" dirty="0"/>
          </a:p>
        </p:txBody>
      </p:sp>
      <p:sp>
        <p:nvSpPr>
          <p:cNvPr id="11"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Tools, REST, Swagger</a:t>
            </a:r>
            <a:endParaRPr lang="it-IT" dirty="0"/>
          </a:p>
        </p:txBody>
      </p:sp>
      <p:sp>
        <p:nvSpPr>
          <p:cNvPr id="14" name="object 3"/>
          <p:cNvSpPr txBox="1"/>
          <p:nvPr userDrawn="1"/>
        </p:nvSpPr>
        <p:spPr>
          <a:xfrm>
            <a:off x="357774" y="537221"/>
            <a:ext cx="1335610" cy="238619"/>
          </a:xfrm>
          <a:prstGeom prst="rect">
            <a:avLst/>
          </a:prstGeom>
        </p:spPr>
        <p:txBody>
          <a:bodyPr wrap="square" lIns="0" tIns="0" rIns="0" bIns="0" rtlCol="0">
            <a:noAutofit/>
          </a:bodyPr>
          <a:lstStyle/>
          <a:p>
            <a:pPr marL="12700">
              <a:lnSpc>
                <a:spcPct val="95825"/>
              </a:lnSpc>
              <a:spcBef>
                <a:spcPts val="10"/>
              </a:spcBef>
            </a:pPr>
            <a:r>
              <a:rPr lang="it-IT" sz="2000" spc="0" dirty="0">
                <a:solidFill>
                  <a:schemeClr val="tx2"/>
                </a:solidFill>
                <a:latin typeface="Arial"/>
                <a:cs typeface="Arial"/>
              </a:rPr>
              <a:t>Team</a:t>
            </a:r>
            <a:endParaRPr sz="2000" dirty="0">
              <a:solidFill>
                <a:schemeClr val="tx2"/>
              </a:solidFill>
              <a:latin typeface="Arial"/>
              <a:cs typeface="Arial"/>
            </a:endParaRPr>
          </a:p>
        </p:txBody>
      </p:sp>
      <p:pic>
        <p:nvPicPr>
          <p:cNvPr id="17" name="Picture 16"/>
          <p:cNvPicPr>
            <a:picLocks noChangeAspect="1"/>
          </p:cNvPicPr>
          <p:nvPr userDrawn="1"/>
        </p:nvPicPr>
        <p:blipFill rotWithShape="1">
          <a:blip r:embed="rId2"/>
          <a:srcRect l="1" r="14959" b="85913"/>
          <a:stretch/>
        </p:blipFill>
        <p:spPr>
          <a:xfrm>
            <a:off x="0" y="0"/>
            <a:ext cx="216000" cy="724560"/>
          </a:xfrm>
          <a:prstGeom prst="rect">
            <a:avLst/>
          </a:prstGeom>
        </p:spPr>
      </p:pic>
      <p:sp>
        <p:nvSpPr>
          <p:cNvPr id="15" name="Segnaposto testo 5"/>
          <p:cNvSpPr>
            <a:spLocks noGrp="1"/>
          </p:cNvSpPr>
          <p:nvPr>
            <p:ph type="body" sz="quarter" idx="14" hasCustomPrompt="1"/>
          </p:nvPr>
        </p:nvSpPr>
        <p:spPr>
          <a:xfrm>
            <a:off x="347300" y="917973"/>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18" name="Segnaposto testo 5"/>
          <p:cNvSpPr>
            <a:spLocks noGrp="1"/>
          </p:cNvSpPr>
          <p:nvPr>
            <p:ph type="body" sz="quarter" idx="16" hasCustomPrompt="1"/>
          </p:nvPr>
        </p:nvSpPr>
        <p:spPr>
          <a:xfrm>
            <a:off x="347300" y="1096928"/>
            <a:ext cx="4124276" cy="121119"/>
          </a:xfrm>
        </p:spPr>
        <p:txBody>
          <a:bodyPr/>
          <a:lstStyle>
            <a:lvl1pPr>
              <a:defRPr sz="1000" b="0" i="0"/>
            </a:lvl1pPr>
          </a:lstStyle>
          <a:p>
            <a:pPr lvl="0"/>
            <a:r>
              <a:rPr lang="it-IT" dirty="0"/>
              <a:t>Job</a:t>
            </a:r>
          </a:p>
        </p:txBody>
      </p:sp>
      <p:sp>
        <p:nvSpPr>
          <p:cNvPr id="19" name="Segnaposto testo 5"/>
          <p:cNvSpPr>
            <a:spLocks noGrp="1"/>
          </p:cNvSpPr>
          <p:nvPr>
            <p:ph type="body" sz="quarter" idx="17" hasCustomPrompt="1"/>
          </p:nvPr>
        </p:nvSpPr>
        <p:spPr>
          <a:xfrm>
            <a:off x="347663" y="1258564"/>
            <a:ext cx="4124276" cy="121119"/>
          </a:xfrm>
        </p:spPr>
        <p:txBody>
          <a:bodyPr/>
          <a:lstStyle>
            <a:lvl1pPr>
              <a:defRPr sz="1000" b="0" i="0"/>
            </a:lvl1pPr>
          </a:lstStyle>
          <a:p>
            <a:pPr lvl="0"/>
            <a:r>
              <a:rPr lang="it-IT" dirty="0"/>
              <a:t>E-mail</a:t>
            </a:r>
          </a:p>
        </p:txBody>
      </p:sp>
      <p:sp>
        <p:nvSpPr>
          <p:cNvPr id="20" name="Segnaposto testo 5"/>
          <p:cNvSpPr>
            <a:spLocks noGrp="1"/>
          </p:cNvSpPr>
          <p:nvPr>
            <p:ph type="body" sz="quarter" idx="18" hasCustomPrompt="1"/>
          </p:nvPr>
        </p:nvSpPr>
        <p:spPr>
          <a:xfrm>
            <a:off x="347300" y="1420201"/>
            <a:ext cx="4124276" cy="121119"/>
          </a:xfrm>
        </p:spPr>
        <p:txBody>
          <a:bodyPr/>
          <a:lstStyle>
            <a:lvl1pPr>
              <a:defRPr sz="1000" b="0" i="0" baseline="0"/>
            </a:lvl1pPr>
          </a:lstStyle>
          <a:p>
            <a:pPr lvl="0"/>
            <a:r>
              <a:rPr lang="it-IT" dirty="0"/>
              <a:t>Phone </a:t>
            </a:r>
            <a:r>
              <a:rPr lang="it-IT" dirty="0" err="1"/>
              <a:t>Number</a:t>
            </a:r>
            <a:endParaRPr lang="it-IT" dirty="0"/>
          </a:p>
        </p:txBody>
      </p:sp>
      <p:sp>
        <p:nvSpPr>
          <p:cNvPr id="21" name="Segnaposto testo 5"/>
          <p:cNvSpPr>
            <a:spLocks noGrp="1"/>
          </p:cNvSpPr>
          <p:nvPr>
            <p:ph type="body" sz="quarter" idx="19" hasCustomPrompt="1"/>
          </p:nvPr>
        </p:nvSpPr>
        <p:spPr>
          <a:xfrm>
            <a:off x="347300" y="1662655"/>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22" name="Segnaposto testo 5"/>
          <p:cNvSpPr>
            <a:spLocks noGrp="1"/>
          </p:cNvSpPr>
          <p:nvPr>
            <p:ph type="body" sz="quarter" idx="20" hasCustomPrompt="1"/>
          </p:nvPr>
        </p:nvSpPr>
        <p:spPr>
          <a:xfrm>
            <a:off x="347300" y="1841609"/>
            <a:ext cx="4124276" cy="121119"/>
          </a:xfrm>
        </p:spPr>
        <p:txBody>
          <a:bodyPr/>
          <a:lstStyle>
            <a:lvl1pPr>
              <a:defRPr sz="1000" b="0" i="0"/>
            </a:lvl1pPr>
          </a:lstStyle>
          <a:p>
            <a:pPr lvl="0"/>
            <a:r>
              <a:rPr lang="it-IT" dirty="0"/>
              <a:t>Job</a:t>
            </a:r>
          </a:p>
        </p:txBody>
      </p:sp>
      <p:sp>
        <p:nvSpPr>
          <p:cNvPr id="23" name="Segnaposto testo 5"/>
          <p:cNvSpPr>
            <a:spLocks noGrp="1"/>
          </p:cNvSpPr>
          <p:nvPr>
            <p:ph type="body" sz="quarter" idx="21" hasCustomPrompt="1"/>
          </p:nvPr>
        </p:nvSpPr>
        <p:spPr>
          <a:xfrm>
            <a:off x="347663" y="2003245"/>
            <a:ext cx="4124276" cy="121119"/>
          </a:xfrm>
        </p:spPr>
        <p:txBody>
          <a:bodyPr/>
          <a:lstStyle>
            <a:lvl1pPr>
              <a:defRPr sz="1000" b="0" i="0"/>
            </a:lvl1pPr>
          </a:lstStyle>
          <a:p>
            <a:pPr lvl="0"/>
            <a:r>
              <a:rPr lang="it-IT" dirty="0"/>
              <a:t>E-mail</a:t>
            </a:r>
          </a:p>
        </p:txBody>
      </p:sp>
      <p:sp>
        <p:nvSpPr>
          <p:cNvPr id="24" name="Segnaposto testo 5"/>
          <p:cNvSpPr>
            <a:spLocks noGrp="1"/>
          </p:cNvSpPr>
          <p:nvPr>
            <p:ph type="body" sz="quarter" idx="22" hasCustomPrompt="1"/>
          </p:nvPr>
        </p:nvSpPr>
        <p:spPr>
          <a:xfrm>
            <a:off x="347300" y="2164883"/>
            <a:ext cx="4124276" cy="121119"/>
          </a:xfrm>
        </p:spPr>
        <p:txBody>
          <a:bodyPr/>
          <a:lstStyle>
            <a:lvl1pPr>
              <a:defRPr sz="1000" b="0" i="0" baseline="0"/>
            </a:lvl1pPr>
          </a:lstStyle>
          <a:p>
            <a:pPr lvl="0"/>
            <a:r>
              <a:rPr lang="it-IT" dirty="0"/>
              <a:t>Phone </a:t>
            </a:r>
            <a:r>
              <a:rPr lang="it-IT" dirty="0" err="1"/>
              <a:t>Number</a:t>
            </a:r>
            <a:endParaRPr lang="it-IT" dirty="0"/>
          </a:p>
        </p:txBody>
      </p:sp>
      <p:sp>
        <p:nvSpPr>
          <p:cNvPr id="25" name="Segnaposto testo 5"/>
          <p:cNvSpPr>
            <a:spLocks noGrp="1"/>
          </p:cNvSpPr>
          <p:nvPr>
            <p:ph type="body" sz="quarter" idx="23" hasCustomPrompt="1"/>
          </p:nvPr>
        </p:nvSpPr>
        <p:spPr>
          <a:xfrm>
            <a:off x="347300" y="2413109"/>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26" name="Segnaposto testo 5"/>
          <p:cNvSpPr>
            <a:spLocks noGrp="1"/>
          </p:cNvSpPr>
          <p:nvPr>
            <p:ph type="body" sz="quarter" idx="24" hasCustomPrompt="1"/>
          </p:nvPr>
        </p:nvSpPr>
        <p:spPr>
          <a:xfrm>
            <a:off x="347300" y="2592064"/>
            <a:ext cx="4124276" cy="121119"/>
          </a:xfrm>
        </p:spPr>
        <p:txBody>
          <a:bodyPr/>
          <a:lstStyle>
            <a:lvl1pPr>
              <a:defRPr sz="1000" b="0" i="0"/>
            </a:lvl1pPr>
          </a:lstStyle>
          <a:p>
            <a:pPr lvl="0"/>
            <a:r>
              <a:rPr lang="it-IT" dirty="0"/>
              <a:t>Job</a:t>
            </a:r>
          </a:p>
        </p:txBody>
      </p:sp>
      <p:sp>
        <p:nvSpPr>
          <p:cNvPr id="27" name="Segnaposto testo 5"/>
          <p:cNvSpPr>
            <a:spLocks noGrp="1"/>
          </p:cNvSpPr>
          <p:nvPr>
            <p:ph type="body" sz="quarter" idx="25" hasCustomPrompt="1"/>
          </p:nvPr>
        </p:nvSpPr>
        <p:spPr>
          <a:xfrm>
            <a:off x="347663" y="2753700"/>
            <a:ext cx="4124276" cy="121119"/>
          </a:xfrm>
        </p:spPr>
        <p:txBody>
          <a:bodyPr/>
          <a:lstStyle>
            <a:lvl1pPr>
              <a:defRPr sz="1000" b="0" i="0"/>
            </a:lvl1pPr>
          </a:lstStyle>
          <a:p>
            <a:pPr lvl="0"/>
            <a:r>
              <a:rPr lang="it-IT" dirty="0"/>
              <a:t>E-mail</a:t>
            </a:r>
          </a:p>
        </p:txBody>
      </p:sp>
      <p:sp>
        <p:nvSpPr>
          <p:cNvPr id="28" name="Segnaposto testo 5"/>
          <p:cNvSpPr>
            <a:spLocks noGrp="1"/>
          </p:cNvSpPr>
          <p:nvPr>
            <p:ph type="body" sz="quarter" idx="26" hasCustomPrompt="1"/>
          </p:nvPr>
        </p:nvSpPr>
        <p:spPr>
          <a:xfrm>
            <a:off x="347300" y="2915337"/>
            <a:ext cx="4124276" cy="121119"/>
          </a:xfrm>
        </p:spPr>
        <p:txBody>
          <a:bodyPr/>
          <a:lstStyle>
            <a:lvl1pPr>
              <a:defRPr sz="1000" b="0" i="0" baseline="0"/>
            </a:lvl1pPr>
          </a:lstStyle>
          <a:p>
            <a:pPr lvl="0"/>
            <a:r>
              <a:rPr lang="it-IT" dirty="0"/>
              <a:t>Phone </a:t>
            </a:r>
            <a:r>
              <a:rPr lang="it-IT" dirty="0" err="1"/>
              <a:t>Number</a:t>
            </a:r>
            <a:endParaRPr lang="it-IT" dirty="0"/>
          </a:p>
        </p:txBody>
      </p:sp>
      <p:sp>
        <p:nvSpPr>
          <p:cNvPr id="29" name="Segnaposto testo 5"/>
          <p:cNvSpPr>
            <a:spLocks noGrp="1"/>
          </p:cNvSpPr>
          <p:nvPr>
            <p:ph type="body" sz="quarter" idx="27" hasCustomPrompt="1"/>
          </p:nvPr>
        </p:nvSpPr>
        <p:spPr>
          <a:xfrm>
            <a:off x="347300" y="3157791"/>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30" name="Segnaposto testo 5"/>
          <p:cNvSpPr>
            <a:spLocks noGrp="1"/>
          </p:cNvSpPr>
          <p:nvPr>
            <p:ph type="body" sz="quarter" idx="28" hasCustomPrompt="1"/>
          </p:nvPr>
        </p:nvSpPr>
        <p:spPr>
          <a:xfrm>
            <a:off x="347300" y="3336746"/>
            <a:ext cx="4124276" cy="121119"/>
          </a:xfrm>
        </p:spPr>
        <p:txBody>
          <a:bodyPr/>
          <a:lstStyle>
            <a:lvl1pPr>
              <a:defRPr sz="1000" b="0" i="0"/>
            </a:lvl1pPr>
          </a:lstStyle>
          <a:p>
            <a:pPr lvl="0"/>
            <a:r>
              <a:rPr lang="it-IT" dirty="0"/>
              <a:t>Job</a:t>
            </a:r>
          </a:p>
        </p:txBody>
      </p:sp>
      <p:sp>
        <p:nvSpPr>
          <p:cNvPr id="31" name="Segnaposto testo 5"/>
          <p:cNvSpPr>
            <a:spLocks noGrp="1"/>
          </p:cNvSpPr>
          <p:nvPr>
            <p:ph type="body" sz="quarter" idx="29" hasCustomPrompt="1"/>
          </p:nvPr>
        </p:nvSpPr>
        <p:spPr>
          <a:xfrm>
            <a:off x="347663" y="3498382"/>
            <a:ext cx="4124276" cy="121119"/>
          </a:xfrm>
        </p:spPr>
        <p:txBody>
          <a:bodyPr/>
          <a:lstStyle>
            <a:lvl1pPr>
              <a:defRPr sz="1000" b="0" i="0"/>
            </a:lvl1pPr>
          </a:lstStyle>
          <a:p>
            <a:pPr lvl="0"/>
            <a:r>
              <a:rPr lang="it-IT" dirty="0"/>
              <a:t>E-mail</a:t>
            </a:r>
          </a:p>
        </p:txBody>
      </p:sp>
      <p:sp>
        <p:nvSpPr>
          <p:cNvPr id="32" name="Segnaposto testo 5"/>
          <p:cNvSpPr>
            <a:spLocks noGrp="1"/>
          </p:cNvSpPr>
          <p:nvPr>
            <p:ph type="body" sz="quarter" idx="30" hasCustomPrompt="1"/>
          </p:nvPr>
        </p:nvSpPr>
        <p:spPr>
          <a:xfrm>
            <a:off x="347300" y="3660019"/>
            <a:ext cx="4124276" cy="121119"/>
          </a:xfrm>
        </p:spPr>
        <p:txBody>
          <a:bodyPr/>
          <a:lstStyle>
            <a:lvl1pPr>
              <a:defRPr sz="1000" b="0" i="0" baseline="0"/>
            </a:lvl1pPr>
          </a:lstStyle>
          <a:p>
            <a:pPr lvl="0"/>
            <a:r>
              <a:rPr lang="it-IT" dirty="0"/>
              <a:t>Phone </a:t>
            </a:r>
            <a:r>
              <a:rPr lang="it-IT" dirty="0" err="1"/>
              <a:t>Number</a:t>
            </a:r>
            <a:endParaRPr lang="it-IT" dirty="0"/>
          </a:p>
        </p:txBody>
      </p:sp>
      <p:sp>
        <p:nvSpPr>
          <p:cNvPr id="33" name="Segnaposto testo 5"/>
          <p:cNvSpPr>
            <a:spLocks noGrp="1"/>
          </p:cNvSpPr>
          <p:nvPr>
            <p:ph type="body" sz="quarter" idx="31" hasCustomPrompt="1"/>
          </p:nvPr>
        </p:nvSpPr>
        <p:spPr>
          <a:xfrm>
            <a:off x="347300" y="3902474"/>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34" name="Segnaposto testo 5"/>
          <p:cNvSpPr>
            <a:spLocks noGrp="1"/>
          </p:cNvSpPr>
          <p:nvPr>
            <p:ph type="body" sz="quarter" idx="32" hasCustomPrompt="1"/>
          </p:nvPr>
        </p:nvSpPr>
        <p:spPr>
          <a:xfrm>
            <a:off x="347300" y="4081428"/>
            <a:ext cx="4124276" cy="121119"/>
          </a:xfrm>
        </p:spPr>
        <p:txBody>
          <a:bodyPr/>
          <a:lstStyle>
            <a:lvl1pPr>
              <a:defRPr sz="1000" b="0" i="0"/>
            </a:lvl1pPr>
          </a:lstStyle>
          <a:p>
            <a:pPr lvl="0"/>
            <a:r>
              <a:rPr lang="it-IT" dirty="0"/>
              <a:t>Job</a:t>
            </a:r>
          </a:p>
        </p:txBody>
      </p:sp>
      <p:sp>
        <p:nvSpPr>
          <p:cNvPr id="35" name="Segnaposto testo 5"/>
          <p:cNvSpPr>
            <a:spLocks noGrp="1"/>
          </p:cNvSpPr>
          <p:nvPr>
            <p:ph type="body" sz="quarter" idx="33" hasCustomPrompt="1"/>
          </p:nvPr>
        </p:nvSpPr>
        <p:spPr>
          <a:xfrm>
            <a:off x="347663" y="4243064"/>
            <a:ext cx="4124276" cy="121119"/>
          </a:xfrm>
        </p:spPr>
        <p:txBody>
          <a:bodyPr/>
          <a:lstStyle>
            <a:lvl1pPr>
              <a:defRPr sz="1000" b="0" i="0"/>
            </a:lvl1pPr>
          </a:lstStyle>
          <a:p>
            <a:pPr lvl="0"/>
            <a:r>
              <a:rPr lang="it-IT" dirty="0"/>
              <a:t>E-mail</a:t>
            </a:r>
          </a:p>
        </p:txBody>
      </p:sp>
      <p:sp>
        <p:nvSpPr>
          <p:cNvPr id="36" name="Segnaposto testo 5"/>
          <p:cNvSpPr>
            <a:spLocks noGrp="1"/>
          </p:cNvSpPr>
          <p:nvPr>
            <p:ph type="body" sz="quarter" idx="34" hasCustomPrompt="1"/>
          </p:nvPr>
        </p:nvSpPr>
        <p:spPr>
          <a:xfrm>
            <a:off x="347300" y="4404701"/>
            <a:ext cx="4124276" cy="121119"/>
          </a:xfrm>
        </p:spPr>
        <p:txBody>
          <a:bodyPr/>
          <a:lstStyle>
            <a:lvl1pPr>
              <a:defRPr sz="1000" b="0" i="0" baseline="0"/>
            </a:lvl1pPr>
          </a:lstStyle>
          <a:p>
            <a:pPr lvl="0"/>
            <a:r>
              <a:rPr lang="it-IT" dirty="0"/>
              <a:t>Phone </a:t>
            </a:r>
            <a:r>
              <a:rPr lang="it-IT" dirty="0" err="1"/>
              <a:t>Number</a:t>
            </a:r>
            <a:endParaRPr lang="it-IT" dirty="0"/>
          </a:p>
        </p:txBody>
      </p:sp>
      <p:sp>
        <p:nvSpPr>
          <p:cNvPr id="37" name="Segnaposto testo 5"/>
          <p:cNvSpPr>
            <a:spLocks noGrp="1"/>
          </p:cNvSpPr>
          <p:nvPr>
            <p:ph type="body" sz="quarter" idx="35" hasCustomPrompt="1"/>
          </p:nvPr>
        </p:nvSpPr>
        <p:spPr>
          <a:xfrm>
            <a:off x="4615095" y="917973"/>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38" name="Segnaposto testo 5"/>
          <p:cNvSpPr>
            <a:spLocks noGrp="1"/>
          </p:cNvSpPr>
          <p:nvPr>
            <p:ph type="body" sz="quarter" idx="36" hasCustomPrompt="1"/>
          </p:nvPr>
        </p:nvSpPr>
        <p:spPr>
          <a:xfrm>
            <a:off x="4615095" y="1096928"/>
            <a:ext cx="4124276" cy="121119"/>
          </a:xfrm>
        </p:spPr>
        <p:txBody>
          <a:bodyPr/>
          <a:lstStyle>
            <a:lvl1pPr>
              <a:defRPr sz="1000" b="0" i="0"/>
            </a:lvl1pPr>
          </a:lstStyle>
          <a:p>
            <a:pPr lvl="0"/>
            <a:r>
              <a:rPr lang="it-IT" dirty="0"/>
              <a:t>Job</a:t>
            </a:r>
          </a:p>
        </p:txBody>
      </p:sp>
      <p:sp>
        <p:nvSpPr>
          <p:cNvPr id="39" name="Segnaposto testo 5"/>
          <p:cNvSpPr>
            <a:spLocks noGrp="1"/>
          </p:cNvSpPr>
          <p:nvPr>
            <p:ph type="body" sz="quarter" idx="37" hasCustomPrompt="1"/>
          </p:nvPr>
        </p:nvSpPr>
        <p:spPr>
          <a:xfrm>
            <a:off x="4615458" y="1258564"/>
            <a:ext cx="4124276" cy="121119"/>
          </a:xfrm>
        </p:spPr>
        <p:txBody>
          <a:bodyPr/>
          <a:lstStyle>
            <a:lvl1pPr>
              <a:defRPr sz="1000" b="0" i="0"/>
            </a:lvl1pPr>
          </a:lstStyle>
          <a:p>
            <a:pPr lvl="0"/>
            <a:r>
              <a:rPr lang="it-IT" dirty="0"/>
              <a:t>E-mail</a:t>
            </a:r>
          </a:p>
        </p:txBody>
      </p:sp>
      <p:sp>
        <p:nvSpPr>
          <p:cNvPr id="40" name="Segnaposto testo 5"/>
          <p:cNvSpPr>
            <a:spLocks noGrp="1"/>
          </p:cNvSpPr>
          <p:nvPr>
            <p:ph type="body" sz="quarter" idx="38" hasCustomPrompt="1"/>
          </p:nvPr>
        </p:nvSpPr>
        <p:spPr>
          <a:xfrm>
            <a:off x="4615095" y="1420201"/>
            <a:ext cx="4124276" cy="121119"/>
          </a:xfrm>
        </p:spPr>
        <p:txBody>
          <a:bodyPr/>
          <a:lstStyle>
            <a:lvl1pPr>
              <a:defRPr sz="1000" b="0" i="0" baseline="0"/>
            </a:lvl1pPr>
          </a:lstStyle>
          <a:p>
            <a:pPr lvl="0"/>
            <a:r>
              <a:rPr lang="it-IT" dirty="0"/>
              <a:t>Phone </a:t>
            </a:r>
            <a:r>
              <a:rPr lang="it-IT" dirty="0" err="1"/>
              <a:t>Number</a:t>
            </a:r>
            <a:endParaRPr lang="it-IT" dirty="0"/>
          </a:p>
        </p:txBody>
      </p:sp>
      <p:sp>
        <p:nvSpPr>
          <p:cNvPr id="41" name="Segnaposto testo 5"/>
          <p:cNvSpPr>
            <a:spLocks noGrp="1"/>
          </p:cNvSpPr>
          <p:nvPr>
            <p:ph type="body" sz="quarter" idx="39" hasCustomPrompt="1"/>
          </p:nvPr>
        </p:nvSpPr>
        <p:spPr>
          <a:xfrm>
            <a:off x="4615095" y="1662655"/>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42" name="Segnaposto testo 5"/>
          <p:cNvSpPr>
            <a:spLocks noGrp="1"/>
          </p:cNvSpPr>
          <p:nvPr>
            <p:ph type="body" sz="quarter" idx="40" hasCustomPrompt="1"/>
          </p:nvPr>
        </p:nvSpPr>
        <p:spPr>
          <a:xfrm>
            <a:off x="4615095" y="1841609"/>
            <a:ext cx="4124276" cy="121119"/>
          </a:xfrm>
        </p:spPr>
        <p:txBody>
          <a:bodyPr/>
          <a:lstStyle>
            <a:lvl1pPr>
              <a:defRPr sz="1000" b="0" i="0"/>
            </a:lvl1pPr>
          </a:lstStyle>
          <a:p>
            <a:pPr lvl="0"/>
            <a:r>
              <a:rPr lang="it-IT" dirty="0"/>
              <a:t>Job</a:t>
            </a:r>
          </a:p>
        </p:txBody>
      </p:sp>
      <p:sp>
        <p:nvSpPr>
          <p:cNvPr id="43" name="Segnaposto testo 5"/>
          <p:cNvSpPr>
            <a:spLocks noGrp="1"/>
          </p:cNvSpPr>
          <p:nvPr>
            <p:ph type="body" sz="quarter" idx="41" hasCustomPrompt="1"/>
          </p:nvPr>
        </p:nvSpPr>
        <p:spPr>
          <a:xfrm>
            <a:off x="4615458" y="2003245"/>
            <a:ext cx="4124276" cy="121119"/>
          </a:xfrm>
        </p:spPr>
        <p:txBody>
          <a:bodyPr/>
          <a:lstStyle>
            <a:lvl1pPr>
              <a:defRPr sz="1000" b="0" i="0"/>
            </a:lvl1pPr>
          </a:lstStyle>
          <a:p>
            <a:pPr lvl="0"/>
            <a:r>
              <a:rPr lang="it-IT" dirty="0"/>
              <a:t>E-mail</a:t>
            </a:r>
          </a:p>
        </p:txBody>
      </p:sp>
      <p:sp>
        <p:nvSpPr>
          <p:cNvPr id="44" name="Segnaposto testo 5"/>
          <p:cNvSpPr>
            <a:spLocks noGrp="1"/>
          </p:cNvSpPr>
          <p:nvPr>
            <p:ph type="body" sz="quarter" idx="42" hasCustomPrompt="1"/>
          </p:nvPr>
        </p:nvSpPr>
        <p:spPr>
          <a:xfrm>
            <a:off x="4615095" y="2164883"/>
            <a:ext cx="4124276" cy="121119"/>
          </a:xfrm>
        </p:spPr>
        <p:txBody>
          <a:bodyPr/>
          <a:lstStyle>
            <a:lvl1pPr>
              <a:defRPr sz="1000" b="0" i="0" baseline="0"/>
            </a:lvl1pPr>
          </a:lstStyle>
          <a:p>
            <a:pPr lvl="0"/>
            <a:r>
              <a:rPr lang="it-IT" dirty="0"/>
              <a:t>Phone </a:t>
            </a:r>
            <a:r>
              <a:rPr lang="it-IT" dirty="0" err="1"/>
              <a:t>Number</a:t>
            </a:r>
            <a:endParaRPr lang="it-IT" dirty="0"/>
          </a:p>
        </p:txBody>
      </p:sp>
      <p:sp>
        <p:nvSpPr>
          <p:cNvPr id="45" name="Segnaposto testo 5"/>
          <p:cNvSpPr>
            <a:spLocks noGrp="1"/>
          </p:cNvSpPr>
          <p:nvPr>
            <p:ph type="body" sz="quarter" idx="43" hasCustomPrompt="1"/>
          </p:nvPr>
        </p:nvSpPr>
        <p:spPr>
          <a:xfrm>
            <a:off x="4615095" y="2413109"/>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46" name="Segnaposto testo 5"/>
          <p:cNvSpPr>
            <a:spLocks noGrp="1"/>
          </p:cNvSpPr>
          <p:nvPr>
            <p:ph type="body" sz="quarter" idx="44" hasCustomPrompt="1"/>
          </p:nvPr>
        </p:nvSpPr>
        <p:spPr>
          <a:xfrm>
            <a:off x="4615095" y="2592064"/>
            <a:ext cx="4124276" cy="121119"/>
          </a:xfrm>
        </p:spPr>
        <p:txBody>
          <a:bodyPr/>
          <a:lstStyle>
            <a:lvl1pPr>
              <a:defRPr sz="1000" b="0" i="0"/>
            </a:lvl1pPr>
          </a:lstStyle>
          <a:p>
            <a:pPr lvl="0"/>
            <a:r>
              <a:rPr lang="it-IT" dirty="0"/>
              <a:t>Job</a:t>
            </a:r>
          </a:p>
        </p:txBody>
      </p:sp>
      <p:sp>
        <p:nvSpPr>
          <p:cNvPr id="47" name="Segnaposto testo 5"/>
          <p:cNvSpPr>
            <a:spLocks noGrp="1"/>
          </p:cNvSpPr>
          <p:nvPr>
            <p:ph type="body" sz="quarter" idx="45" hasCustomPrompt="1"/>
          </p:nvPr>
        </p:nvSpPr>
        <p:spPr>
          <a:xfrm>
            <a:off x="4615458" y="2753700"/>
            <a:ext cx="4124276" cy="121119"/>
          </a:xfrm>
        </p:spPr>
        <p:txBody>
          <a:bodyPr/>
          <a:lstStyle>
            <a:lvl1pPr>
              <a:defRPr sz="1000" b="0" i="0"/>
            </a:lvl1pPr>
          </a:lstStyle>
          <a:p>
            <a:pPr lvl="0"/>
            <a:r>
              <a:rPr lang="it-IT" dirty="0"/>
              <a:t>E-mail</a:t>
            </a:r>
          </a:p>
        </p:txBody>
      </p:sp>
      <p:sp>
        <p:nvSpPr>
          <p:cNvPr id="48" name="Segnaposto testo 5"/>
          <p:cNvSpPr>
            <a:spLocks noGrp="1"/>
          </p:cNvSpPr>
          <p:nvPr>
            <p:ph type="body" sz="quarter" idx="46" hasCustomPrompt="1"/>
          </p:nvPr>
        </p:nvSpPr>
        <p:spPr>
          <a:xfrm>
            <a:off x="4615095" y="2915337"/>
            <a:ext cx="4124276" cy="121119"/>
          </a:xfrm>
        </p:spPr>
        <p:txBody>
          <a:bodyPr/>
          <a:lstStyle>
            <a:lvl1pPr>
              <a:defRPr sz="1000" b="0" i="0" baseline="0"/>
            </a:lvl1pPr>
          </a:lstStyle>
          <a:p>
            <a:pPr lvl="0"/>
            <a:r>
              <a:rPr lang="it-IT" dirty="0"/>
              <a:t>Phone </a:t>
            </a:r>
            <a:r>
              <a:rPr lang="it-IT" dirty="0" err="1"/>
              <a:t>Number</a:t>
            </a:r>
            <a:endParaRPr lang="it-IT" dirty="0"/>
          </a:p>
        </p:txBody>
      </p:sp>
      <p:sp>
        <p:nvSpPr>
          <p:cNvPr id="49" name="Segnaposto testo 5"/>
          <p:cNvSpPr>
            <a:spLocks noGrp="1"/>
          </p:cNvSpPr>
          <p:nvPr>
            <p:ph type="body" sz="quarter" idx="47" hasCustomPrompt="1"/>
          </p:nvPr>
        </p:nvSpPr>
        <p:spPr>
          <a:xfrm>
            <a:off x="4615095" y="3157791"/>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50" name="Segnaposto testo 5"/>
          <p:cNvSpPr>
            <a:spLocks noGrp="1"/>
          </p:cNvSpPr>
          <p:nvPr>
            <p:ph type="body" sz="quarter" idx="48" hasCustomPrompt="1"/>
          </p:nvPr>
        </p:nvSpPr>
        <p:spPr>
          <a:xfrm>
            <a:off x="4615095" y="3336746"/>
            <a:ext cx="4124276" cy="121119"/>
          </a:xfrm>
        </p:spPr>
        <p:txBody>
          <a:bodyPr/>
          <a:lstStyle>
            <a:lvl1pPr>
              <a:defRPr sz="1000" b="0" i="0"/>
            </a:lvl1pPr>
          </a:lstStyle>
          <a:p>
            <a:pPr lvl="0"/>
            <a:r>
              <a:rPr lang="it-IT" dirty="0"/>
              <a:t>Job</a:t>
            </a:r>
          </a:p>
        </p:txBody>
      </p:sp>
      <p:sp>
        <p:nvSpPr>
          <p:cNvPr id="51" name="Segnaposto testo 5"/>
          <p:cNvSpPr>
            <a:spLocks noGrp="1"/>
          </p:cNvSpPr>
          <p:nvPr>
            <p:ph type="body" sz="quarter" idx="49" hasCustomPrompt="1"/>
          </p:nvPr>
        </p:nvSpPr>
        <p:spPr>
          <a:xfrm>
            <a:off x="4615458" y="3498382"/>
            <a:ext cx="4124276" cy="121119"/>
          </a:xfrm>
        </p:spPr>
        <p:txBody>
          <a:bodyPr/>
          <a:lstStyle>
            <a:lvl1pPr>
              <a:defRPr sz="1000" b="0" i="0"/>
            </a:lvl1pPr>
          </a:lstStyle>
          <a:p>
            <a:pPr lvl="0"/>
            <a:r>
              <a:rPr lang="it-IT" dirty="0"/>
              <a:t>E-mail</a:t>
            </a:r>
          </a:p>
        </p:txBody>
      </p:sp>
      <p:sp>
        <p:nvSpPr>
          <p:cNvPr id="52" name="Segnaposto testo 5"/>
          <p:cNvSpPr>
            <a:spLocks noGrp="1"/>
          </p:cNvSpPr>
          <p:nvPr>
            <p:ph type="body" sz="quarter" idx="50" hasCustomPrompt="1"/>
          </p:nvPr>
        </p:nvSpPr>
        <p:spPr>
          <a:xfrm>
            <a:off x="4615095" y="3660019"/>
            <a:ext cx="4124276" cy="121119"/>
          </a:xfrm>
        </p:spPr>
        <p:txBody>
          <a:bodyPr/>
          <a:lstStyle>
            <a:lvl1pPr>
              <a:defRPr sz="1000" b="0" i="0" baseline="0"/>
            </a:lvl1pPr>
          </a:lstStyle>
          <a:p>
            <a:pPr lvl="0"/>
            <a:r>
              <a:rPr lang="it-IT" dirty="0"/>
              <a:t>Phone </a:t>
            </a:r>
            <a:r>
              <a:rPr lang="it-IT" dirty="0" err="1"/>
              <a:t>Number</a:t>
            </a:r>
            <a:endParaRPr lang="it-IT" dirty="0"/>
          </a:p>
        </p:txBody>
      </p:sp>
      <p:sp>
        <p:nvSpPr>
          <p:cNvPr id="53" name="Segnaposto testo 5"/>
          <p:cNvSpPr>
            <a:spLocks noGrp="1"/>
          </p:cNvSpPr>
          <p:nvPr>
            <p:ph type="body" sz="quarter" idx="51" hasCustomPrompt="1"/>
          </p:nvPr>
        </p:nvSpPr>
        <p:spPr>
          <a:xfrm>
            <a:off x="4615095" y="3902474"/>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54" name="Segnaposto testo 5"/>
          <p:cNvSpPr>
            <a:spLocks noGrp="1"/>
          </p:cNvSpPr>
          <p:nvPr>
            <p:ph type="body" sz="quarter" idx="52" hasCustomPrompt="1"/>
          </p:nvPr>
        </p:nvSpPr>
        <p:spPr>
          <a:xfrm>
            <a:off x="4615095" y="4081428"/>
            <a:ext cx="4124276" cy="121119"/>
          </a:xfrm>
        </p:spPr>
        <p:txBody>
          <a:bodyPr/>
          <a:lstStyle>
            <a:lvl1pPr>
              <a:defRPr sz="1000" b="0" i="0"/>
            </a:lvl1pPr>
          </a:lstStyle>
          <a:p>
            <a:pPr lvl="0"/>
            <a:r>
              <a:rPr lang="it-IT" dirty="0"/>
              <a:t>Job</a:t>
            </a:r>
          </a:p>
        </p:txBody>
      </p:sp>
      <p:sp>
        <p:nvSpPr>
          <p:cNvPr id="55" name="Segnaposto testo 5"/>
          <p:cNvSpPr>
            <a:spLocks noGrp="1"/>
          </p:cNvSpPr>
          <p:nvPr>
            <p:ph type="body" sz="quarter" idx="53" hasCustomPrompt="1"/>
          </p:nvPr>
        </p:nvSpPr>
        <p:spPr>
          <a:xfrm>
            <a:off x="4615458" y="4243064"/>
            <a:ext cx="4124276" cy="121119"/>
          </a:xfrm>
        </p:spPr>
        <p:txBody>
          <a:bodyPr/>
          <a:lstStyle>
            <a:lvl1pPr>
              <a:defRPr sz="1000" b="0" i="0"/>
            </a:lvl1pPr>
          </a:lstStyle>
          <a:p>
            <a:pPr lvl="0"/>
            <a:r>
              <a:rPr lang="it-IT" dirty="0"/>
              <a:t>E-mail</a:t>
            </a:r>
          </a:p>
        </p:txBody>
      </p:sp>
      <p:sp>
        <p:nvSpPr>
          <p:cNvPr id="56" name="Segnaposto testo 5"/>
          <p:cNvSpPr>
            <a:spLocks noGrp="1"/>
          </p:cNvSpPr>
          <p:nvPr>
            <p:ph type="body" sz="quarter" idx="54" hasCustomPrompt="1"/>
          </p:nvPr>
        </p:nvSpPr>
        <p:spPr>
          <a:xfrm>
            <a:off x="4615095" y="4404701"/>
            <a:ext cx="4124276" cy="121119"/>
          </a:xfrm>
        </p:spPr>
        <p:txBody>
          <a:bodyPr/>
          <a:lstStyle>
            <a:lvl1pPr>
              <a:defRPr sz="1000" b="0" i="0" baseline="0"/>
            </a:lvl1pPr>
          </a:lstStyle>
          <a:p>
            <a:pPr lvl="0"/>
            <a:r>
              <a:rPr lang="it-IT" dirty="0"/>
              <a:t>Phone </a:t>
            </a:r>
            <a:r>
              <a:rPr lang="it-IT" dirty="0" err="1"/>
              <a:t>Number</a:t>
            </a:r>
            <a:endParaRPr lang="it-IT" dirty="0"/>
          </a:p>
        </p:txBody>
      </p:sp>
      <p:pic>
        <p:nvPicPr>
          <p:cNvPr id="58" name="Immagine 57"/>
          <p:cNvPicPr>
            <a:picLocks noChangeAspect="1"/>
          </p:cNvPicPr>
          <p:nvPr userDrawn="1"/>
        </p:nvPicPr>
        <p:blipFill>
          <a:blip r:embed="rId3"/>
          <a:stretch>
            <a:fillRect/>
          </a:stretch>
        </p:blipFill>
        <p:spPr>
          <a:xfrm>
            <a:off x="8282787" y="4651599"/>
            <a:ext cx="444281" cy="360000"/>
          </a:xfrm>
          <a:prstGeom prst="rect">
            <a:avLst/>
          </a:prstGeom>
        </p:spPr>
      </p:pic>
    </p:spTree>
    <p:extLst>
      <p:ext uri="{BB962C8B-B14F-4D97-AF65-F5344CB8AC3E}">
        <p14:creationId xmlns:p14="http://schemas.microsoft.com/office/powerpoint/2010/main" val="4276931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lide Next Steps">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7"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r>
              <a:rPr lang="en-US"/>
              <a:t>7 April 2020</a:t>
            </a:r>
            <a:endParaRPr lang="it-IT" dirty="0"/>
          </a:p>
        </p:txBody>
      </p:sp>
      <p:sp>
        <p:nvSpPr>
          <p:cNvPr id="8"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Tools, REST, Swagger</a:t>
            </a:r>
            <a:endParaRPr lang="it-IT" dirty="0"/>
          </a:p>
        </p:txBody>
      </p:sp>
      <p:sp>
        <p:nvSpPr>
          <p:cNvPr id="9" name="object 3"/>
          <p:cNvSpPr txBox="1"/>
          <p:nvPr userDrawn="1"/>
        </p:nvSpPr>
        <p:spPr>
          <a:xfrm>
            <a:off x="357774" y="537221"/>
            <a:ext cx="2613256" cy="238619"/>
          </a:xfrm>
          <a:prstGeom prst="rect">
            <a:avLst/>
          </a:prstGeom>
        </p:spPr>
        <p:txBody>
          <a:bodyPr wrap="square" lIns="0" tIns="0" rIns="0" bIns="0" rtlCol="0">
            <a:noAutofit/>
          </a:bodyPr>
          <a:lstStyle/>
          <a:p>
            <a:pPr marL="12700">
              <a:lnSpc>
                <a:spcPct val="95825"/>
              </a:lnSpc>
              <a:spcBef>
                <a:spcPts val="10"/>
              </a:spcBef>
            </a:pPr>
            <a:r>
              <a:rPr lang="it-IT" sz="2000" spc="0" dirty="0" err="1">
                <a:solidFill>
                  <a:schemeClr val="tx2"/>
                </a:solidFill>
                <a:latin typeface="Arial"/>
                <a:cs typeface="Arial"/>
              </a:rPr>
              <a:t>Next</a:t>
            </a:r>
            <a:r>
              <a:rPr lang="it-IT" sz="2000" spc="0" dirty="0">
                <a:solidFill>
                  <a:schemeClr val="tx2"/>
                </a:solidFill>
                <a:latin typeface="Arial"/>
                <a:cs typeface="Arial"/>
              </a:rPr>
              <a:t> </a:t>
            </a:r>
            <a:r>
              <a:rPr lang="it-IT" sz="2000" spc="0" dirty="0" err="1">
                <a:solidFill>
                  <a:schemeClr val="tx2"/>
                </a:solidFill>
                <a:latin typeface="Arial"/>
                <a:cs typeface="Arial"/>
              </a:rPr>
              <a:t>steps</a:t>
            </a:r>
            <a:endParaRPr sz="2000" dirty="0">
              <a:solidFill>
                <a:schemeClr val="tx2"/>
              </a:solidFill>
              <a:latin typeface="Arial"/>
              <a:cs typeface="Arial"/>
            </a:endParaRPr>
          </a:p>
        </p:txBody>
      </p:sp>
      <p:pic>
        <p:nvPicPr>
          <p:cNvPr id="11" name="Picture 16"/>
          <p:cNvPicPr>
            <a:picLocks noChangeAspect="1"/>
          </p:cNvPicPr>
          <p:nvPr userDrawn="1"/>
        </p:nvPicPr>
        <p:blipFill rotWithShape="1">
          <a:blip r:embed="rId2"/>
          <a:srcRect l="1" r="14959" b="85913"/>
          <a:stretch/>
        </p:blipFill>
        <p:spPr>
          <a:xfrm>
            <a:off x="0" y="0"/>
            <a:ext cx="216000" cy="724560"/>
          </a:xfrm>
          <a:prstGeom prst="rect">
            <a:avLst/>
          </a:prstGeom>
        </p:spPr>
      </p:pic>
      <p:sp>
        <p:nvSpPr>
          <p:cNvPr id="113" name="Segnaposto testo 54"/>
          <p:cNvSpPr>
            <a:spLocks noGrp="1"/>
          </p:cNvSpPr>
          <p:nvPr>
            <p:ph type="body" sz="quarter" idx="57" hasCustomPrompt="1"/>
          </p:nvPr>
        </p:nvSpPr>
        <p:spPr>
          <a:xfrm>
            <a:off x="4613299" y="917973"/>
            <a:ext cx="4117610" cy="1803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114" name="Segnaposto testo 54"/>
          <p:cNvSpPr>
            <a:spLocks noGrp="1"/>
          </p:cNvSpPr>
          <p:nvPr>
            <p:ph type="body" sz="quarter" idx="58" hasCustomPrompt="1"/>
          </p:nvPr>
        </p:nvSpPr>
        <p:spPr>
          <a:xfrm>
            <a:off x="4613301" y="1126945"/>
            <a:ext cx="4117607" cy="482779"/>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pic>
        <p:nvPicPr>
          <p:cNvPr id="37" name="Immagine 36"/>
          <p:cNvPicPr>
            <a:picLocks noChangeAspect="1"/>
          </p:cNvPicPr>
          <p:nvPr userDrawn="1"/>
        </p:nvPicPr>
        <p:blipFill>
          <a:blip r:embed="rId3"/>
          <a:stretch>
            <a:fillRect/>
          </a:stretch>
        </p:blipFill>
        <p:spPr>
          <a:xfrm>
            <a:off x="8282787" y="4651599"/>
            <a:ext cx="444281" cy="360000"/>
          </a:xfrm>
          <a:prstGeom prst="rect">
            <a:avLst/>
          </a:prstGeom>
        </p:spPr>
      </p:pic>
      <p:sp>
        <p:nvSpPr>
          <p:cNvPr id="36" name="Segnaposto testo 54"/>
          <p:cNvSpPr>
            <a:spLocks noGrp="1"/>
          </p:cNvSpPr>
          <p:nvPr>
            <p:ph type="body" sz="quarter" idx="59" hasCustomPrompt="1"/>
          </p:nvPr>
        </p:nvSpPr>
        <p:spPr>
          <a:xfrm>
            <a:off x="386533" y="917973"/>
            <a:ext cx="4117610" cy="1803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38" name="Segnaposto testo 54"/>
          <p:cNvSpPr>
            <a:spLocks noGrp="1"/>
          </p:cNvSpPr>
          <p:nvPr>
            <p:ph type="body" sz="quarter" idx="60" hasCustomPrompt="1"/>
          </p:nvPr>
        </p:nvSpPr>
        <p:spPr>
          <a:xfrm>
            <a:off x="386535" y="1126945"/>
            <a:ext cx="4117607" cy="482779"/>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
        <p:nvSpPr>
          <p:cNvPr id="39" name="Segnaposto testo 54"/>
          <p:cNvSpPr>
            <a:spLocks noGrp="1"/>
          </p:cNvSpPr>
          <p:nvPr>
            <p:ph type="body" sz="quarter" idx="61" hasCustomPrompt="1"/>
          </p:nvPr>
        </p:nvSpPr>
        <p:spPr>
          <a:xfrm>
            <a:off x="4613299" y="1687703"/>
            <a:ext cx="4117610" cy="1803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40" name="Segnaposto testo 54"/>
          <p:cNvSpPr>
            <a:spLocks noGrp="1"/>
          </p:cNvSpPr>
          <p:nvPr>
            <p:ph type="body" sz="quarter" idx="62" hasCustomPrompt="1"/>
          </p:nvPr>
        </p:nvSpPr>
        <p:spPr>
          <a:xfrm>
            <a:off x="4613301" y="1896675"/>
            <a:ext cx="4117607" cy="482779"/>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
        <p:nvSpPr>
          <p:cNvPr id="41" name="Segnaposto testo 54"/>
          <p:cNvSpPr>
            <a:spLocks noGrp="1"/>
          </p:cNvSpPr>
          <p:nvPr>
            <p:ph type="body" sz="quarter" idx="63" hasCustomPrompt="1"/>
          </p:nvPr>
        </p:nvSpPr>
        <p:spPr>
          <a:xfrm>
            <a:off x="386533" y="1687703"/>
            <a:ext cx="4117610" cy="1803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42" name="Segnaposto testo 54"/>
          <p:cNvSpPr>
            <a:spLocks noGrp="1"/>
          </p:cNvSpPr>
          <p:nvPr>
            <p:ph type="body" sz="quarter" idx="64" hasCustomPrompt="1"/>
          </p:nvPr>
        </p:nvSpPr>
        <p:spPr>
          <a:xfrm>
            <a:off x="386535" y="1896675"/>
            <a:ext cx="4117607" cy="482779"/>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
        <p:nvSpPr>
          <p:cNvPr id="43" name="Segnaposto testo 54"/>
          <p:cNvSpPr>
            <a:spLocks noGrp="1"/>
          </p:cNvSpPr>
          <p:nvPr>
            <p:ph type="body" sz="quarter" idx="65" hasCustomPrompt="1"/>
          </p:nvPr>
        </p:nvSpPr>
        <p:spPr>
          <a:xfrm>
            <a:off x="4613299" y="2452788"/>
            <a:ext cx="4117610" cy="1803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44" name="Segnaposto testo 54"/>
          <p:cNvSpPr>
            <a:spLocks noGrp="1"/>
          </p:cNvSpPr>
          <p:nvPr>
            <p:ph type="body" sz="quarter" idx="66" hasCustomPrompt="1"/>
          </p:nvPr>
        </p:nvSpPr>
        <p:spPr>
          <a:xfrm>
            <a:off x="4613301" y="2661760"/>
            <a:ext cx="4117607" cy="482779"/>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
        <p:nvSpPr>
          <p:cNvPr id="45" name="Segnaposto testo 54"/>
          <p:cNvSpPr>
            <a:spLocks noGrp="1"/>
          </p:cNvSpPr>
          <p:nvPr>
            <p:ph type="body" sz="quarter" idx="67" hasCustomPrompt="1"/>
          </p:nvPr>
        </p:nvSpPr>
        <p:spPr>
          <a:xfrm>
            <a:off x="386533" y="2452788"/>
            <a:ext cx="4117610" cy="1803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46" name="Segnaposto testo 54"/>
          <p:cNvSpPr>
            <a:spLocks noGrp="1"/>
          </p:cNvSpPr>
          <p:nvPr>
            <p:ph type="body" sz="quarter" idx="68" hasCustomPrompt="1"/>
          </p:nvPr>
        </p:nvSpPr>
        <p:spPr>
          <a:xfrm>
            <a:off x="386535" y="2661760"/>
            <a:ext cx="4117607" cy="482779"/>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
        <p:nvSpPr>
          <p:cNvPr id="47" name="Segnaposto testo 54"/>
          <p:cNvSpPr>
            <a:spLocks noGrp="1"/>
          </p:cNvSpPr>
          <p:nvPr>
            <p:ph type="body" sz="quarter" idx="69" hasCustomPrompt="1"/>
          </p:nvPr>
        </p:nvSpPr>
        <p:spPr>
          <a:xfrm>
            <a:off x="4613299" y="3217873"/>
            <a:ext cx="4117610" cy="1803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48" name="Segnaposto testo 54"/>
          <p:cNvSpPr>
            <a:spLocks noGrp="1"/>
          </p:cNvSpPr>
          <p:nvPr>
            <p:ph type="body" sz="quarter" idx="70" hasCustomPrompt="1"/>
          </p:nvPr>
        </p:nvSpPr>
        <p:spPr>
          <a:xfrm>
            <a:off x="4613301" y="3426845"/>
            <a:ext cx="4117607" cy="482779"/>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
        <p:nvSpPr>
          <p:cNvPr id="49" name="Segnaposto testo 54"/>
          <p:cNvSpPr>
            <a:spLocks noGrp="1"/>
          </p:cNvSpPr>
          <p:nvPr>
            <p:ph type="body" sz="quarter" idx="71" hasCustomPrompt="1"/>
          </p:nvPr>
        </p:nvSpPr>
        <p:spPr>
          <a:xfrm>
            <a:off x="386533" y="3217873"/>
            <a:ext cx="4117610" cy="1803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50" name="Segnaposto testo 54"/>
          <p:cNvSpPr>
            <a:spLocks noGrp="1"/>
          </p:cNvSpPr>
          <p:nvPr>
            <p:ph type="body" sz="quarter" idx="72" hasCustomPrompt="1"/>
          </p:nvPr>
        </p:nvSpPr>
        <p:spPr>
          <a:xfrm>
            <a:off x="386535" y="3426845"/>
            <a:ext cx="4117607" cy="482779"/>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Tree>
    <p:extLst>
      <p:ext uri="{BB962C8B-B14F-4D97-AF65-F5344CB8AC3E}">
        <p14:creationId xmlns:p14="http://schemas.microsoft.com/office/powerpoint/2010/main" val="41981714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lide Chart + Numeric Highlight: 2 columns ">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8"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r>
              <a:rPr lang="en-US"/>
              <a:t>7 April 2020</a:t>
            </a:r>
            <a:endParaRPr lang="it-IT" dirty="0"/>
          </a:p>
        </p:txBody>
      </p:sp>
      <p:sp>
        <p:nvSpPr>
          <p:cNvPr id="10"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Tools, REST, Swagger</a:t>
            </a:r>
            <a:endParaRPr lang="it-IT" dirty="0"/>
          </a:p>
        </p:txBody>
      </p:sp>
      <p:sp>
        <p:nvSpPr>
          <p:cNvPr id="17" name="Segnaposto grafico 20"/>
          <p:cNvSpPr>
            <a:spLocks noGrp="1"/>
          </p:cNvSpPr>
          <p:nvPr>
            <p:ph type="chart" sz="quarter" idx="17"/>
          </p:nvPr>
        </p:nvSpPr>
        <p:spPr>
          <a:xfrm>
            <a:off x="347301" y="1262063"/>
            <a:ext cx="4125913" cy="3283744"/>
          </a:xfrm>
        </p:spPr>
        <p:txBody>
          <a:bodyPr/>
          <a:lstStyle/>
          <a:p>
            <a:r>
              <a:rPr lang="en-US"/>
              <a:t>Click icon to add chart</a:t>
            </a:r>
            <a:endParaRPr lang="it-IT" dirty="0"/>
          </a:p>
        </p:txBody>
      </p:sp>
      <p:sp>
        <p:nvSpPr>
          <p:cNvPr id="20" name="Segnaposto testo 2"/>
          <p:cNvSpPr>
            <a:spLocks noGrp="1"/>
          </p:cNvSpPr>
          <p:nvPr>
            <p:ph type="body" sz="quarter" idx="15" hasCustomPrompt="1"/>
          </p:nvPr>
        </p:nvSpPr>
        <p:spPr>
          <a:xfrm>
            <a:off x="4546121" y="1262063"/>
            <a:ext cx="4193251" cy="1144191"/>
          </a:xfrm>
        </p:spPr>
        <p:txBody>
          <a:bodyPr numCol="1" spcCol="144000"/>
          <a:lstStyle>
            <a:lvl1pPr>
              <a:lnSpc>
                <a:spcPct val="100000"/>
              </a:lnSpc>
              <a:spcAft>
                <a:spcPts val="1800"/>
              </a:spcAft>
              <a:defRPr sz="7200" b="1" i="0" baseline="0">
                <a:solidFill>
                  <a:srgbClr val="BD0D22"/>
                </a:solidFill>
              </a:defRPr>
            </a:lvl1pPr>
            <a:lvl2pPr marL="0" indent="0">
              <a:buFontTx/>
              <a:buNone/>
              <a:defRPr baseline="0"/>
            </a:lvl2pPr>
          </a:lstStyle>
          <a:p>
            <a:pPr lvl="0"/>
            <a:r>
              <a:rPr lang="it-IT" dirty="0"/>
              <a:t>000,1%</a:t>
            </a:r>
          </a:p>
        </p:txBody>
      </p:sp>
      <p:sp>
        <p:nvSpPr>
          <p:cNvPr id="21" name="Segnaposto testo 2"/>
          <p:cNvSpPr>
            <a:spLocks noGrp="1"/>
          </p:cNvSpPr>
          <p:nvPr>
            <p:ph type="body" sz="quarter" idx="18" hasCustomPrompt="1"/>
          </p:nvPr>
        </p:nvSpPr>
        <p:spPr>
          <a:xfrm>
            <a:off x="4546121" y="2458010"/>
            <a:ext cx="4193251" cy="2087797"/>
          </a:xfrm>
        </p:spPr>
        <p:txBody>
          <a:bodyPr/>
          <a:lstStyle>
            <a:lvl1pPr>
              <a:defRPr b="1" i="0">
                <a:solidFill>
                  <a:schemeClr val="accent4"/>
                </a:solidFill>
              </a:defRPr>
            </a:lvl1pPr>
          </a:lstStyle>
          <a:p>
            <a:pPr lvl="0"/>
            <a:r>
              <a:rPr lang="it-IT" dirty="0"/>
              <a:t>Testo</a:t>
            </a:r>
          </a:p>
        </p:txBody>
      </p:sp>
      <p:pic>
        <p:nvPicPr>
          <p:cNvPr id="24" name="Picture 23"/>
          <p:cNvPicPr>
            <a:picLocks noChangeAspect="1"/>
          </p:cNvPicPr>
          <p:nvPr userDrawn="1"/>
        </p:nvPicPr>
        <p:blipFill rotWithShape="1">
          <a:blip r:embed="rId2"/>
          <a:srcRect l="1" r="14959" b="85913"/>
          <a:stretch/>
        </p:blipFill>
        <p:spPr>
          <a:xfrm>
            <a:off x="0" y="0"/>
            <a:ext cx="216000" cy="724560"/>
          </a:xfrm>
          <a:prstGeom prst="rect">
            <a:avLst/>
          </a:prstGeom>
        </p:spPr>
      </p:pic>
      <p:sp>
        <p:nvSpPr>
          <p:cNvPr id="25"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pic>
        <p:nvPicPr>
          <p:cNvPr id="13" name="Immagine 12"/>
          <p:cNvPicPr>
            <a:picLocks noChangeAspect="1"/>
          </p:cNvPicPr>
          <p:nvPr userDrawn="1"/>
        </p:nvPicPr>
        <p:blipFill>
          <a:blip r:embed="rId3"/>
          <a:stretch>
            <a:fillRect/>
          </a:stretch>
        </p:blipFill>
        <p:spPr>
          <a:xfrm>
            <a:off x="8282787" y="4651599"/>
            <a:ext cx="444281" cy="360000"/>
          </a:xfrm>
          <a:prstGeom prst="rect">
            <a:avLst/>
          </a:prstGeom>
        </p:spPr>
      </p:pic>
      <p:sp>
        <p:nvSpPr>
          <p:cNvPr id="16"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18"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32801646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lide Closure">
    <p:spTree>
      <p:nvGrpSpPr>
        <p:cNvPr id="1" name=""/>
        <p:cNvGrpSpPr/>
        <p:nvPr/>
      </p:nvGrpSpPr>
      <p:grpSpPr>
        <a:xfrm>
          <a:off x="0" y="0"/>
          <a:ext cx="0" cy="0"/>
          <a:chOff x="0" y="0"/>
          <a:chExt cx="0" cy="0"/>
        </a:xfrm>
      </p:grpSpPr>
      <p:sp>
        <p:nvSpPr>
          <p:cNvPr id="4" name="Segnaposto data 3"/>
          <p:cNvSpPr>
            <a:spLocks noGrp="1"/>
          </p:cNvSpPr>
          <p:nvPr>
            <p:ph type="dt" sz="half" idx="10"/>
          </p:nvPr>
        </p:nvSpPr>
        <p:spPr>
          <a:xfrm>
            <a:off x="3679200" y="4844988"/>
            <a:ext cx="799200" cy="85725"/>
          </a:xfrm>
        </p:spPr>
        <p:txBody>
          <a:bodyPr lIns="0" tIns="0" rIns="0" bIns="0" anchor="t" anchorCtr="0"/>
          <a:lstStyle>
            <a:lvl1pPr>
              <a:defRPr sz="700">
                <a:solidFill>
                  <a:schemeClr val="tx2"/>
                </a:solidFill>
              </a:defRPr>
            </a:lvl1pPr>
          </a:lstStyle>
          <a:p>
            <a:r>
              <a:rPr lang="en-US"/>
              <a:t>7 April 2020</a:t>
            </a:r>
            <a:endParaRPr lang="it-IT" dirty="0"/>
          </a:p>
        </p:txBody>
      </p:sp>
      <p:pic>
        <p:nvPicPr>
          <p:cNvPr id="18" name="Picture 17"/>
          <p:cNvPicPr>
            <a:picLocks noChangeAspect="1"/>
          </p:cNvPicPr>
          <p:nvPr userDrawn="1"/>
        </p:nvPicPr>
        <p:blipFill rotWithShape="1">
          <a:blip r:embed="rId2"/>
          <a:srcRect r="21050"/>
          <a:stretch/>
        </p:blipFill>
        <p:spPr>
          <a:xfrm>
            <a:off x="1" y="0"/>
            <a:ext cx="200533" cy="5143500"/>
          </a:xfrm>
          <a:prstGeom prst="rect">
            <a:avLst/>
          </a:prstGeom>
        </p:spPr>
      </p:pic>
      <p:sp>
        <p:nvSpPr>
          <p:cNvPr id="11" name="CasellaDiTesto 10"/>
          <p:cNvSpPr txBox="1"/>
          <p:nvPr userDrawn="1"/>
        </p:nvSpPr>
        <p:spPr>
          <a:xfrm>
            <a:off x="347301" y="2273301"/>
            <a:ext cx="8399832" cy="380873"/>
          </a:xfrm>
          <a:prstGeom prst="rect">
            <a:avLst/>
          </a:prstGeom>
          <a:noFill/>
        </p:spPr>
        <p:txBody>
          <a:bodyPr wrap="square" lIns="0" tIns="0" rIns="0" bIns="0" rtlCol="0">
            <a:noAutofit/>
          </a:bodyPr>
          <a:lstStyle/>
          <a:p>
            <a:r>
              <a:rPr lang="it-IT" sz="3300" b="1" baseline="0" dirty="0" err="1">
                <a:solidFill>
                  <a:schemeClr val="tx2"/>
                </a:solidFill>
              </a:rPr>
              <a:t>Thank</a:t>
            </a:r>
            <a:r>
              <a:rPr lang="it-IT" sz="3300" b="1" baseline="0" dirty="0">
                <a:solidFill>
                  <a:schemeClr val="tx2"/>
                </a:solidFill>
              </a:rPr>
              <a:t> </a:t>
            </a:r>
            <a:r>
              <a:rPr lang="it-IT" sz="3300" b="1" baseline="0" dirty="0" err="1">
                <a:solidFill>
                  <a:schemeClr val="tx2"/>
                </a:solidFill>
              </a:rPr>
              <a:t>You</a:t>
            </a:r>
            <a:r>
              <a:rPr lang="it-IT" sz="3300" b="1" baseline="0" dirty="0">
                <a:solidFill>
                  <a:schemeClr val="tx2"/>
                </a:solidFill>
              </a:rPr>
              <a:t>.</a:t>
            </a:r>
          </a:p>
        </p:txBody>
      </p:sp>
      <p:sp>
        <p:nvSpPr>
          <p:cNvPr id="12" name="Segnaposto testo 3"/>
          <p:cNvSpPr>
            <a:spLocks noGrp="1"/>
          </p:cNvSpPr>
          <p:nvPr>
            <p:ph type="body" sz="quarter" idx="11" hasCustomPrompt="1"/>
          </p:nvPr>
        </p:nvSpPr>
        <p:spPr>
          <a:xfrm>
            <a:off x="347301" y="4013597"/>
            <a:ext cx="4580467" cy="126603"/>
          </a:xfrm>
        </p:spPr>
        <p:txBody>
          <a:bodyPr/>
          <a:lstStyle>
            <a:lvl1pPr>
              <a:defRPr>
                <a:solidFill>
                  <a:schemeClr val="bg1">
                    <a:lumMod val="50000"/>
                  </a:schemeClr>
                </a:solidFill>
              </a:defRPr>
            </a:lvl1pPr>
          </a:lstStyle>
          <a:p>
            <a:pPr lvl="0"/>
            <a:r>
              <a:rPr lang="it-IT" dirty="0"/>
              <a:t>E-mail</a:t>
            </a:r>
          </a:p>
        </p:txBody>
      </p:sp>
      <p:sp>
        <p:nvSpPr>
          <p:cNvPr id="17" name="CasellaDiTesto 16"/>
          <p:cNvSpPr txBox="1"/>
          <p:nvPr userDrawn="1"/>
        </p:nvSpPr>
        <p:spPr>
          <a:xfrm>
            <a:off x="347302" y="3483842"/>
            <a:ext cx="4580465" cy="114300"/>
          </a:xfrm>
          <a:prstGeom prst="rect">
            <a:avLst/>
          </a:prstGeom>
          <a:noFill/>
        </p:spPr>
        <p:txBody>
          <a:bodyPr wrap="square" lIns="0" tIns="0" rIns="0" bIns="0" rtlCol="0">
            <a:noAutofit/>
          </a:bodyPr>
          <a:lstStyle/>
          <a:p>
            <a:r>
              <a:rPr lang="it-IT" sz="1000" b="1" baseline="0" dirty="0" err="1">
                <a:solidFill>
                  <a:schemeClr val="tx2"/>
                </a:solidFill>
              </a:rPr>
              <a:t>Contacts</a:t>
            </a:r>
            <a:r>
              <a:rPr lang="it-IT" sz="1000" b="1" baseline="0" dirty="0">
                <a:solidFill>
                  <a:schemeClr val="tx2"/>
                </a:solidFill>
              </a:rPr>
              <a:t>:</a:t>
            </a:r>
          </a:p>
        </p:txBody>
      </p:sp>
      <p:sp>
        <p:nvSpPr>
          <p:cNvPr id="20" name="Segnaposto testo 3"/>
          <p:cNvSpPr>
            <a:spLocks noGrp="1"/>
          </p:cNvSpPr>
          <p:nvPr>
            <p:ph type="body" sz="quarter" idx="12" hasCustomPrompt="1"/>
          </p:nvPr>
        </p:nvSpPr>
        <p:spPr>
          <a:xfrm>
            <a:off x="347301" y="4204097"/>
            <a:ext cx="4580467" cy="126603"/>
          </a:xfrm>
        </p:spPr>
        <p:txBody>
          <a:bodyPr/>
          <a:lstStyle>
            <a:lvl1pPr>
              <a:defRPr>
                <a:solidFill>
                  <a:schemeClr val="bg1">
                    <a:lumMod val="50000"/>
                  </a:schemeClr>
                </a:solidFill>
              </a:defRPr>
            </a:lvl1pPr>
          </a:lstStyle>
          <a:p>
            <a:pPr lvl="0"/>
            <a:r>
              <a:rPr lang="it-IT" dirty="0"/>
              <a:t>Phone </a:t>
            </a:r>
            <a:r>
              <a:rPr lang="it-IT" dirty="0" err="1"/>
              <a:t>Number</a:t>
            </a:r>
            <a:r>
              <a:rPr lang="it-IT" dirty="0"/>
              <a:t> +39 / Fax </a:t>
            </a:r>
            <a:r>
              <a:rPr lang="it-IT" dirty="0" err="1"/>
              <a:t>Number</a:t>
            </a:r>
            <a:r>
              <a:rPr lang="it-IT" dirty="0"/>
              <a:t> +39 </a:t>
            </a:r>
          </a:p>
        </p:txBody>
      </p:sp>
      <p:sp>
        <p:nvSpPr>
          <p:cNvPr id="21" name="Segnaposto testo 3"/>
          <p:cNvSpPr>
            <a:spLocks noGrp="1"/>
          </p:cNvSpPr>
          <p:nvPr>
            <p:ph type="body" sz="quarter" idx="13" hasCustomPrompt="1"/>
          </p:nvPr>
        </p:nvSpPr>
        <p:spPr>
          <a:xfrm>
            <a:off x="347301" y="4394597"/>
            <a:ext cx="4580467" cy="126603"/>
          </a:xfrm>
        </p:spPr>
        <p:txBody>
          <a:bodyPr/>
          <a:lstStyle>
            <a:lvl1pPr>
              <a:defRPr>
                <a:solidFill>
                  <a:schemeClr val="bg1">
                    <a:lumMod val="50000"/>
                  </a:schemeClr>
                </a:solidFill>
              </a:defRPr>
            </a:lvl1pPr>
          </a:lstStyle>
          <a:p>
            <a:pPr lvl="0"/>
            <a:r>
              <a:rPr lang="it-IT" dirty="0"/>
              <a:t>Website</a:t>
            </a:r>
          </a:p>
        </p:txBody>
      </p:sp>
      <p:sp>
        <p:nvSpPr>
          <p:cNvPr id="22" name="Segnaposto testo 3"/>
          <p:cNvSpPr>
            <a:spLocks noGrp="1"/>
          </p:cNvSpPr>
          <p:nvPr>
            <p:ph type="body" sz="quarter" idx="14" hasCustomPrompt="1"/>
          </p:nvPr>
        </p:nvSpPr>
        <p:spPr>
          <a:xfrm>
            <a:off x="347301" y="3823097"/>
            <a:ext cx="4580467" cy="126603"/>
          </a:xfrm>
        </p:spPr>
        <p:txBody>
          <a:bodyPr/>
          <a:lstStyle>
            <a:lvl1pPr>
              <a:defRPr>
                <a:solidFill>
                  <a:schemeClr val="bg1">
                    <a:lumMod val="50000"/>
                  </a:schemeClr>
                </a:solidFill>
              </a:defRPr>
            </a:lvl1pPr>
          </a:lstStyle>
          <a:p>
            <a:pPr lvl="0"/>
            <a:r>
              <a:rPr lang="it-IT" dirty="0" err="1"/>
              <a:t>Name</a:t>
            </a:r>
            <a:r>
              <a:rPr lang="it-IT" dirty="0"/>
              <a:t> </a:t>
            </a:r>
            <a:r>
              <a:rPr lang="it-IT" dirty="0" err="1"/>
              <a:t>Surname</a:t>
            </a:r>
            <a:endParaRPr lang="it-IT" dirty="0"/>
          </a:p>
        </p:txBody>
      </p:sp>
      <p:sp>
        <p:nvSpPr>
          <p:cNvPr id="23" name="Segnaposto testo 3"/>
          <p:cNvSpPr>
            <a:spLocks noGrp="1"/>
          </p:cNvSpPr>
          <p:nvPr>
            <p:ph type="body" sz="quarter" idx="15" hasCustomPrompt="1"/>
          </p:nvPr>
        </p:nvSpPr>
        <p:spPr>
          <a:xfrm>
            <a:off x="347301" y="3628558"/>
            <a:ext cx="4580467" cy="159051"/>
          </a:xfrm>
        </p:spPr>
        <p:txBody>
          <a:bodyPr/>
          <a:lstStyle>
            <a:lvl1pPr>
              <a:defRPr>
                <a:solidFill>
                  <a:schemeClr val="bg1">
                    <a:lumMod val="50000"/>
                  </a:schemeClr>
                </a:solidFill>
              </a:defRPr>
            </a:lvl1pPr>
          </a:lstStyle>
          <a:p>
            <a:pPr lvl="0"/>
            <a:r>
              <a:rPr lang="it-IT" dirty="0" err="1"/>
              <a:t>Department</a:t>
            </a:r>
            <a:endParaRPr lang="it-IT" dirty="0"/>
          </a:p>
        </p:txBody>
      </p:sp>
      <p:pic>
        <p:nvPicPr>
          <p:cNvPr id="19" name="Immagine 11"/>
          <p:cNvPicPr>
            <a:picLocks noChangeAspect="1"/>
          </p:cNvPicPr>
          <p:nvPr userDrawn="1"/>
        </p:nvPicPr>
        <p:blipFill>
          <a:blip r:embed="rId3"/>
          <a:stretch>
            <a:fillRect/>
          </a:stretch>
        </p:blipFill>
        <p:spPr>
          <a:xfrm>
            <a:off x="347300" y="287166"/>
            <a:ext cx="864000" cy="703434"/>
          </a:xfrm>
          <a:prstGeom prst="rect">
            <a:avLst/>
          </a:prstGeom>
        </p:spPr>
      </p:pic>
      <p:pic>
        <p:nvPicPr>
          <p:cNvPr id="24" name="Picture 2" descr="C:\Users\Shirani\Desktop\Social_logo_red_background\Social_logo_red_background\YouTube-red.emf"/>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747125" y="4148826"/>
            <a:ext cx="346735" cy="34673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3" descr="C:\Users\Shirani\Desktop\Social_logo_red_background\Social_logo_red_background\Facebook-red.emf"/>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618012" y="4149199"/>
            <a:ext cx="346360" cy="34598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C:\Users\Shirani\Desktop\Social_logo_red_background\Social_logo_red_background\Flickr-red.emf"/>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123621" y="4148826"/>
            <a:ext cx="346735" cy="34673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5" descr="C:\Users\Shirani\Desktop\Social_logo_red_background\Social_logo_red_background\Google+_red.emf"/>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370629" y="4148826"/>
            <a:ext cx="346735" cy="34673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C:\Users\Shirani\Desktop\Social_logo_red_background\Social_logo_red_background\LinkedIn-red.emf"/>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6241515" y="4148826"/>
            <a:ext cx="346735" cy="34673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7" descr="C:\Users\Shirani\Desktop\Social_logo_red_background\Social_logo_red_background\SlideShare-red.emf"/>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8500119" y="4148826"/>
            <a:ext cx="346735" cy="346735"/>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8" descr="C:\Users\Shirani\Desktop\Social_logo_red_background\Social_logo_red_background\Twitter-red.emf"/>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994133" y="4148826"/>
            <a:ext cx="346735" cy="346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86564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lide Back-Up">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bg1">
                    <a:lumMod val="50000"/>
                  </a:schemeClr>
                </a:solidFill>
              </a:defRPr>
            </a:lvl1pPr>
          </a:lstStyle>
          <a:p>
            <a:fld id="{C465A074-71B0-1C47-A455-7677837C124E}" type="slidenum">
              <a:rPr lang="it-IT" smtClean="0"/>
              <a:pPr/>
              <a:t>‹#›</a:t>
            </a:fld>
            <a:endParaRPr lang="it-IT" dirty="0"/>
          </a:p>
        </p:txBody>
      </p:sp>
      <p:sp>
        <p:nvSpPr>
          <p:cNvPr id="7"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r>
              <a:rPr lang="en-US"/>
              <a:t>7 April 2020</a:t>
            </a:r>
            <a:endParaRPr lang="it-IT" dirty="0"/>
          </a:p>
        </p:txBody>
      </p:sp>
      <p:sp>
        <p:nvSpPr>
          <p:cNvPr id="9"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Tools, REST, Swagger</a:t>
            </a:r>
            <a:endParaRPr lang="it-IT" dirty="0"/>
          </a:p>
        </p:txBody>
      </p:sp>
      <p:sp>
        <p:nvSpPr>
          <p:cNvPr id="10" name="Titolo 1"/>
          <p:cNvSpPr>
            <a:spLocks noGrp="1"/>
          </p:cNvSpPr>
          <p:nvPr>
            <p:ph type="ctrTitle" hasCustomPrompt="1"/>
          </p:nvPr>
        </p:nvSpPr>
        <p:spPr>
          <a:xfrm>
            <a:off x="347300" y="547953"/>
            <a:ext cx="8386686" cy="306061"/>
          </a:xfrm>
        </p:spPr>
        <p:txBody>
          <a:bodyPr/>
          <a:lstStyle>
            <a:lvl1pPr>
              <a:lnSpc>
                <a:spcPts val="2200"/>
              </a:lnSpc>
              <a:defRPr sz="2000" b="0" i="0" baseline="0">
                <a:solidFill>
                  <a:schemeClr val="bg1">
                    <a:lumMod val="50000"/>
                  </a:schemeClr>
                </a:solidFill>
              </a:defRPr>
            </a:lvl1pPr>
          </a:lstStyle>
          <a:p>
            <a:r>
              <a:rPr lang="it-IT" dirty="0"/>
              <a:t>Back-Up</a:t>
            </a:r>
          </a:p>
        </p:txBody>
      </p:sp>
      <p:sp>
        <p:nvSpPr>
          <p:cNvPr id="11" name="Sottotitolo 2"/>
          <p:cNvSpPr>
            <a:spLocks noGrp="1"/>
          </p:cNvSpPr>
          <p:nvPr>
            <p:ph type="subTitle" idx="1" hasCustomPrompt="1"/>
          </p:nvPr>
        </p:nvSpPr>
        <p:spPr>
          <a:xfrm>
            <a:off x="347300" y="2596080"/>
            <a:ext cx="8386686" cy="623369"/>
          </a:xfrm>
        </p:spPr>
        <p:txBody>
          <a:bodyPr lIns="0" tIns="0" rIns="0" bIns="0">
            <a:noAutofit/>
          </a:bodyPr>
          <a:lstStyle>
            <a:lvl1pPr marL="0" indent="0" algn="l">
              <a:lnSpc>
                <a:spcPts val="2400"/>
              </a:lnSpc>
              <a:spcBef>
                <a:spcPts val="0"/>
              </a:spcBef>
              <a:buNone/>
              <a:defRPr sz="2000" baseline="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Back-Up </a:t>
            </a:r>
            <a:r>
              <a:rPr lang="it-IT" dirty="0" err="1"/>
              <a:t>Subtitle</a:t>
            </a:r>
            <a:r>
              <a:rPr lang="it-IT" dirty="0"/>
              <a:t> </a:t>
            </a:r>
            <a:br>
              <a:rPr lang="it-IT" dirty="0"/>
            </a:br>
            <a:r>
              <a:rPr lang="it-IT" dirty="0" err="1"/>
              <a:t>Arial</a:t>
            </a:r>
            <a:r>
              <a:rPr lang="it-IT" dirty="0"/>
              <a:t> Regular 20/24pt</a:t>
            </a:r>
          </a:p>
        </p:txBody>
      </p:sp>
      <p:sp>
        <p:nvSpPr>
          <p:cNvPr id="12" name="Segnaposto testo 2"/>
          <p:cNvSpPr>
            <a:spLocks noGrp="1"/>
          </p:cNvSpPr>
          <p:nvPr>
            <p:ph type="body" sz="quarter" idx="13" hasCustomPrompt="1"/>
          </p:nvPr>
        </p:nvSpPr>
        <p:spPr>
          <a:xfrm>
            <a:off x="347300" y="1597819"/>
            <a:ext cx="8386686" cy="926306"/>
          </a:xfrm>
        </p:spPr>
        <p:txBody>
          <a:bodyPr/>
          <a:lstStyle>
            <a:lvl1pPr>
              <a:lnSpc>
                <a:spcPts val="3500"/>
              </a:lnSpc>
              <a:defRPr sz="3300" b="1" i="0" baseline="0">
                <a:solidFill>
                  <a:schemeClr val="bg1">
                    <a:lumMod val="50000"/>
                  </a:schemeClr>
                </a:solidFill>
              </a:defRPr>
            </a:lvl1pPr>
          </a:lstStyle>
          <a:p>
            <a:pPr lvl="0"/>
            <a:r>
              <a:rPr lang="it-IT" dirty="0"/>
              <a:t>Back-Up Title </a:t>
            </a:r>
            <a:br>
              <a:rPr lang="it-IT" dirty="0"/>
            </a:br>
            <a:r>
              <a:rPr lang="it-IT" dirty="0" err="1"/>
              <a:t>Arial</a:t>
            </a:r>
            <a:r>
              <a:rPr lang="it-IT" dirty="0"/>
              <a:t> </a:t>
            </a:r>
            <a:r>
              <a:rPr lang="it-IT" dirty="0" err="1"/>
              <a:t>Bold</a:t>
            </a:r>
            <a:r>
              <a:rPr lang="it-IT" dirty="0"/>
              <a:t> 33/35pt</a:t>
            </a:r>
          </a:p>
        </p:txBody>
      </p:sp>
      <p:pic>
        <p:nvPicPr>
          <p:cNvPr id="13" name="Immagine 12"/>
          <p:cNvPicPr>
            <a:picLocks noChangeAspect="1"/>
          </p:cNvPicPr>
          <p:nvPr userDrawn="1"/>
        </p:nvPicPr>
        <p:blipFill>
          <a:blip r:embed="rId2"/>
          <a:stretch>
            <a:fillRect/>
          </a:stretch>
        </p:blipFill>
        <p:spPr>
          <a:xfrm>
            <a:off x="8282787" y="4651599"/>
            <a:ext cx="444281" cy="360000"/>
          </a:xfrm>
          <a:prstGeom prst="rect">
            <a:avLst/>
          </a:prstGeom>
        </p:spPr>
      </p:pic>
    </p:spTree>
    <p:extLst>
      <p:ext uri="{BB962C8B-B14F-4D97-AF65-F5344CB8AC3E}">
        <p14:creationId xmlns:p14="http://schemas.microsoft.com/office/powerpoint/2010/main" val="3442326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9"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r>
              <a:rPr lang="en-US"/>
              <a:t>7 April 2020</a:t>
            </a:r>
            <a:endParaRPr lang="it-IT" dirty="0"/>
          </a:p>
        </p:txBody>
      </p:sp>
      <p:sp>
        <p:nvSpPr>
          <p:cNvPr id="11"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Tools, REST, Swagger</a:t>
            </a:r>
            <a:endParaRPr lang="it-IT" dirty="0"/>
          </a:p>
        </p:txBody>
      </p:sp>
      <p:sp>
        <p:nvSpPr>
          <p:cNvPr id="13" name="Titolo 1"/>
          <p:cNvSpPr>
            <a:spLocks noGrp="1"/>
          </p:cNvSpPr>
          <p:nvPr>
            <p:ph type="ctrTitle" hasCustomPrompt="1"/>
          </p:nvPr>
        </p:nvSpPr>
        <p:spPr>
          <a:xfrm>
            <a:off x="347300" y="547953"/>
            <a:ext cx="8386686" cy="318821"/>
          </a:xfrm>
        </p:spPr>
        <p:txBody>
          <a:bodyPr/>
          <a:lstStyle>
            <a:lvl1pPr>
              <a:lnSpc>
                <a:spcPts val="2200"/>
              </a:lnSpc>
              <a:defRPr sz="2000" b="0" i="0" baseline="0">
                <a:solidFill>
                  <a:schemeClr val="tx2"/>
                </a:solidFill>
              </a:defRPr>
            </a:lvl1pPr>
          </a:lstStyle>
          <a:p>
            <a:r>
              <a:rPr lang="it-IT" dirty="0" err="1"/>
              <a:t>Section</a:t>
            </a:r>
            <a:r>
              <a:rPr lang="it-IT" dirty="0"/>
              <a:t> 00</a:t>
            </a:r>
          </a:p>
        </p:txBody>
      </p:sp>
      <p:sp>
        <p:nvSpPr>
          <p:cNvPr id="14" name="Sottotitolo 2"/>
          <p:cNvSpPr>
            <a:spLocks noGrp="1"/>
          </p:cNvSpPr>
          <p:nvPr>
            <p:ph type="subTitle" idx="1" hasCustomPrompt="1"/>
          </p:nvPr>
        </p:nvSpPr>
        <p:spPr>
          <a:xfrm>
            <a:off x="347300" y="2691757"/>
            <a:ext cx="8386686" cy="632468"/>
          </a:xfrm>
        </p:spPr>
        <p:txBody>
          <a:bodyPr lIns="0" tIns="0" rIns="0" bIns="0">
            <a:noAutofit/>
          </a:bodyPr>
          <a:lstStyle>
            <a:lvl1pPr marL="0" indent="0" algn="l">
              <a:lnSpc>
                <a:spcPct val="100000"/>
              </a:lnSpc>
              <a:spcBef>
                <a:spcPts val="0"/>
              </a:spcBef>
              <a:buNone/>
              <a:defRPr sz="20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err="1"/>
              <a:t>Section</a:t>
            </a:r>
            <a:r>
              <a:rPr lang="it-IT" dirty="0"/>
              <a:t> </a:t>
            </a:r>
            <a:r>
              <a:rPr lang="it-IT" dirty="0" err="1"/>
              <a:t>Subtitle</a:t>
            </a:r>
            <a:r>
              <a:rPr lang="it-IT" dirty="0"/>
              <a:t> </a:t>
            </a:r>
            <a:br>
              <a:rPr lang="it-IT" dirty="0"/>
            </a:br>
            <a:r>
              <a:rPr lang="it-IT" dirty="0" err="1"/>
              <a:t>Arial</a:t>
            </a:r>
            <a:r>
              <a:rPr lang="it-IT" dirty="0"/>
              <a:t> Regular 20/24pt</a:t>
            </a:r>
          </a:p>
        </p:txBody>
      </p:sp>
      <p:sp>
        <p:nvSpPr>
          <p:cNvPr id="17" name="Segnaposto testo 2"/>
          <p:cNvSpPr>
            <a:spLocks noGrp="1"/>
          </p:cNvSpPr>
          <p:nvPr>
            <p:ph type="body" sz="quarter" idx="13" hasCustomPrompt="1"/>
          </p:nvPr>
        </p:nvSpPr>
        <p:spPr>
          <a:xfrm>
            <a:off x="347300" y="1597819"/>
            <a:ext cx="8386686" cy="1055838"/>
          </a:xfrm>
        </p:spPr>
        <p:txBody>
          <a:bodyPr/>
          <a:lstStyle>
            <a:lvl1pPr>
              <a:lnSpc>
                <a:spcPct val="100000"/>
              </a:lnSpc>
              <a:defRPr sz="3300" b="1" i="0" baseline="0"/>
            </a:lvl1pPr>
          </a:lstStyle>
          <a:p>
            <a:pPr lvl="0"/>
            <a:r>
              <a:rPr lang="it-IT" dirty="0" err="1"/>
              <a:t>Section</a:t>
            </a:r>
            <a:r>
              <a:rPr lang="it-IT" dirty="0"/>
              <a:t> Title </a:t>
            </a:r>
            <a:br>
              <a:rPr lang="it-IT" dirty="0"/>
            </a:br>
            <a:r>
              <a:rPr lang="it-IT" dirty="0" err="1"/>
              <a:t>Arial</a:t>
            </a:r>
            <a:r>
              <a:rPr lang="it-IT" dirty="0"/>
              <a:t> </a:t>
            </a:r>
            <a:r>
              <a:rPr lang="it-IT" dirty="0" err="1"/>
              <a:t>Bold</a:t>
            </a:r>
            <a:r>
              <a:rPr lang="it-IT" dirty="0"/>
              <a:t> 33/35pt</a:t>
            </a:r>
          </a:p>
        </p:txBody>
      </p:sp>
      <p:pic>
        <p:nvPicPr>
          <p:cNvPr id="20" name="Picture 19"/>
          <p:cNvPicPr>
            <a:picLocks noChangeAspect="1"/>
          </p:cNvPicPr>
          <p:nvPr userDrawn="1"/>
        </p:nvPicPr>
        <p:blipFill rotWithShape="1">
          <a:blip r:embed="rId2"/>
          <a:srcRect l="1" r="14959" b="85913"/>
          <a:stretch/>
        </p:blipFill>
        <p:spPr>
          <a:xfrm>
            <a:off x="0" y="0"/>
            <a:ext cx="216000" cy="724560"/>
          </a:xfrm>
          <a:prstGeom prst="rect">
            <a:avLst/>
          </a:prstGeom>
        </p:spPr>
      </p:pic>
      <p:pic>
        <p:nvPicPr>
          <p:cNvPr id="12" name="Immagine 11"/>
          <p:cNvPicPr>
            <a:picLocks noChangeAspect="1"/>
          </p:cNvPicPr>
          <p:nvPr userDrawn="1"/>
        </p:nvPicPr>
        <p:blipFill>
          <a:blip r:embed="rId3"/>
          <a:stretch>
            <a:fillRect/>
          </a:stretch>
        </p:blipFill>
        <p:spPr>
          <a:xfrm>
            <a:off x="8282787" y="4651599"/>
            <a:ext cx="444281" cy="360000"/>
          </a:xfrm>
          <a:prstGeom prst="rect">
            <a:avLst/>
          </a:prstGeom>
        </p:spPr>
      </p:pic>
    </p:spTree>
    <p:extLst>
      <p:ext uri="{BB962C8B-B14F-4D97-AF65-F5344CB8AC3E}">
        <p14:creationId xmlns:p14="http://schemas.microsoft.com/office/powerpoint/2010/main" val="3611910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9"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r>
              <a:rPr lang="en-US"/>
              <a:t>7 April 2020</a:t>
            </a:r>
            <a:endParaRPr lang="it-IT" dirty="0"/>
          </a:p>
        </p:txBody>
      </p:sp>
      <p:sp>
        <p:nvSpPr>
          <p:cNvPr id="11"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Tools, REST, Swagger</a:t>
            </a:r>
            <a:endParaRPr lang="it-IT" dirty="0"/>
          </a:p>
        </p:txBody>
      </p:sp>
      <p:sp>
        <p:nvSpPr>
          <p:cNvPr id="14" name="object 3"/>
          <p:cNvSpPr txBox="1"/>
          <p:nvPr userDrawn="1"/>
        </p:nvSpPr>
        <p:spPr>
          <a:xfrm>
            <a:off x="357774" y="537221"/>
            <a:ext cx="1335610" cy="238619"/>
          </a:xfrm>
          <a:prstGeom prst="rect">
            <a:avLst/>
          </a:prstGeom>
        </p:spPr>
        <p:txBody>
          <a:bodyPr wrap="square" lIns="0" tIns="0" rIns="0" bIns="0" rtlCol="0">
            <a:noAutofit/>
          </a:bodyPr>
          <a:lstStyle/>
          <a:p>
            <a:pPr marL="12700">
              <a:lnSpc>
                <a:spcPct val="95825"/>
              </a:lnSpc>
              <a:spcBef>
                <a:spcPts val="10"/>
              </a:spcBef>
            </a:pPr>
            <a:r>
              <a:rPr lang="it-IT" sz="2000" spc="0" dirty="0">
                <a:solidFill>
                  <a:schemeClr val="tx2"/>
                </a:solidFill>
                <a:latin typeface="Arial"/>
                <a:cs typeface="Arial"/>
              </a:rPr>
              <a:t>Agenda</a:t>
            </a:r>
            <a:endParaRPr sz="2000" dirty="0">
              <a:solidFill>
                <a:schemeClr val="tx2"/>
              </a:solidFill>
              <a:latin typeface="Arial"/>
              <a:cs typeface="Arial"/>
            </a:endParaRPr>
          </a:p>
        </p:txBody>
      </p:sp>
      <p:sp>
        <p:nvSpPr>
          <p:cNvPr id="3" name="Segnaposto testo 2"/>
          <p:cNvSpPr>
            <a:spLocks noGrp="1"/>
          </p:cNvSpPr>
          <p:nvPr>
            <p:ph type="body" sz="quarter" idx="13"/>
          </p:nvPr>
        </p:nvSpPr>
        <p:spPr>
          <a:xfrm>
            <a:off x="357188" y="918329"/>
            <a:ext cx="8382000" cy="3645942"/>
          </a:xfrm>
        </p:spPr>
        <p:txBody>
          <a:bodyPr bIns="0" numCol="2" spcCol="216000">
            <a:noAutofit/>
          </a:bodyPr>
          <a:lstStyle>
            <a:lvl1pPr marL="171450" indent="-171450">
              <a:lnSpc>
                <a:spcPts val="1800"/>
              </a:lnSpc>
              <a:spcBef>
                <a:spcPts val="0"/>
              </a:spcBef>
              <a:spcAft>
                <a:spcPts val="0"/>
              </a:spcAft>
              <a:buClr>
                <a:schemeClr val="tx2"/>
              </a:buClr>
              <a:buFont typeface="Lucida Grande"/>
              <a:buChar char="-"/>
              <a:defRPr sz="1200" b="1" i="0" baseline="0"/>
            </a:lvl1pPr>
            <a:lvl2pPr>
              <a:lnSpc>
                <a:spcPts val="1800"/>
              </a:lnSpc>
              <a:spcBef>
                <a:spcPts val="0"/>
              </a:spcBef>
              <a:spcAft>
                <a:spcPts val="0"/>
              </a:spcAft>
              <a:buClr>
                <a:schemeClr val="tx1"/>
              </a:buClr>
              <a:buFont typeface="Lucida Grande"/>
              <a:buChar char="-"/>
              <a:defRPr sz="1200" baseline="0"/>
            </a:lvl2pPr>
            <a:lvl3pPr marL="540000" indent="-180000">
              <a:lnSpc>
                <a:spcPts val="1800"/>
              </a:lnSpc>
              <a:spcBef>
                <a:spcPts val="0"/>
              </a:spcBef>
              <a:spcAft>
                <a:spcPts val="0"/>
              </a:spcAft>
              <a:buFont typeface="Wingdings" charset="2"/>
              <a:buChar char="§"/>
              <a:defRPr sz="1200" baseline="0"/>
            </a:lvl3pPr>
            <a:lvl4pPr marL="734400" indent="-180000">
              <a:lnSpc>
                <a:spcPts val="1800"/>
              </a:lnSpc>
              <a:spcBef>
                <a:spcPts val="0"/>
              </a:spcBef>
              <a:spcAft>
                <a:spcPts val="0"/>
              </a:spcAft>
              <a:buSzPct val="60000"/>
              <a:buFont typeface="Wingdings" charset="2"/>
              <a:buChar char="²"/>
              <a:defRPr sz="1200" baseline="0"/>
            </a:lvl4pPr>
            <a:lvl5pPr>
              <a:lnSpc>
                <a:spcPts val="1800"/>
              </a:lnSpc>
              <a:spcBef>
                <a:spcPts val="0"/>
              </a:spcBef>
              <a:spcAft>
                <a:spcPts val="0"/>
              </a:spcAft>
              <a:buSzPct val="60000"/>
              <a:defRPr sz="1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pic>
        <p:nvPicPr>
          <p:cNvPr id="17" name="Picture 16"/>
          <p:cNvPicPr>
            <a:picLocks noChangeAspect="1"/>
          </p:cNvPicPr>
          <p:nvPr userDrawn="1"/>
        </p:nvPicPr>
        <p:blipFill rotWithShape="1">
          <a:blip r:embed="rId2"/>
          <a:srcRect l="1" r="14959" b="85913"/>
          <a:stretch/>
        </p:blipFill>
        <p:spPr>
          <a:xfrm>
            <a:off x="0" y="0"/>
            <a:ext cx="216000" cy="724560"/>
          </a:xfrm>
          <a:prstGeom prst="rect">
            <a:avLst/>
          </a:prstGeom>
        </p:spPr>
      </p:pic>
      <p:pic>
        <p:nvPicPr>
          <p:cNvPr id="12" name="Immagine 11"/>
          <p:cNvPicPr>
            <a:picLocks noChangeAspect="1"/>
          </p:cNvPicPr>
          <p:nvPr userDrawn="1"/>
        </p:nvPicPr>
        <p:blipFill>
          <a:blip r:embed="rId3"/>
          <a:stretch>
            <a:fillRect/>
          </a:stretch>
        </p:blipFill>
        <p:spPr>
          <a:xfrm>
            <a:off x="8282787" y="4651599"/>
            <a:ext cx="444281" cy="360000"/>
          </a:xfrm>
          <a:prstGeom prst="rect">
            <a:avLst/>
          </a:prstGeom>
        </p:spPr>
      </p:pic>
    </p:spTree>
    <p:extLst>
      <p:ext uri="{BB962C8B-B14F-4D97-AF65-F5344CB8AC3E}">
        <p14:creationId xmlns:p14="http://schemas.microsoft.com/office/powerpoint/2010/main" val="104318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eneric Slide: 1 column">
    <p:spTree>
      <p:nvGrpSpPr>
        <p:cNvPr id="1" name=""/>
        <p:cNvGrpSpPr/>
        <p:nvPr/>
      </p:nvGrpSpPr>
      <p:grpSpPr>
        <a:xfrm>
          <a:off x="0" y="0"/>
          <a:ext cx="0" cy="0"/>
          <a:chOff x="0" y="0"/>
          <a:chExt cx="0" cy="0"/>
        </a:xfrm>
      </p:grpSpPr>
      <p:sp>
        <p:nvSpPr>
          <p:cNvPr id="8"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10"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r>
              <a:rPr lang="en-US"/>
              <a:t>7 April 2020</a:t>
            </a:r>
            <a:endParaRPr lang="it-IT" dirty="0"/>
          </a:p>
        </p:txBody>
      </p:sp>
      <p:sp>
        <p:nvSpPr>
          <p:cNvPr id="12"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Tools, REST, Swagger</a:t>
            </a:r>
            <a:endParaRPr lang="it-IT" dirty="0"/>
          </a:p>
        </p:txBody>
      </p:sp>
      <p:sp>
        <p:nvSpPr>
          <p:cNvPr id="14"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
        <p:nvSpPr>
          <p:cNvPr id="15"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18"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pic>
        <p:nvPicPr>
          <p:cNvPr id="21" name="Picture 20"/>
          <p:cNvPicPr>
            <a:picLocks noChangeAspect="1"/>
          </p:cNvPicPr>
          <p:nvPr userDrawn="1"/>
        </p:nvPicPr>
        <p:blipFill rotWithShape="1">
          <a:blip r:embed="rId2"/>
          <a:srcRect l="1" r="14959" b="85913"/>
          <a:stretch/>
        </p:blipFill>
        <p:spPr>
          <a:xfrm>
            <a:off x="0" y="0"/>
            <a:ext cx="216000" cy="724560"/>
          </a:xfrm>
          <a:prstGeom prst="rect">
            <a:avLst/>
          </a:prstGeom>
        </p:spPr>
      </p:pic>
      <p:sp>
        <p:nvSpPr>
          <p:cNvPr id="16" name="Segnaposto contenuto 2"/>
          <p:cNvSpPr>
            <a:spLocks noGrp="1"/>
          </p:cNvSpPr>
          <p:nvPr>
            <p:ph sz="quarter" idx="15"/>
          </p:nvPr>
        </p:nvSpPr>
        <p:spPr>
          <a:xfrm>
            <a:off x="347664" y="1301819"/>
            <a:ext cx="8391525" cy="3243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pic>
        <p:nvPicPr>
          <p:cNvPr id="13" name="Immagine 12"/>
          <p:cNvPicPr>
            <a:picLocks noChangeAspect="1"/>
          </p:cNvPicPr>
          <p:nvPr userDrawn="1"/>
        </p:nvPicPr>
        <p:blipFill>
          <a:blip r:embed="rId3"/>
          <a:stretch>
            <a:fillRect/>
          </a:stretch>
        </p:blipFill>
        <p:spPr>
          <a:xfrm>
            <a:off x="8282787" y="4651599"/>
            <a:ext cx="444281" cy="360000"/>
          </a:xfrm>
          <a:prstGeom prst="rect">
            <a:avLst/>
          </a:prstGeom>
        </p:spPr>
      </p:pic>
    </p:spTree>
    <p:extLst>
      <p:ext uri="{BB962C8B-B14F-4D97-AF65-F5344CB8AC3E}">
        <p14:creationId xmlns:p14="http://schemas.microsoft.com/office/powerpoint/2010/main" val="1098551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text: 2 columns">
    <p:spTree>
      <p:nvGrpSpPr>
        <p:cNvPr id="1" name=""/>
        <p:cNvGrpSpPr/>
        <p:nvPr/>
      </p:nvGrpSpPr>
      <p:grpSpPr>
        <a:xfrm>
          <a:off x="0" y="0"/>
          <a:ext cx="0" cy="0"/>
          <a:chOff x="0" y="0"/>
          <a:chExt cx="0" cy="0"/>
        </a:xfrm>
      </p:grpSpPr>
      <p:sp>
        <p:nvSpPr>
          <p:cNvPr id="10"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12"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r>
              <a:rPr lang="en-US"/>
              <a:t>7 April 2020</a:t>
            </a:r>
            <a:endParaRPr lang="it-IT" dirty="0"/>
          </a:p>
        </p:txBody>
      </p:sp>
      <p:sp>
        <p:nvSpPr>
          <p:cNvPr id="14"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Tools, REST, Swagger</a:t>
            </a:r>
            <a:endParaRPr lang="it-IT" dirty="0"/>
          </a:p>
        </p:txBody>
      </p:sp>
      <p:pic>
        <p:nvPicPr>
          <p:cNvPr id="21" name="Picture 20"/>
          <p:cNvPicPr>
            <a:picLocks noChangeAspect="1"/>
          </p:cNvPicPr>
          <p:nvPr userDrawn="1"/>
        </p:nvPicPr>
        <p:blipFill rotWithShape="1">
          <a:blip r:embed="rId2"/>
          <a:srcRect l="1" r="14959" b="85913"/>
          <a:stretch/>
        </p:blipFill>
        <p:spPr>
          <a:xfrm>
            <a:off x="0" y="0"/>
            <a:ext cx="216000" cy="724560"/>
          </a:xfrm>
          <a:prstGeom prst="rect">
            <a:avLst/>
          </a:prstGeom>
        </p:spPr>
      </p:pic>
      <p:sp>
        <p:nvSpPr>
          <p:cNvPr id="19"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pic>
        <p:nvPicPr>
          <p:cNvPr id="15" name="Immagine 14"/>
          <p:cNvPicPr>
            <a:picLocks noChangeAspect="1"/>
          </p:cNvPicPr>
          <p:nvPr userDrawn="1"/>
        </p:nvPicPr>
        <p:blipFill>
          <a:blip r:embed="rId3"/>
          <a:stretch>
            <a:fillRect/>
          </a:stretch>
        </p:blipFill>
        <p:spPr>
          <a:xfrm>
            <a:off x="8282787" y="4651599"/>
            <a:ext cx="444281" cy="360000"/>
          </a:xfrm>
          <a:prstGeom prst="rect">
            <a:avLst/>
          </a:prstGeom>
        </p:spPr>
      </p:pic>
      <p:sp>
        <p:nvSpPr>
          <p:cNvPr id="16"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17" name="Segnaposto contenuto 2"/>
          <p:cNvSpPr>
            <a:spLocks noGrp="1"/>
          </p:cNvSpPr>
          <p:nvPr>
            <p:ph sz="quarter" idx="15"/>
          </p:nvPr>
        </p:nvSpPr>
        <p:spPr>
          <a:xfrm>
            <a:off x="347664" y="1301819"/>
            <a:ext cx="8391525" cy="3243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22"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2080053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Bullet Points">
    <p:spTree>
      <p:nvGrpSpPr>
        <p:cNvPr id="1" name=""/>
        <p:cNvGrpSpPr/>
        <p:nvPr/>
      </p:nvGrpSpPr>
      <p:grpSpPr>
        <a:xfrm>
          <a:off x="0" y="0"/>
          <a:ext cx="0" cy="0"/>
          <a:chOff x="0" y="0"/>
          <a:chExt cx="0" cy="0"/>
        </a:xfrm>
      </p:grpSpPr>
      <p:sp>
        <p:nvSpPr>
          <p:cNvPr id="8"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10"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r>
              <a:rPr lang="en-US"/>
              <a:t>7 April 2020</a:t>
            </a:r>
            <a:endParaRPr lang="it-IT" dirty="0"/>
          </a:p>
        </p:txBody>
      </p:sp>
      <p:sp>
        <p:nvSpPr>
          <p:cNvPr id="12"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Tools, REST, Swagger</a:t>
            </a:r>
            <a:endParaRPr lang="it-IT" dirty="0"/>
          </a:p>
        </p:txBody>
      </p:sp>
      <p:sp>
        <p:nvSpPr>
          <p:cNvPr id="19" name="Segnaposto testo 18"/>
          <p:cNvSpPr>
            <a:spLocks noGrp="1"/>
          </p:cNvSpPr>
          <p:nvPr>
            <p:ph type="body" sz="quarter" idx="14"/>
          </p:nvPr>
        </p:nvSpPr>
        <p:spPr>
          <a:xfrm>
            <a:off x="347664" y="1262063"/>
            <a:ext cx="8391525" cy="3283744"/>
          </a:xfrm>
        </p:spPr>
        <p:txBody>
          <a:bodyPr wrap="square"/>
          <a:lstStyle>
            <a:lvl1pPr marL="0" indent="0" algn="l">
              <a:lnSpc>
                <a:spcPct val="100000"/>
              </a:lnSpc>
              <a:buClr>
                <a:schemeClr val="tx2"/>
              </a:buClr>
              <a:buFont typeface="Wingdings" charset="2"/>
              <a:buChar char="v"/>
              <a:defRPr sz="2000" b="1" i="0" baseline="0"/>
            </a:lvl1pPr>
            <a:lvl2pPr marL="0" indent="-180000">
              <a:lnSpc>
                <a:spcPct val="100000"/>
              </a:lnSpc>
              <a:spcAft>
                <a:spcPts val="0"/>
              </a:spcAft>
              <a:buClr>
                <a:schemeClr val="tx1"/>
              </a:buClr>
              <a:buFont typeface="Lucida Grande"/>
              <a:buChar char="-"/>
              <a:defRPr sz="1000" baseline="0"/>
            </a:lvl2pPr>
            <a:lvl3pPr marL="0" indent="-180000">
              <a:lnSpc>
                <a:spcPct val="100000"/>
              </a:lnSpc>
              <a:buFont typeface="Arial"/>
              <a:buChar char="•"/>
              <a:defRPr sz="1000"/>
            </a:lvl3pPr>
            <a:lvl4pPr marL="0" indent="-180000">
              <a:lnSpc>
                <a:spcPct val="100000"/>
              </a:lnSpc>
              <a:defRPr sz="1000"/>
            </a:lvl4pPr>
            <a:lvl5pPr marL="0" indent="-180000">
              <a:lnSpc>
                <a:spcPct val="100000"/>
              </a:lnSpc>
              <a:buFont typeface="Arial"/>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pic>
        <p:nvPicPr>
          <p:cNvPr id="21" name="Picture 20"/>
          <p:cNvPicPr>
            <a:picLocks noChangeAspect="1"/>
          </p:cNvPicPr>
          <p:nvPr userDrawn="1"/>
        </p:nvPicPr>
        <p:blipFill rotWithShape="1">
          <a:blip r:embed="rId2"/>
          <a:srcRect l="1" r="14959" b="85913"/>
          <a:stretch/>
        </p:blipFill>
        <p:spPr>
          <a:xfrm>
            <a:off x="0" y="0"/>
            <a:ext cx="216000" cy="724560"/>
          </a:xfrm>
          <a:prstGeom prst="rect">
            <a:avLst/>
          </a:prstGeom>
        </p:spPr>
      </p:pic>
      <p:sp>
        <p:nvSpPr>
          <p:cNvPr id="22"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pic>
        <p:nvPicPr>
          <p:cNvPr id="13" name="Immagine 12"/>
          <p:cNvPicPr>
            <a:picLocks noChangeAspect="1"/>
          </p:cNvPicPr>
          <p:nvPr userDrawn="1"/>
        </p:nvPicPr>
        <p:blipFill>
          <a:blip r:embed="rId3"/>
          <a:stretch>
            <a:fillRect/>
          </a:stretch>
        </p:blipFill>
        <p:spPr>
          <a:xfrm>
            <a:off x="8282787" y="4651599"/>
            <a:ext cx="444281" cy="360000"/>
          </a:xfrm>
          <a:prstGeom prst="rect">
            <a:avLst/>
          </a:prstGeom>
        </p:spPr>
      </p:pic>
      <p:sp>
        <p:nvSpPr>
          <p:cNvPr id="16"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17"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3861648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Item + Text horizontal">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9"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r>
              <a:rPr lang="en-US"/>
              <a:t>7 April 2020</a:t>
            </a:r>
            <a:endParaRPr lang="it-IT" dirty="0"/>
          </a:p>
        </p:txBody>
      </p:sp>
      <p:sp>
        <p:nvSpPr>
          <p:cNvPr id="11"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Tools, REST, Swagger</a:t>
            </a:r>
            <a:endParaRPr lang="it-IT" dirty="0"/>
          </a:p>
        </p:txBody>
      </p:sp>
      <p:sp>
        <p:nvSpPr>
          <p:cNvPr id="3" name="Segnaposto testo 2"/>
          <p:cNvSpPr>
            <a:spLocks noGrp="1"/>
          </p:cNvSpPr>
          <p:nvPr>
            <p:ph type="body" sz="quarter" idx="18"/>
          </p:nvPr>
        </p:nvSpPr>
        <p:spPr>
          <a:xfrm>
            <a:off x="347664" y="3569014"/>
            <a:ext cx="8391525" cy="976793"/>
          </a:xfrm>
        </p:spPr>
        <p:txBody>
          <a:bodyPr wrap="square" lIns="72000" tIns="72000" rIns="72000"/>
          <a:lstStyle>
            <a:lvl1pPr>
              <a:lnSpc>
                <a:spcPct val="100000"/>
              </a:lnSpc>
              <a:defRPr sz="800"/>
            </a:lvl1pPr>
            <a:lvl2pPr marL="194400" indent="-194400">
              <a:lnSpc>
                <a:spcPct val="100000"/>
              </a:lnSpc>
              <a:spcBef>
                <a:spcPts val="400"/>
              </a:spcBef>
              <a:spcAft>
                <a:spcPts val="400"/>
              </a:spcAft>
              <a:buClr>
                <a:schemeClr val="tx2"/>
              </a:buClr>
              <a:buFont typeface="Arial"/>
              <a:buChar char="•"/>
              <a:defRPr sz="800" b="0" i="0"/>
            </a:lvl2pPr>
            <a:lvl3pPr marL="460800" indent="-194400">
              <a:lnSpc>
                <a:spcPct val="100000"/>
              </a:lnSpc>
              <a:buClr>
                <a:schemeClr val="tx2"/>
              </a:buClr>
              <a:buFont typeface="Wingdings" charset="2"/>
              <a:buChar char="ü"/>
              <a:defRPr sz="800"/>
            </a:lvl3pPr>
            <a:lvl4pPr marL="460800" indent="-194400">
              <a:lnSpc>
                <a:spcPct val="100000"/>
              </a:lnSpc>
              <a:defRPr sz="800"/>
            </a:lvl4pPr>
            <a:lvl5pPr marL="460800" indent="-194400">
              <a:lnSpc>
                <a:spcPct val="100000"/>
              </a:lnSpc>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4" name="Rettangolo 3"/>
          <p:cNvSpPr/>
          <p:nvPr userDrawn="1"/>
        </p:nvSpPr>
        <p:spPr>
          <a:xfrm>
            <a:off x="347301" y="3569014"/>
            <a:ext cx="8392071" cy="976793"/>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pic>
        <p:nvPicPr>
          <p:cNvPr id="23" name="Picture 22"/>
          <p:cNvPicPr>
            <a:picLocks noChangeAspect="1"/>
          </p:cNvPicPr>
          <p:nvPr userDrawn="1"/>
        </p:nvPicPr>
        <p:blipFill rotWithShape="1">
          <a:blip r:embed="rId2"/>
          <a:srcRect l="1" r="14959" b="85913"/>
          <a:stretch/>
        </p:blipFill>
        <p:spPr>
          <a:xfrm>
            <a:off x="0" y="0"/>
            <a:ext cx="216000" cy="724560"/>
          </a:xfrm>
          <a:prstGeom prst="rect">
            <a:avLst/>
          </a:prstGeom>
        </p:spPr>
      </p:pic>
      <p:sp>
        <p:nvSpPr>
          <p:cNvPr id="19"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sp>
        <p:nvSpPr>
          <p:cNvPr id="17" name="Segnaposto contenuto 4"/>
          <p:cNvSpPr>
            <a:spLocks noGrp="1"/>
          </p:cNvSpPr>
          <p:nvPr>
            <p:ph sz="quarter" idx="21"/>
          </p:nvPr>
        </p:nvSpPr>
        <p:spPr>
          <a:xfrm>
            <a:off x="347664" y="1262063"/>
            <a:ext cx="8391525" cy="2232422"/>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pic>
        <p:nvPicPr>
          <p:cNvPr id="15" name="Immagine 14"/>
          <p:cNvPicPr>
            <a:picLocks noChangeAspect="1"/>
          </p:cNvPicPr>
          <p:nvPr userDrawn="1"/>
        </p:nvPicPr>
        <p:blipFill>
          <a:blip r:embed="rId3"/>
          <a:stretch>
            <a:fillRect/>
          </a:stretch>
        </p:blipFill>
        <p:spPr>
          <a:xfrm>
            <a:off x="8282787" y="4651599"/>
            <a:ext cx="444281" cy="360000"/>
          </a:xfrm>
          <a:prstGeom prst="rect">
            <a:avLst/>
          </a:prstGeom>
        </p:spPr>
      </p:pic>
      <p:sp>
        <p:nvSpPr>
          <p:cNvPr id="18"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20"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334871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 Text 1 + Item horizontal">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9"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r>
              <a:rPr lang="en-US"/>
              <a:t>7 April 2020</a:t>
            </a:r>
            <a:endParaRPr lang="it-IT" dirty="0"/>
          </a:p>
        </p:txBody>
      </p:sp>
      <p:sp>
        <p:nvSpPr>
          <p:cNvPr id="11"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Tools, REST, Swagger</a:t>
            </a:r>
            <a:endParaRPr lang="it-IT" dirty="0"/>
          </a:p>
        </p:txBody>
      </p:sp>
      <p:sp>
        <p:nvSpPr>
          <p:cNvPr id="17" name="Segnaposto testo 2"/>
          <p:cNvSpPr>
            <a:spLocks noGrp="1"/>
          </p:cNvSpPr>
          <p:nvPr>
            <p:ph type="body" sz="quarter" idx="20"/>
          </p:nvPr>
        </p:nvSpPr>
        <p:spPr>
          <a:xfrm>
            <a:off x="347664" y="1262062"/>
            <a:ext cx="8391525" cy="976793"/>
          </a:xfrm>
        </p:spPr>
        <p:txBody>
          <a:bodyPr wrap="square" lIns="72000" tIns="72000" rIns="72000"/>
          <a:lstStyle>
            <a:lvl1pPr>
              <a:lnSpc>
                <a:spcPct val="100000"/>
              </a:lnSpc>
              <a:defRPr sz="800"/>
            </a:lvl1pPr>
            <a:lvl2pPr marL="194400" indent="-194400">
              <a:lnSpc>
                <a:spcPct val="100000"/>
              </a:lnSpc>
              <a:spcBef>
                <a:spcPts val="400"/>
              </a:spcBef>
              <a:spcAft>
                <a:spcPts val="400"/>
              </a:spcAft>
              <a:buClr>
                <a:schemeClr val="tx2"/>
              </a:buClr>
              <a:buFont typeface="Arial"/>
              <a:buChar char="•"/>
              <a:defRPr sz="800" b="0" i="0"/>
            </a:lvl2pPr>
            <a:lvl3pPr marL="460800" indent="-194400">
              <a:lnSpc>
                <a:spcPct val="100000"/>
              </a:lnSpc>
              <a:buClr>
                <a:schemeClr val="tx2"/>
              </a:buClr>
              <a:buFont typeface="Wingdings" charset="2"/>
              <a:buChar char="ü"/>
              <a:defRPr sz="800"/>
            </a:lvl3pPr>
            <a:lvl4pPr marL="460800" indent="-194400">
              <a:lnSpc>
                <a:spcPct val="100000"/>
              </a:lnSpc>
              <a:defRPr sz="800"/>
            </a:lvl4pPr>
            <a:lvl5pPr marL="460800" indent="-194400">
              <a:lnSpc>
                <a:spcPct val="100000"/>
              </a:lnSpc>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21" name="Rettangolo 20"/>
          <p:cNvSpPr/>
          <p:nvPr userDrawn="1"/>
        </p:nvSpPr>
        <p:spPr>
          <a:xfrm>
            <a:off x="347301" y="1262062"/>
            <a:ext cx="8392071" cy="976793"/>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pic>
        <p:nvPicPr>
          <p:cNvPr id="25" name="Picture 24"/>
          <p:cNvPicPr>
            <a:picLocks noChangeAspect="1"/>
          </p:cNvPicPr>
          <p:nvPr userDrawn="1"/>
        </p:nvPicPr>
        <p:blipFill rotWithShape="1">
          <a:blip r:embed="rId2"/>
          <a:srcRect l="1" r="14959" b="85913"/>
          <a:stretch/>
        </p:blipFill>
        <p:spPr>
          <a:xfrm>
            <a:off x="0" y="0"/>
            <a:ext cx="216000" cy="724560"/>
          </a:xfrm>
          <a:prstGeom prst="rect">
            <a:avLst/>
          </a:prstGeom>
        </p:spPr>
      </p:pic>
      <p:sp>
        <p:nvSpPr>
          <p:cNvPr id="19"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sp>
        <p:nvSpPr>
          <p:cNvPr id="20" name="Segnaposto contenuto 2"/>
          <p:cNvSpPr>
            <a:spLocks noGrp="1"/>
          </p:cNvSpPr>
          <p:nvPr>
            <p:ph sz="quarter" idx="22"/>
          </p:nvPr>
        </p:nvSpPr>
        <p:spPr>
          <a:xfrm>
            <a:off x="347664" y="2313385"/>
            <a:ext cx="8391525" cy="2232422"/>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pic>
        <p:nvPicPr>
          <p:cNvPr id="15" name="Immagine 14"/>
          <p:cNvPicPr>
            <a:picLocks noChangeAspect="1"/>
          </p:cNvPicPr>
          <p:nvPr userDrawn="1"/>
        </p:nvPicPr>
        <p:blipFill>
          <a:blip r:embed="rId3"/>
          <a:stretch>
            <a:fillRect/>
          </a:stretch>
        </p:blipFill>
        <p:spPr>
          <a:xfrm>
            <a:off x="8282787" y="4651599"/>
            <a:ext cx="444281" cy="360000"/>
          </a:xfrm>
          <a:prstGeom prst="rect">
            <a:avLst/>
          </a:prstGeom>
        </p:spPr>
      </p:pic>
      <p:sp>
        <p:nvSpPr>
          <p:cNvPr id="18"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22"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2725899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 text + Item vertical">
    <p:spTree>
      <p:nvGrpSpPr>
        <p:cNvPr id="1" name=""/>
        <p:cNvGrpSpPr/>
        <p:nvPr/>
      </p:nvGrpSpPr>
      <p:grpSpPr>
        <a:xfrm>
          <a:off x="0" y="0"/>
          <a:ext cx="0" cy="0"/>
          <a:chOff x="0" y="0"/>
          <a:chExt cx="0" cy="0"/>
        </a:xfrm>
      </p:grpSpPr>
      <p:sp>
        <p:nvSpPr>
          <p:cNvPr id="5"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7" name="Segnaposto data 3"/>
          <p:cNvSpPr>
            <a:spLocks noGrp="1"/>
          </p:cNvSpPr>
          <p:nvPr>
            <p:ph type="dt" sz="half" idx="10"/>
          </p:nvPr>
        </p:nvSpPr>
        <p:spPr>
          <a:xfrm>
            <a:off x="3680152" y="4844988"/>
            <a:ext cx="799815" cy="85725"/>
          </a:xfrm>
        </p:spPr>
        <p:txBody>
          <a:bodyPr lIns="0" tIns="0" rIns="0" bIns="0" anchor="t" anchorCtr="0"/>
          <a:lstStyle>
            <a:lvl1pPr>
              <a:defRPr sz="700">
                <a:solidFill>
                  <a:schemeClr val="tx2"/>
                </a:solidFill>
              </a:defRPr>
            </a:lvl1pPr>
          </a:lstStyle>
          <a:p>
            <a:r>
              <a:rPr lang="en-US"/>
              <a:t>7 April 2020</a:t>
            </a:r>
            <a:endParaRPr lang="it-IT" dirty="0"/>
          </a:p>
        </p:txBody>
      </p:sp>
      <p:sp>
        <p:nvSpPr>
          <p:cNvPr id="9"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Tools, REST, Swagger</a:t>
            </a:r>
            <a:endParaRPr lang="it-IT" dirty="0"/>
          </a:p>
        </p:txBody>
      </p:sp>
      <p:sp>
        <p:nvSpPr>
          <p:cNvPr id="14" name="Segnaposto testo 18"/>
          <p:cNvSpPr>
            <a:spLocks noGrp="1"/>
          </p:cNvSpPr>
          <p:nvPr>
            <p:ph type="body" sz="quarter" idx="14"/>
          </p:nvPr>
        </p:nvSpPr>
        <p:spPr>
          <a:xfrm>
            <a:off x="347664" y="1262063"/>
            <a:ext cx="4132303" cy="3283744"/>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pic>
        <p:nvPicPr>
          <p:cNvPr id="22" name="Picture 21"/>
          <p:cNvPicPr>
            <a:picLocks noChangeAspect="1"/>
          </p:cNvPicPr>
          <p:nvPr userDrawn="1"/>
        </p:nvPicPr>
        <p:blipFill rotWithShape="1">
          <a:blip r:embed="rId2"/>
          <a:srcRect l="1" r="14959" b="85913"/>
          <a:stretch/>
        </p:blipFill>
        <p:spPr>
          <a:xfrm>
            <a:off x="0" y="0"/>
            <a:ext cx="216000" cy="724560"/>
          </a:xfrm>
          <a:prstGeom prst="rect">
            <a:avLst/>
          </a:prstGeom>
        </p:spPr>
      </p:pic>
      <p:sp>
        <p:nvSpPr>
          <p:cNvPr id="23"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sp>
        <p:nvSpPr>
          <p:cNvPr id="15" name="Segnaposto contenuto 2"/>
          <p:cNvSpPr>
            <a:spLocks noGrp="1"/>
          </p:cNvSpPr>
          <p:nvPr>
            <p:ph sz="quarter" idx="17"/>
          </p:nvPr>
        </p:nvSpPr>
        <p:spPr>
          <a:xfrm>
            <a:off x="4613276" y="1262063"/>
            <a:ext cx="4125913" cy="3283744"/>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pic>
        <p:nvPicPr>
          <p:cNvPr id="12" name="Immagine 11"/>
          <p:cNvPicPr>
            <a:picLocks noChangeAspect="1"/>
          </p:cNvPicPr>
          <p:nvPr userDrawn="1"/>
        </p:nvPicPr>
        <p:blipFill>
          <a:blip r:embed="rId3"/>
          <a:stretch>
            <a:fillRect/>
          </a:stretch>
        </p:blipFill>
        <p:spPr>
          <a:xfrm>
            <a:off x="8282787" y="4651599"/>
            <a:ext cx="444281" cy="360000"/>
          </a:xfrm>
          <a:prstGeom prst="rect">
            <a:avLst/>
          </a:prstGeom>
        </p:spPr>
      </p:pic>
      <p:sp>
        <p:nvSpPr>
          <p:cNvPr id="16"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17"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4058321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05979"/>
            <a:ext cx="8229600" cy="857250"/>
          </a:xfrm>
          <a:prstGeom prst="rect">
            <a:avLst/>
          </a:prstGeom>
        </p:spPr>
        <p:txBody>
          <a:bodyPr vert="horz" lIns="0" tIns="0" rIns="0" bIns="0" rtlCol="0" anchor="t" anchorCtr="0">
            <a:noAutofit/>
          </a:bodyPr>
          <a:lstStyle/>
          <a:p>
            <a:r>
              <a:rPr lang="it-IT" dirty="0"/>
              <a:t>Fare clic per modificare stile</a:t>
            </a:r>
          </a:p>
        </p:txBody>
      </p:sp>
      <p:sp>
        <p:nvSpPr>
          <p:cNvPr id="3" name="Segnaposto testo 2"/>
          <p:cNvSpPr>
            <a:spLocks noGrp="1"/>
          </p:cNvSpPr>
          <p:nvPr>
            <p:ph type="body" idx="1"/>
          </p:nvPr>
        </p:nvSpPr>
        <p:spPr>
          <a:xfrm>
            <a:off x="457200" y="1200151"/>
            <a:ext cx="8229600" cy="3394472"/>
          </a:xfrm>
          <a:prstGeom prst="rect">
            <a:avLst/>
          </a:prstGeom>
        </p:spPr>
        <p:txBody>
          <a:bodyPr vert="horz" lIns="0" tIns="0" rIns="0" bIns="0" rtlCol="0">
            <a:no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p:cNvSpPr>
            <a:spLocks noGrp="1"/>
          </p:cNvSpPr>
          <p:nvPr>
            <p:ph type="dt" sz="half" idx="2"/>
          </p:nvPr>
        </p:nvSpPr>
        <p:spPr>
          <a:xfrm>
            <a:off x="5080001" y="4767263"/>
            <a:ext cx="1320798" cy="273844"/>
          </a:xfrm>
          <a:prstGeom prst="rect">
            <a:avLst/>
          </a:prstGeom>
        </p:spPr>
        <p:txBody>
          <a:bodyPr vert="horz" lIns="91440" tIns="45720" rIns="91440" bIns="45720" rtlCol="0" anchor="ctr"/>
          <a:lstStyle>
            <a:lvl1pPr algn="l">
              <a:defRPr sz="1200">
                <a:solidFill>
                  <a:schemeClr val="bg1">
                    <a:lumMod val="50000"/>
                  </a:schemeClr>
                </a:solidFill>
              </a:defRPr>
            </a:lvl1pPr>
          </a:lstStyle>
          <a:p>
            <a:r>
              <a:rPr lang="en-US"/>
              <a:t>7 April 2020</a:t>
            </a:r>
            <a:endParaRPr lang="it-IT" dirty="0"/>
          </a:p>
        </p:txBody>
      </p:sp>
      <p:sp>
        <p:nvSpPr>
          <p:cNvPr id="5" name="Segnaposto piè di pagina 4"/>
          <p:cNvSpPr>
            <a:spLocks noGrp="1"/>
          </p:cNvSpPr>
          <p:nvPr>
            <p:ph type="ftr" sz="quarter" idx="3"/>
          </p:nvPr>
        </p:nvSpPr>
        <p:spPr>
          <a:xfrm>
            <a:off x="6465455" y="4767263"/>
            <a:ext cx="1539393" cy="273844"/>
          </a:xfrm>
          <a:prstGeom prst="rect">
            <a:avLst/>
          </a:prstGeom>
        </p:spPr>
        <p:txBody>
          <a:bodyPr vert="horz" lIns="91440" tIns="45720" rIns="91440" bIns="45720" rtlCol="0" anchor="ctr"/>
          <a:lstStyle>
            <a:lvl1pPr algn="ctr">
              <a:defRPr sz="1200">
                <a:solidFill>
                  <a:schemeClr val="bg1">
                    <a:lumMod val="50000"/>
                  </a:schemeClr>
                </a:solidFill>
              </a:defRPr>
            </a:lvl1pPr>
          </a:lstStyle>
          <a:p>
            <a:r>
              <a:rPr lang="it-IT"/>
              <a:t>Tools, REST, Swagger</a:t>
            </a:r>
            <a:endParaRPr lang="it-IT" dirty="0"/>
          </a:p>
        </p:txBody>
      </p:sp>
      <p:sp>
        <p:nvSpPr>
          <p:cNvPr id="6" name="Segnaposto numero diapositiva 5"/>
          <p:cNvSpPr>
            <a:spLocks noGrp="1"/>
          </p:cNvSpPr>
          <p:nvPr>
            <p:ph type="sldNum" sz="quarter" idx="4"/>
          </p:nvPr>
        </p:nvSpPr>
        <p:spPr>
          <a:xfrm>
            <a:off x="8266545" y="4767263"/>
            <a:ext cx="420255" cy="273844"/>
          </a:xfrm>
          <a:prstGeom prst="rect">
            <a:avLst/>
          </a:prstGeom>
        </p:spPr>
        <p:txBody>
          <a:bodyPr vert="horz" lIns="91440" tIns="45720" rIns="91440" bIns="45720" rtlCol="0" anchor="ctr"/>
          <a:lstStyle>
            <a:lvl1pPr algn="r">
              <a:defRPr sz="1200">
                <a:solidFill>
                  <a:schemeClr val="bg1">
                    <a:lumMod val="50000"/>
                  </a:schemeClr>
                </a:solidFill>
              </a:defRPr>
            </a:lvl1pPr>
          </a:lstStyle>
          <a:p>
            <a:fld id="{C465A074-71B0-1C47-A455-7677837C124E}" type="slidenum">
              <a:rPr lang="it-IT" smtClean="0"/>
              <a:pPr/>
              <a:t>‹#›</a:t>
            </a:fld>
            <a:endParaRPr lang="it-IT"/>
          </a:p>
        </p:txBody>
      </p:sp>
      <p:sp>
        <p:nvSpPr>
          <p:cNvPr id="7" name="object 3"/>
          <p:cNvSpPr txBox="1"/>
          <p:nvPr/>
        </p:nvSpPr>
        <p:spPr>
          <a:xfrm>
            <a:off x="347300" y="4844988"/>
            <a:ext cx="1977185" cy="85725"/>
          </a:xfrm>
          <a:prstGeom prst="rect">
            <a:avLst/>
          </a:prstGeom>
        </p:spPr>
        <p:txBody>
          <a:bodyPr wrap="square" lIns="0" tIns="0" rIns="0" bIns="0" rtlCol="0">
            <a:noAutofit/>
          </a:bodyPr>
          <a:lstStyle/>
          <a:p>
            <a:pPr marL="12700" marR="0" indent="0" algn="l" defTabSz="457200" rtl="0" eaLnBrk="1" fontAlgn="auto" latinLnBrk="0" hangingPunct="1">
              <a:lnSpc>
                <a:spcPct val="95825"/>
              </a:lnSpc>
              <a:spcBef>
                <a:spcPts val="10"/>
              </a:spcBef>
              <a:spcAft>
                <a:spcPts val="0"/>
              </a:spcAft>
              <a:buClrTx/>
              <a:buSzTx/>
              <a:buFontTx/>
              <a:buNone/>
              <a:tabLst/>
              <a:defRPr/>
            </a:pPr>
            <a:r>
              <a:rPr sz="700" spc="0" dirty="0">
                <a:solidFill>
                  <a:schemeClr val="tx2"/>
                </a:solidFill>
                <a:latin typeface="Arial"/>
                <a:cs typeface="Arial"/>
              </a:rPr>
              <a:t>© </a:t>
            </a:r>
            <a:r>
              <a:rPr lang="it-IT" sz="700" spc="0" dirty="0">
                <a:solidFill>
                  <a:schemeClr val="tx2"/>
                </a:solidFill>
                <a:latin typeface="Arial"/>
                <a:cs typeface="Arial"/>
              </a:rPr>
              <a:t>Legal </a:t>
            </a:r>
            <a:r>
              <a:rPr lang="it-IT" sz="700" spc="0" dirty="0" err="1">
                <a:solidFill>
                  <a:schemeClr val="tx2"/>
                </a:solidFill>
                <a:latin typeface="Arial"/>
                <a:cs typeface="Arial"/>
              </a:rPr>
              <a:t>Name</a:t>
            </a:r>
            <a:endParaRPr lang="it-IT" sz="700" dirty="0">
              <a:solidFill>
                <a:schemeClr val="tx2"/>
              </a:solidFill>
              <a:latin typeface="Arial"/>
              <a:cs typeface="Arial"/>
            </a:endParaRPr>
          </a:p>
          <a:p>
            <a:pPr marL="12700">
              <a:lnSpc>
                <a:spcPct val="95825"/>
              </a:lnSpc>
              <a:spcBef>
                <a:spcPts val="10"/>
              </a:spcBef>
            </a:pPr>
            <a:endParaRPr sz="700" dirty="0">
              <a:solidFill>
                <a:schemeClr val="tx2"/>
              </a:solidFill>
              <a:latin typeface="Arial"/>
              <a:cs typeface="Arial"/>
            </a:endParaRPr>
          </a:p>
        </p:txBody>
      </p:sp>
      <p:sp>
        <p:nvSpPr>
          <p:cNvPr id="9" name="object 3"/>
          <p:cNvSpPr txBox="1"/>
          <p:nvPr/>
        </p:nvSpPr>
        <p:spPr>
          <a:xfrm>
            <a:off x="2449613" y="4844988"/>
            <a:ext cx="1121782" cy="85725"/>
          </a:xfrm>
          <a:prstGeom prst="rect">
            <a:avLst/>
          </a:prstGeom>
        </p:spPr>
        <p:txBody>
          <a:bodyPr wrap="square" lIns="0" tIns="0" rIns="0" bIns="0" rtlCol="0">
            <a:noAutofit/>
          </a:bodyPr>
          <a:lstStyle/>
          <a:p>
            <a:pPr marL="12700" marR="0" indent="0" algn="l" defTabSz="457200" rtl="0" eaLnBrk="1" fontAlgn="auto" latinLnBrk="0" hangingPunct="1">
              <a:lnSpc>
                <a:spcPct val="95825"/>
              </a:lnSpc>
              <a:spcBef>
                <a:spcPts val="10"/>
              </a:spcBef>
              <a:spcAft>
                <a:spcPts val="0"/>
              </a:spcAft>
              <a:buClrTx/>
              <a:buSzTx/>
              <a:buFontTx/>
              <a:buNone/>
              <a:tabLst/>
              <a:defRPr/>
            </a:pPr>
            <a:r>
              <a:rPr lang="it-IT" sz="700" spc="0" dirty="0">
                <a:solidFill>
                  <a:schemeClr val="tx2"/>
                </a:solidFill>
                <a:latin typeface="Arial"/>
                <a:cs typeface="Arial"/>
              </a:rPr>
              <a:t>City</a:t>
            </a:r>
            <a:endParaRPr lang="it-IT" sz="700" dirty="0">
              <a:solidFill>
                <a:schemeClr val="tx2"/>
              </a:solidFill>
              <a:latin typeface="Arial"/>
              <a:cs typeface="Arial"/>
            </a:endParaRPr>
          </a:p>
          <a:p>
            <a:pPr marL="12700">
              <a:lnSpc>
                <a:spcPct val="95825"/>
              </a:lnSpc>
              <a:spcBef>
                <a:spcPts val="10"/>
              </a:spcBef>
            </a:pPr>
            <a:endParaRPr sz="700" dirty="0">
              <a:solidFill>
                <a:schemeClr val="tx2"/>
              </a:solidFill>
              <a:latin typeface="Arial"/>
              <a:cs typeface="Arial"/>
            </a:endParaRPr>
          </a:p>
        </p:txBody>
      </p:sp>
      <p:sp>
        <p:nvSpPr>
          <p:cNvPr id="19" name="fl" descr="         Internal"/>
          <p:cNvSpPr txBox="1"/>
          <p:nvPr/>
        </p:nvSpPr>
        <p:spPr>
          <a:xfrm>
            <a:off x="0" y="4950460"/>
            <a:ext cx="9144000" cy="223138"/>
          </a:xfrm>
          <a:prstGeom prst="rect">
            <a:avLst/>
          </a:prstGeom>
          <a:noFill/>
        </p:spPr>
        <p:txBody>
          <a:bodyPr vert="horz" rtlCol="0">
            <a:spAutoFit/>
          </a:bodyPr>
          <a:lstStyle/>
          <a:p>
            <a:pPr algn="l"/>
            <a:r>
              <a:rPr lang="en-US" sz="850" b="0" i="0" u="none" baseline="0">
                <a:solidFill>
                  <a:srgbClr val="CA001F"/>
                </a:solidFill>
                <a:latin typeface="arial"/>
              </a:rPr>
              <a:t>         Internal</a:t>
            </a:r>
          </a:p>
        </p:txBody>
      </p:sp>
    </p:spTree>
    <p:extLst>
      <p:ext uri="{BB962C8B-B14F-4D97-AF65-F5344CB8AC3E}">
        <p14:creationId xmlns:p14="http://schemas.microsoft.com/office/powerpoint/2010/main" val="3198065842"/>
      </p:ext>
    </p:extLst>
  </p:cSld>
  <p:clrMap bg1="lt1" tx1="dk1" bg2="lt2" tx2="dk2" accent1="accent1" accent2="accent2" accent3="accent3" accent4="accent4" accent5="accent5" accent6="accent6" hlink="hlink" folHlink="folHlink"/>
  <p:sldLayoutIdLst>
    <p:sldLayoutId id="2147483676" r:id="rId1"/>
    <p:sldLayoutId id="2147483651" r:id="rId2"/>
    <p:sldLayoutId id="2147483660" r:id="rId3"/>
    <p:sldLayoutId id="2147483652" r:id="rId4"/>
    <p:sldLayoutId id="2147483653" r:id="rId5"/>
    <p:sldLayoutId id="2147483677" r:id="rId6"/>
    <p:sldLayoutId id="2147483663" r:id="rId7"/>
    <p:sldLayoutId id="2147483664" r:id="rId8"/>
    <p:sldLayoutId id="2147483655" r:id="rId9"/>
    <p:sldLayoutId id="2147483694" r:id="rId10"/>
    <p:sldLayoutId id="2147483666" r:id="rId11"/>
    <p:sldLayoutId id="2147483689" r:id="rId12"/>
    <p:sldLayoutId id="2147483690" r:id="rId13"/>
    <p:sldLayoutId id="2147483698" r:id="rId14"/>
    <p:sldLayoutId id="2147483678" r:id="rId15"/>
    <p:sldLayoutId id="2147483679" r:id="rId16"/>
    <p:sldLayoutId id="2147483669" r:id="rId17"/>
    <p:sldLayoutId id="2147483703" r:id="rId18"/>
    <p:sldLayoutId id="2147483704" r:id="rId19"/>
  </p:sldLayoutIdLst>
  <p:hf hdr="0"/>
  <p:txStyles>
    <p:titleStyle>
      <a:lvl1pPr algn="l" defTabSz="457200" rtl="0" eaLnBrk="1" latinLnBrk="0" hangingPunct="1">
        <a:lnSpc>
          <a:spcPts val="3200"/>
        </a:lnSpc>
        <a:spcBef>
          <a:spcPct val="0"/>
        </a:spcBef>
        <a:buNone/>
        <a:defRPr sz="3300" b="1" i="0" kern="1200">
          <a:solidFill>
            <a:schemeClr val="tx1"/>
          </a:solidFill>
          <a:latin typeface="Arial"/>
          <a:ea typeface="+mj-ea"/>
          <a:cs typeface="+mj-cs"/>
        </a:defRPr>
      </a:lvl1pPr>
    </p:titleStyle>
    <p:bodyStyle>
      <a:lvl1pPr marL="0" indent="0" algn="l" defTabSz="457200" rtl="0" eaLnBrk="1" latinLnBrk="0" hangingPunct="1">
        <a:lnSpc>
          <a:spcPts val="1200"/>
        </a:lnSpc>
        <a:spcBef>
          <a:spcPts val="0"/>
        </a:spcBef>
        <a:buFontTx/>
        <a:buNone/>
        <a:defRPr sz="1000" kern="1200">
          <a:solidFill>
            <a:schemeClr val="tx1"/>
          </a:solidFill>
          <a:latin typeface="+mn-lt"/>
          <a:ea typeface="+mn-ea"/>
          <a:cs typeface="+mn-cs"/>
        </a:defRPr>
      </a:lvl1pPr>
      <a:lvl2pPr marL="360000" indent="-180000" algn="l" defTabSz="457200" rtl="0" eaLnBrk="1" latinLnBrk="0" hangingPunct="1">
        <a:lnSpc>
          <a:spcPts val="1200"/>
        </a:lnSpc>
        <a:spcBef>
          <a:spcPts val="0"/>
        </a:spcBef>
        <a:spcAft>
          <a:spcPts val="0"/>
        </a:spcAft>
        <a:buClr>
          <a:schemeClr val="tx2"/>
        </a:buClr>
        <a:buFont typeface="Wingdings" charset="2"/>
        <a:buChar char="§"/>
        <a:defRPr sz="1000" b="0" i="0" kern="1200">
          <a:solidFill>
            <a:schemeClr val="tx1"/>
          </a:solidFill>
          <a:latin typeface="+mn-lt"/>
          <a:ea typeface="+mn-ea"/>
          <a:cs typeface="+mn-cs"/>
        </a:defRPr>
      </a:lvl2pPr>
      <a:lvl3pPr marL="540000" indent="-180000" algn="l" defTabSz="457200" rtl="0" eaLnBrk="1" latinLnBrk="0" hangingPunct="1">
        <a:lnSpc>
          <a:spcPts val="1200"/>
        </a:lnSpc>
        <a:spcBef>
          <a:spcPts val="0"/>
        </a:spcBef>
        <a:spcAft>
          <a:spcPts val="0"/>
        </a:spcAft>
        <a:buFont typeface="Lucida Grande"/>
        <a:buChar char="-"/>
        <a:defRPr sz="1000" kern="1200">
          <a:solidFill>
            <a:schemeClr val="tx1"/>
          </a:solidFill>
          <a:latin typeface="+mn-lt"/>
          <a:ea typeface="+mn-ea"/>
          <a:cs typeface="+mn-cs"/>
        </a:defRPr>
      </a:lvl3pPr>
      <a:lvl4pPr marL="734400" indent="-180000" algn="l" defTabSz="457200" rtl="0" eaLnBrk="1" latinLnBrk="0" hangingPunct="1">
        <a:lnSpc>
          <a:spcPts val="1200"/>
        </a:lnSpc>
        <a:spcBef>
          <a:spcPts val="0"/>
        </a:spcBef>
        <a:spcAft>
          <a:spcPts val="0"/>
        </a:spcAft>
        <a:buFont typeface="Arial"/>
        <a:buChar char="•"/>
        <a:defRPr sz="1000" kern="1200">
          <a:solidFill>
            <a:schemeClr val="tx1"/>
          </a:solidFill>
          <a:latin typeface="+mn-lt"/>
          <a:ea typeface="+mn-ea"/>
          <a:cs typeface="+mn-cs"/>
        </a:defRPr>
      </a:lvl4pPr>
      <a:lvl5pPr marL="910800" indent="-180000" algn="l" defTabSz="457200" rtl="0" eaLnBrk="1" latinLnBrk="0" hangingPunct="1">
        <a:lnSpc>
          <a:spcPts val="1200"/>
        </a:lnSpc>
        <a:spcBef>
          <a:spcPts val="0"/>
        </a:spcBef>
        <a:spcAft>
          <a:spcPts val="0"/>
        </a:spcAft>
        <a:buFont typeface="Wingdings" charset="2"/>
        <a:buChar char="Ø"/>
        <a:defRPr sz="1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a:t>Tools, REST, Swagger</a:t>
            </a:r>
          </a:p>
        </p:txBody>
      </p:sp>
      <p:sp>
        <p:nvSpPr>
          <p:cNvPr id="3" name="Sottotitolo 2"/>
          <p:cNvSpPr>
            <a:spLocks noGrp="1"/>
          </p:cNvSpPr>
          <p:nvPr>
            <p:ph type="subTitle" idx="1"/>
          </p:nvPr>
        </p:nvSpPr>
        <p:spPr/>
        <p:txBody>
          <a:bodyPr/>
          <a:lstStyle/>
          <a:p>
            <a:endParaRPr lang="it-IT" dirty="0"/>
          </a:p>
        </p:txBody>
      </p:sp>
      <p:sp>
        <p:nvSpPr>
          <p:cNvPr id="4" name="Segnaposto data 3"/>
          <p:cNvSpPr>
            <a:spLocks noGrp="1"/>
          </p:cNvSpPr>
          <p:nvPr>
            <p:ph type="dt" sz="half" idx="10"/>
          </p:nvPr>
        </p:nvSpPr>
        <p:spPr/>
        <p:txBody>
          <a:bodyPr/>
          <a:lstStyle/>
          <a:p>
            <a:r>
              <a:rPr lang="en-US"/>
              <a:t>7 April 2020</a:t>
            </a:r>
            <a:endParaRPr lang="it-IT" dirty="0"/>
          </a:p>
        </p:txBody>
      </p:sp>
      <p:sp>
        <p:nvSpPr>
          <p:cNvPr id="12" name="Segnaposto testo 11"/>
          <p:cNvSpPr>
            <a:spLocks noGrp="1"/>
          </p:cNvSpPr>
          <p:nvPr>
            <p:ph type="body" sz="quarter" idx="11"/>
          </p:nvPr>
        </p:nvSpPr>
        <p:spPr/>
        <p:txBody>
          <a:bodyPr/>
          <a:lstStyle/>
          <a:p>
            <a:endParaRPr lang="en-US" dirty="0"/>
          </a:p>
        </p:txBody>
      </p:sp>
      <p:sp>
        <p:nvSpPr>
          <p:cNvPr id="13" name="Segnaposto testo 12"/>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371777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A434CD-A683-4FAB-BF52-4A26E75E0569}"/>
              </a:ext>
            </a:extLst>
          </p:cNvPr>
          <p:cNvSpPr>
            <a:spLocks noGrp="1"/>
          </p:cNvSpPr>
          <p:nvPr>
            <p:ph type="sldNum" sz="quarter" idx="12"/>
          </p:nvPr>
        </p:nvSpPr>
        <p:spPr/>
        <p:txBody>
          <a:bodyPr/>
          <a:lstStyle/>
          <a:p>
            <a:fld id="{C465A074-71B0-1C47-A455-7677837C124E}" type="slidenum">
              <a:rPr lang="it-IT" smtClean="0"/>
              <a:pPr/>
              <a:t>9</a:t>
            </a:fld>
            <a:endParaRPr lang="it-IT" dirty="0"/>
          </a:p>
        </p:txBody>
      </p:sp>
      <p:sp>
        <p:nvSpPr>
          <p:cNvPr id="3" name="Date Placeholder 2">
            <a:extLst>
              <a:ext uri="{FF2B5EF4-FFF2-40B4-BE49-F238E27FC236}">
                <a16:creationId xmlns:a16="http://schemas.microsoft.com/office/drawing/2014/main" id="{FF2B6EBC-20D6-4309-9261-351369B1EE3D}"/>
              </a:ext>
            </a:extLst>
          </p:cNvPr>
          <p:cNvSpPr>
            <a:spLocks noGrp="1"/>
          </p:cNvSpPr>
          <p:nvPr>
            <p:ph type="dt" sz="half" idx="10"/>
          </p:nvPr>
        </p:nvSpPr>
        <p:spPr/>
        <p:txBody>
          <a:bodyPr/>
          <a:lstStyle/>
          <a:p>
            <a:r>
              <a:rPr lang="en-US"/>
              <a:t>7 April 2020</a:t>
            </a:r>
            <a:endParaRPr lang="it-IT" dirty="0"/>
          </a:p>
        </p:txBody>
      </p:sp>
      <p:sp>
        <p:nvSpPr>
          <p:cNvPr id="4" name="Footer Placeholder 3">
            <a:extLst>
              <a:ext uri="{FF2B5EF4-FFF2-40B4-BE49-F238E27FC236}">
                <a16:creationId xmlns:a16="http://schemas.microsoft.com/office/drawing/2014/main" id="{2C82FCFF-86F6-444E-81D5-9DF72A5AA0C3}"/>
              </a:ext>
            </a:extLst>
          </p:cNvPr>
          <p:cNvSpPr>
            <a:spLocks noGrp="1"/>
          </p:cNvSpPr>
          <p:nvPr>
            <p:ph type="ftr" sz="quarter" idx="11"/>
          </p:nvPr>
        </p:nvSpPr>
        <p:spPr/>
        <p:txBody>
          <a:bodyPr/>
          <a:lstStyle/>
          <a:p>
            <a:r>
              <a:rPr lang="it-IT"/>
              <a:t>Tools, REST, Swagger</a:t>
            </a:r>
            <a:endParaRPr lang="it-IT" dirty="0"/>
          </a:p>
        </p:txBody>
      </p:sp>
      <p:sp>
        <p:nvSpPr>
          <p:cNvPr id="5" name="Title 4">
            <a:extLst>
              <a:ext uri="{FF2B5EF4-FFF2-40B4-BE49-F238E27FC236}">
                <a16:creationId xmlns:a16="http://schemas.microsoft.com/office/drawing/2014/main" id="{285ACEC2-7CCE-4E06-A479-14262675A190}"/>
              </a:ext>
            </a:extLst>
          </p:cNvPr>
          <p:cNvSpPr>
            <a:spLocks noGrp="1"/>
          </p:cNvSpPr>
          <p:nvPr>
            <p:ph type="ctrTitle"/>
          </p:nvPr>
        </p:nvSpPr>
        <p:spPr/>
        <p:txBody>
          <a:bodyPr/>
          <a:lstStyle/>
          <a:p>
            <a:endParaRPr lang="en-US"/>
          </a:p>
        </p:txBody>
      </p:sp>
      <p:sp>
        <p:nvSpPr>
          <p:cNvPr id="6" name="Subtitle 5">
            <a:extLst>
              <a:ext uri="{FF2B5EF4-FFF2-40B4-BE49-F238E27FC236}">
                <a16:creationId xmlns:a16="http://schemas.microsoft.com/office/drawing/2014/main" id="{CEF33243-8746-4958-94B3-58D86DD20D00}"/>
              </a:ext>
            </a:extLst>
          </p:cNvPr>
          <p:cNvSpPr>
            <a:spLocks noGrp="1"/>
          </p:cNvSpPr>
          <p:nvPr>
            <p:ph type="subTitle" idx="1"/>
          </p:nvPr>
        </p:nvSpPr>
        <p:spPr/>
        <p:txBody>
          <a:bodyPr/>
          <a:lstStyle/>
          <a:p>
            <a:endParaRPr lang="en-US"/>
          </a:p>
        </p:txBody>
      </p:sp>
      <p:sp>
        <p:nvSpPr>
          <p:cNvPr id="7" name="Text Placeholder 6">
            <a:extLst>
              <a:ext uri="{FF2B5EF4-FFF2-40B4-BE49-F238E27FC236}">
                <a16:creationId xmlns:a16="http://schemas.microsoft.com/office/drawing/2014/main" id="{C2C315B7-1E0C-493D-A9D3-B18D21448552}"/>
              </a:ext>
            </a:extLst>
          </p:cNvPr>
          <p:cNvSpPr>
            <a:spLocks noGrp="1"/>
          </p:cNvSpPr>
          <p:nvPr>
            <p:ph type="body" sz="quarter" idx="13"/>
          </p:nvPr>
        </p:nvSpPr>
        <p:spPr/>
        <p:txBody>
          <a:bodyPr/>
          <a:lstStyle/>
          <a:p>
            <a:r>
              <a:rPr lang="en-US" sz="3600" dirty="0"/>
              <a:t>Explore typical problem &amp; solutions</a:t>
            </a:r>
          </a:p>
          <a:p>
            <a:endParaRPr lang="en-US" dirty="0"/>
          </a:p>
        </p:txBody>
      </p:sp>
    </p:spTree>
    <p:extLst>
      <p:ext uri="{BB962C8B-B14F-4D97-AF65-F5344CB8AC3E}">
        <p14:creationId xmlns:p14="http://schemas.microsoft.com/office/powerpoint/2010/main" val="3544112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8AD73F6-CD55-4DEC-B003-3A5AA4DDC820}"/>
              </a:ext>
            </a:extLst>
          </p:cNvPr>
          <p:cNvSpPr>
            <a:spLocks noGrp="1"/>
          </p:cNvSpPr>
          <p:nvPr>
            <p:ph type="sldNum" sz="quarter" idx="12"/>
          </p:nvPr>
        </p:nvSpPr>
        <p:spPr>
          <a:xfrm>
            <a:off x="8539205" y="205169"/>
            <a:ext cx="200167" cy="133739"/>
          </a:xfrm>
        </p:spPr>
        <p:txBody>
          <a:bodyPr/>
          <a:lstStyle/>
          <a:p>
            <a:fld id="{C465A074-71B0-1C47-A455-7677837C124E}" type="slidenum">
              <a:rPr lang="it-IT" smtClean="0"/>
              <a:pPr/>
              <a:t>10</a:t>
            </a:fld>
            <a:endParaRPr lang="it-IT" dirty="0"/>
          </a:p>
        </p:txBody>
      </p:sp>
      <p:sp>
        <p:nvSpPr>
          <p:cNvPr id="3" name="Date Placeholder 2">
            <a:extLst>
              <a:ext uri="{FF2B5EF4-FFF2-40B4-BE49-F238E27FC236}">
                <a16:creationId xmlns:a16="http://schemas.microsoft.com/office/drawing/2014/main" id="{2981EBD5-94B2-4E91-99FF-E0A0392F662F}"/>
              </a:ext>
            </a:extLst>
          </p:cNvPr>
          <p:cNvSpPr>
            <a:spLocks noGrp="1"/>
          </p:cNvSpPr>
          <p:nvPr>
            <p:ph type="dt" sz="half" idx="10"/>
          </p:nvPr>
        </p:nvSpPr>
        <p:spPr>
          <a:xfrm>
            <a:off x="3680152" y="4844988"/>
            <a:ext cx="799815" cy="85725"/>
          </a:xfrm>
        </p:spPr>
        <p:txBody>
          <a:bodyPr/>
          <a:lstStyle/>
          <a:p>
            <a:r>
              <a:rPr lang="en-US"/>
              <a:t>7 April 2020</a:t>
            </a:r>
            <a:endParaRPr lang="it-IT" dirty="0"/>
          </a:p>
        </p:txBody>
      </p:sp>
      <p:sp>
        <p:nvSpPr>
          <p:cNvPr id="4" name="Footer Placeholder 3">
            <a:extLst>
              <a:ext uri="{FF2B5EF4-FFF2-40B4-BE49-F238E27FC236}">
                <a16:creationId xmlns:a16="http://schemas.microsoft.com/office/drawing/2014/main" id="{7C2373EC-F221-448F-81EC-D7D8FA8B9412}"/>
              </a:ext>
            </a:extLst>
          </p:cNvPr>
          <p:cNvSpPr>
            <a:spLocks noGrp="1"/>
          </p:cNvSpPr>
          <p:nvPr>
            <p:ph type="ftr" sz="quarter" idx="11"/>
          </p:nvPr>
        </p:nvSpPr>
        <p:spPr>
          <a:xfrm>
            <a:off x="4613300" y="4844989"/>
            <a:ext cx="2895600" cy="85725"/>
          </a:xfrm>
        </p:spPr>
        <p:txBody>
          <a:bodyPr/>
          <a:lstStyle/>
          <a:p>
            <a:r>
              <a:rPr lang="it-IT" dirty="0"/>
              <a:t>Tools, REST, Swagger</a:t>
            </a:r>
          </a:p>
        </p:txBody>
      </p:sp>
      <p:sp>
        <p:nvSpPr>
          <p:cNvPr id="5" name="Text Placeholder 4">
            <a:extLst>
              <a:ext uri="{FF2B5EF4-FFF2-40B4-BE49-F238E27FC236}">
                <a16:creationId xmlns:a16="http://schemas.microsoft.com/office/drawing/2014/main" id="{4F3396B2-3CE1-4B28-AC10-B4E14E3DE3C5}"/>
              </a:ext>
            </a:extLst>
          </p:cNvPr>
          <p:cNvSpPr>
            <a:spLocks noGrp="1"/>
          </p:cNvSpPr>
          <p:nvPr>
            <p:ph type="body" sz="quarter" idx="14"/>
          </p:nvPr>
        </p:nvSpPr>
        <p:spPr/>
        <p:txBody>
          <a:bodyPr/>
          <a:lstStyle/>
          <a:p>
            <a:r>
              <a:rPr lang="en-US" sz="2000" dirty="0"/>
              <a:t>Explore this problem:</a:t>
            </a:r>
            <a:br>
              <a:rPr lang="en-US" sz="2000" dirty="0"/>
            </a:br>
            <a:br>
              <a:rPr lang="en-US" sz="2000" dirty="0"/>
            </a:br>
            <a:r>
              <a:rPr lang="en-US" sz="2000" dirty="0"/>
              <a:t>You’re a web developer building a healthcare product.</a:t>
            </a:r>
            <a:br>
              <a:rPr lang="en-US" sz="2000" dirty="0"/>
            </a:br>
            <a:br>
              <a:rPr lang="en-US" sz="2000" dirty="0"/>
            </a:br>
            <a:r>
              <a:rPr lang="en-US" sz="2000" dirty="0"/>
              <a:t>You need to retrieve patient data from the server. </a:t>
            </a:r>
            <a:br>
              <a:rPr lang="en-US" sz="2000" dirty="0"/>
            </a:br>
            <a:br>
              <a:rPr lang="en-US" sz="2000" dirty="0"/>
            </a:br>
            <a:r>
              <a:rPr lang="en-US" sz="2000" b="1" dirty="0">
                <a:solidFill>
                  <a:schemeClr val="tx2"/>
                </a:solidFill>
              </a:rPr>
              <a:t>What are some of the typical ways to retrieve data in this scenario? </a:t>
            </a:r>
          </a:p>
        </p:txBody>
      </p:sp>
      <p:sp>
        <p:nvSpPr>
          <p:cNvPr id="6" name="Text Placeholder 5">
            <a:extLst>
              <a:ext uri="{FF2B5EF4-FFF2-40B4-BE49-F238E27FC236}">
                <a16:creationId xmlns:a16="http://schemas.microsoft.com/office/drawing/2014/main" id="{BE302CEB-348A-4386-85EC-8349ECCE1FAA}"/>
              </a:ext>
            </a:extLst>
          </p:cNvPr>
          <p:cNvSpPr>
            <a:spLocks noGrp="1"/>
          </p:cNvSpPr>
          <p:nvPr>
            <p:ph type="body" sz="quarter" idx="13"/>
          </p:nvPr>
        </p:nvSpPr>
        <p:spPr/>
        <p:txBody>
          <a:bodyPr>
            <a:normAutofit fontScale="77500" lnSpcReduction="20000"/>
          </a:bodyPr>
          <a:lstStyle/>
          <a:p>
            <a:endParaRPr lang="en-US"/>
          </a:p>
        </p:txBody>
      </p:sp>
      <p:pic>
        <p:nvPicPr>
          <p:cNvPr id="11" name="Content Placeholder 10" descr="A hand holding a cellphone&#10;&#10;Description automatically generated">
            <a:extLst>
              <a:ext uri="{FF2B5EF4-FFF2-40B4-BE49-F238E27FC236}">
                <a16:creationId xmlns:a16="http://schemas.microsoft.com/office/drawing/2014/main" id="{239BA11C-28A8-4842-B2ED-8AE8A61A41DE}"/>
              </a:ext>
            </a:extLst>
          </p:cNvPr>
          <p:cNvPicPr>
            <a:picLocks noGrp="1" noChangeAspect="1"/>
          </p:cNvPicPr>
          <p:nvPr>
            <p:ph sz="quarter" idx="17"/>
          </p:nvPr>
        </p:nvPicPr>
        <p:blipFill>
          <a:blip r:embed="rId3"/>
          <a:stretch>
            <a:fillRect/>
          </a:stretch>
        </p:blipFill>
        <p:spPr>
          <a:xfrm>
            <a:off x="5216691" y="1262063"/>
            <a:ext cx="2919080" cy="3284537"/>
          </a:xfrm>
        </p:spPr>
      </p:pic>
      <p:sp>
        <p:nvSpPr>
          <p:cNvPr id="8" name="Subtitle 7">
            <a:extLst>
              <a:ext uri="{FF2B5EF4-FFF2-40B4-BE49-F238E27FC236}">
                <a16:creationId xmlns:a16="http://schemas.microsoft.com/office/drawing/2014/main" id="{CC09B592-FA50-4F2F-9732-E54C105C53B0}"/>
              </a:ext>
            </a:extLst>
          </p:cNvPr>
          <p:cNvSpPr>
            <a:spLocks noGrp="1"/>
          </p:cNvSpPr>
          <p:nvPr>
            <p:ph type="subTitle" idx="1"/>
          </p:nvPr>
        </p:nvSpPr>
        <p:spPr/>
        <p:txBody>
          <a:bodyPr/>
          <a:lstStyle/>
          <a:p>
            <a:endParaRPr lang="en-US"/>
          </a:p>
        </p:txBody>
      </p:sp>
      <p:sp>
        <p:nvSpPr>
          <p:cNvPr id="9" name="Title 8">
            <a:extLst>
              <a:ext uri="{FF2B5EF4-FFF2-40B4-BE49-F238E27FC236}">
                <a16:creationId xmlns:a16="http://schemas.microsoft.com/office/drawing/2014/main" id="{0319E8DA-A3D0-469F-AA81-8D8703536C3F}"/>
              </a:ext>
            </a:extLst>
          </p:cNvPr>
          <p:cNvSpPr>
            <a:spLocks noGrp="1"/>
          </p:cNvSpPr>
          <p:nvPr>
            <p:ph type="ctrTitle"/>
          </p:nvPr>
        </p:nvSpPr>
        <p:spPr>
          <a:xfrm>
            <a:off x="347300" y="348433"/>
            <a:ext cx="8386686" cy="467789"/>
          </a:xfrm>
        </p:spPr>
        <p:txBody>
          <a:bodyPr/>
          <a:lstStyle/>
          <a:p>
            <a:r>
              <a:rPr lang="en-US" dirty="0"/>
              <a:t>Explore typical problem &amp; solutions</a:t>
            </a:r>
          </a:p>
        </p:txBody>
      </p:sp>
    </p:spTree>
    <p:extLst>
      <p:ext uri="{BB962C8B-B14F-4D97-AF65-F5344CB8AC3E}">
        <p14:creationId xmlns:p14="http://schemas.microsoft.com/office/powerpoint/2010/main" val="2816728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127218-A6D1-42E3-B7CF-607590897BA9}"/>
              </a:ext>
            </a:extLst>
          </p:cNvPr>
          <p:cNvSpPr>
            <a:spLocks noGrp="1"/>
          </p:cNvSpPr>
          <p:nvPr>
            <p:ph type="sldNum" sz="quarter" idx="12"/>
          </p:nvPr>
        </p:nvSpPr>
        <p:spPr/>
        <p:txBody>
          <a:bodyPr/>
          <a:lstStyle/>
          <a:p>
            <a:fld id="{C465A074-71B0-1C47-A455-7677837C124E}" type="slidenum">
              <a:rPr lang="it-IT" smtClean="0"/>
              <a:pPr/>
              <a:t>11</a:t>
            </a:fld>
            <a:endParaRPr lang="it-IT" dirty="0"/>
          </a:p>
        </p:txBody>
      </p:sp>
      <p:sp>
        <p:nvSpPr>
          <p:cNvPr id="3" name="Date Placeholder 2">
            <a:extLst>
              <a:ext uri="{FF2B5EF4-FFF2-40B4-BE49-F238E27FC236}">
                <a16:creationId xmlns:a16="http://schemas.microsoft.com/office/drawing/2014/main" id="{94817395-66C9-4070-AA46-B2371D0E2A78}"/>
              </a:ext>
            </a:extLst>
          </p:cNvPr>
          <p:cNvSpPr>
            <a:spLocks noGrp="1"/>
          </p:cNvSpPr>
          <p:nvPr>
            <p:ph type="dt" sz="half" idx="10"/>
          </p:nvPr>
        </p:nvSpPr>
        <p:spPr/>
        <p:txBody>
          <a:bodyPr/>
          <a:lstStyle/>
          <a:p>
            <a:r>
              <a:rPr lang="en-US"/>
              <a:t>7 April 2020</a:t>
            </a:r>
            <a:endParaRPr lang="it-IT" dirty="0"/>
          </a:p>
        </p:txBody>
      </p:sp>
      <p:sp>
        <p:nvSpPr>
          <p:cNvPr id="4" name="Footer Placeholder 3">
            <a:extLst>
              <a:ext uri="{FF2B5EF4-FFF2-40B4-BE49-F238E27FC236}">
                <a16:creationId xmlns:a16="http://schemas.microsoft.com/office/drawing/2014/main" id="{7FC63E49-6329-4814-9E07-0C0FEEC11B57}"/>
              </a:ext>
            </a:extLst>
          </p:cNvPr>
          <p:cNvSpPr>
            <a:spLocks noGrp="1"/>
          </p:cNvSpPr>
          <p:nvPr>
            <p:ph type="ftr" sz="quarter" idx="11"/>
          </p:nvPr>
        </p:nvSpPr>
        <p:spPr/>
        <p:txBody>
          <a:bodyPr/>
          <a:lstStyle/>
          <a:p>
            <a:r>
              <a:rPr lang="it-IT" dirty="0"/>
              <a:t>Tools, REST, Swagger</a:t>
            </a:r>
          </a:p>
        </p:txBody>
      </p:sp>
      <p:sp>
        <p:nvSpPr>
          <p:cNvPr id="12" name="Text Placeholder 11">
            <a:extLst>
              <a:ext uri="{FF2B5EF4-FFF2-40B4-BE49-F238E27FC236}">
                <a16:creationId xmlns:a16="http://schemas.microsoft.com/office/drawing/2014/main" id="{8BA09E16-8433-415B-A4E5-980776B8B48F}"/>
              </a:ext>
            </a:extLst>
          </p:cNvPr>
          <p:cNvSpPr>
            <a:spLocks noGrp="1"/>
          </p:cNvSpPr>
          <p:nvPr>
            <p:ph type="body" sz="quarter" idx="13"/>
          </p:nvPr>
        </p:nvSpPr>
        <p:spPr/>
        <p:txBody>
          <a:bodyPr>
            <a:normAutofit fontScale="77500" lnSpcReduction="20000"/>
          </a:bodyPr>
          <a:lstStyle/>
          <a:p>
            <a:endParaRPr lang="en-US"/>
          </a:p>
        </p:txBody>
      </p:sp>
      <p:sp>
        <p:nvSpPr>
          <p:cNvPr id="11" name="Subtitle 10">
            <a:extLst>
              <a:ext uri="{FF2B5EF4-FFF2-40B4-BE49-F238E27FC236}">
                <a16:creationId xmlns:a16="http://schemas.microsoft.com/office/drawing/2014/main" id="{F9F750FF-33E9-4F2B-A9CE-7535DE58A80C}"/>
              </a:ext>
            </a:extLst>
          </p:cNvPr>
          <p:cNvSpPr>
            <a:spLocks noGrp="1"/>
          </p:cNvSpPr>
          <p:nvPr>
            <p:ph type="subTitle" idx="1"/>
          </p:nvPr>
        </p:nvSpPr>
        <p:spPr/>
        <p:txBody>
          <a:bodyPr/>
          <a:lstStyle/>
          <a:p>
            <a:endParaRPr lang="en-US"/>
          </a:p>
        </p:txBody>
      </p:sp>
      <p:sp>
        <p:nvSpPr>
          <p:cNvPr id="5" name="Title 4">
            <a:extLst>
              <a:ext uri="{FF2B5EF4-FFF2-40B4-BE49-F238E27FC236}">
                <a16:creationId xmlns:a16="http://schemas.microsoft.com/office/drawing/2014/main" id="{A86A69D6-79E5-4C8F-8D0C-72B7AD514EC6}"/>
              </a:ext>
            </a:extLst>
          </p:cNvPr>
          <p:cNvSpPr>
            <a:spLocks noGrp="1"/>
          </p:cNvSpPr>
          <p:nvPr>
            <p:ph type="ctrTitle"/>
          </p:nvPr>
        </p:nvSpPr>
        <p:spPr/>
        <p:txBody>
          <a:bodyPr/>
          <a:lstStyle/>
          <a:p>
            <a:r>
              <a:rPr lang="en-US" dirty="0"/>
              <a:t>Typical solutions offer some benefits… but they come with drawbacks </a:t>
            </a:r>
          </a:p>
        </p:txBody>
      </p:sp>
      <p:grpSp>
        <p:nvGrpSpPr>
          <p:cNvPr id="13" name="bcgIcons_MagnifyingGlassSearch">
            <a:extLst>
              <a:ext uri="{FF2B5EF4-FFF2-40B4-BE49-F238E27FC236}">
                <a16:creationId xmlns:a16="http://schemas.microsoft.com/office/drawing/2014/main" id="{A20069B3-3B23-461A-9FDC-9D9AB95BE502}"/>
              </a:ext>
            </a:extLst>
          </p:cNvPr>
          <p:cNvGrpSpPr>
            <a:grpSpLocks noChangeAspect="1"/>
          </p:cNvGrpSpPr>
          <p:nvPr/>
        </p:nvGrpSpPr>
        <p:grpSpPr bwMode="auto">
          <a:xfrm>
            <a:off x="7714646" y="1134455"/>
            <a:ext cx="806578" cy="807329"/>
            <a:chOff x="1682" y="0"/>
            <a:chExt cx="4316" cy="4320"/>
          </a:xfrm>
        </p:grpSpPr>
        <p:sp>
          <p:nvSpPr>
            <p:cNvPr id="14" name="AutoShape 8">
              <a:extLst>
                <a:ext uri="{FF2B5EF4-FFF2-40B4-BE49-F238E27FC236}">
                  <a16:creationId xmlns:a16="http://schemas.microsoft.com/office/drawing/2014/main" id="{589C1586-FE66-4647-964F-850E657B05DA}"/>
                </a:ext>
              </a:extLst>
            </p:cNvPr>
            <p:cNvSpPr>
              <a:spLocks noChangeAspect="1" noChangeArrowheads="1" noTextEdit="1"/>
            </p:cNvSpPr>
            <p:nvPr/>
          </p:nvSpPr>
          <p:spPr bwMode="auto">
            <a:xfrm>
              <a:off x="1682" y="0"/>
              <a:ext cx="4316" cy="4320"/>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GB"/>
            </a:p>
          </p:txBody>
        </p:sp>
        <p:sp>
          <p:nvSpPr>
            <p:cNvPr id="15" name="Freeform 10">
              <a:extLst>
                <a:ext uri="{FF2B5EF4-FFF2-40B4-BE49-F238E27FC236}">
                  <a16:creationId xmlns:a16="http://schemas.microsoft.com/office/drawing/2014/main" id="{FB4CF231-920A-4971-AADE-E45F4D561040}"/>
                </a:ext>
              </a:extLst>
            </p:cNvPr>
            <p:cNvSpPr>
              <a:spLocks noEditPoints="1"/>
            </p:cNvSpPr>
            <p:nvPr/>
          </p:nvSpPr>
          <p:spPr bwMode="auto">
            <a:xfrm>
              <a:off x="3280" y="703"/>
              <a:ext cx="1821" cy="1802"/>
            </a:xfrm>
            <a:custGeom>
              <a:avLst/>
              <a:gdLst>
                <a:gd name="T0" fmla="*/ 748 w 972"/>
                <a:gd name="T1" fmla="*/ 142 h 961"/>
                <a:gd name="T2" fmla="*/ 145 w 972"/>
                <a:gd name="T3" fmla="*/ 223 h 961"/>
                <a:gd name="T4" fmla="*/ 225 w 972"/>
                <a:gd name="T5" fmla="*/ 818 h 961"/>
                <a:gd name="T6" fmla="*/ 827 w 972"/>
                <a:gd name="T7" fmla="*/ 738 h 961"/>
                <a:gd name="T8" fmla="*/ 748 w 972"/>
                <a:gd name="T9" fmla="*/ 142 h 961"/>
                <a:gd name="T10" fmla="*/ 777 w 972"/>
                <a:gd name="T11" fmla="*/ 700 h 961"/>
                <a:gd name="T12" fmla="*/ 701 w 972"/>
                <a:gd name="T13" fmla="*/ 774 h 961"/>
                <a:gd name="T14" fmla="*/ 688 w 972"/>
                <a:gd name="T15" fmla="*/ 778 h 961"/>
                <a:gd name="T16" fmla="*/ 670 w 972"/>
                <a:gd name="T17" fmla="*/ 769 h 961"/>
                <a:gd name="T18" fmla="*/ 675 w 972"/>
                <a:gd name="T19" fmla="*/ 738 h 961"/>
                <a:gd name="T20" fmla="*/ 742 w 972"/>
                <a:gd name="T21" fmla="*/ 673 h 961"/>
                <a:gd name="T22" fmla="*/ 806 w 972"/>
                <a:gd name="T23" fmla="*/ 438 h 961"/>
                <a:gd name="T24" fmla="*/ 683 w 972"/>
                <a:gd name="T25" fmla="*/ 227 h 961"/>
                <a:gd name="T26" fmla="*/ 641 w 972"/>
                <a:gd name="T27" fmla="*/ 200 h 961"/>
                <a:gd name="T28" fmla="*/ 632 w 972"/>
                <a:gd name="T29" fmla="*/ 170 h 961"/>
                <a:gd name="T30" fmla="*/ 661 w 972"/>
                <a:gd name="T31" fmla="*/ 161 h 961"/>
                <a:gd name="T32" fmla="*/ 709 w 972"/>
                <a:gd name="T33" fmla="*/ 192 h 961"/>
                <a:gd name="T34" fmla="*/ 850 w 972"/>
                <a:gd name="T35" fmla="*/ 432 h 961"/>
                <a:gd name="T36" fmla="*/ 777 w 972"/>
                <a:gd name="T37" fmla="*/ 700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72" h="961">
                  <a:moveTo>
                    <a:pt x="748" y="142"/>
                  </a:moveTo>
                  <a:cubicBezTo>
                    <a:pt x="560" y="0"/>
                    <a:pt x="290" y="36"/>
                    <a:pt x="145" y="223"/>
                  </a:cubicBezTo>
                  <a:cubicBezTo>
                    <a:pt x="0" y="409"/>
                    <a:pt x="35" y="676"/>
                    <a:pt x="225" y="818"/>
                  </a:cubicBezTo>
                  <a:cubicBezTo>
                    <a:pt x="413" y="961"/>
                    <a:pt x="683" y="925"/>
                    <a:pt x="827" y="738"/>
                  </a:cubicBezTo>
                  <a:cubicBezTo>
                    <a:pt x="972" y="551"/>
                    <a:pt x="936" y="285"/>
                    <a:pt x="748" y="142"/>
                  </a:cubicBezTo>
                  <a:close/>
                  <a:moveTo>
                    <a:pt x="777" y="700"/>
                  </a:moveTo>
                  <a:cubicBezTo>
                    <a:pt x="755" y="729"/>
                    <a:pt x="730" y="753"/>
                    <a:pt x="701" y="774"/>
                  </a:cubicBezTo>
                  <a:cubicBezTo>
                    <a:pt x="697" y="777"/>
                    <a:pt x="692" y="778"/>
                    <a:pt x="688" y="778"/>
                  </a:cubicBezTo>
                  <a:cubicBezTo>
                    <a:pt x="681" y="778"/>
                    <a:pt x="674" y="775"/>
                    <a:pt x="670" y="769"/>
                  </a:cubicBezTo>
                  <a:cubicBezTo>
                    <a:pt x="663" y="759"/>
                    <a:pt x="665" y="746"/>
                    <a:pt x="675" y="738"/>
                  </a:cubicBezTo>
                  <a:cubicBezTo>
                    <a:pt x="700" y="720"/>
                    <a:pt x="723" y="698"/>
                    <a:pt x="742" y="673"/>
                  </a:cubicBezTo>
                  <a:cubicBezTo>
                    <a:pt x="795" y="606"/>
                    <a:pt x="817" y="522"/>
                    <a:pt x="806" y="438"/>
                  </a:cubicBezTo>
                  <a:cubicBezTo>
                    <a:pt x="795" y="353"/>
                    <a:pt x="751" y="279"/>
                    <a:pt x="683" y="227"/>
                  </a:cubicBezTo>
                  <a:cubicBezTo>
                    <a:pt x="669" y="217"/>
                    <a:pt x="655" y="208"/>
                    <a:pt x="641" y="200"/>
                  </a:cubicBezTo>
                  <a:cubicBezTo>
                    <a:pt x="630" y="194"/>
                    <a:pt x="626" y="181"/>
                    <a:pt x="632" y="170"/>
                  </a:cubicBezTo>
                  <a:cubicBezTo>
                    <a:pt x="637" y="159"/>
                    <a:pt x="651" y="155"/>
                    <a:pt x="661" y="161"/>
                  </a:cubicBezTo>
                  <a:cubicBezTo>
                    <a:pt x="678" y="170"/>
                    <a:pt x="694" y="180"/>
                    <a:pt x="709" y="192"/>
                  </a:cubicBezTo>
                  <a:cubicBezTo>
                    <a:pt x="787" y="251"/>
                    <a:pt x="837" y="336"/>
                    <a:pt x="850" y="432"/>
                  </a:cubicBezTo>
                  <a:cubicBezTo>
                    <a:pt x="862" y="528"/>
                    <a:pt x="837" y="623"/>
                    <a:pt x="777" y="700"/>
                  </a:cubicBezTo>
                  <a:close/>
                </a:path>
              </a:pathLst>
            </a:cu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GB"/>
            </a:p>
          </p:txBody>
        </p:sp>
        <p:sp>
          <p:nvSpPr>
            <p:cNvPr id="16" name="Freeform 11">
              <a:extLst>
                <a:ext uri="{FF2B5EF4-FFF2-40B4-BE49-F238E27FC236}">
                  <a16:creationId xmlns:a16="http://schemas.microsoft.com/office/drawing/2014/main" id="{83C660B2-21BE-4D69-B654-D95C671FDDCD}"/>
                </a:ext>
              </a:extLst>
            </p:cNvPr>
            <p:cNvSpPr>
              <a:spLocks noEditPoints="1"/>
            </p:cNvSpPr>
            <p:nvPr/>
          </p:nvSpPr>
          <p:spPr bwMode="auto">
            <a:xfrm>
              <a:off x="2422" y="465"/>
              <a:ext cx="2904" cy="3306"/>
            </a:xfrm>
            <a:custGeom>
              <a:avLst/>
              <a:gdLst>
                <a:gd name="T0" fmla="*/ 1270 w 1550"/>
                <a:gd name="T1" fmla="*/ 179 h 1763"/>
                <a:gd name="T2" fmla="*/ 517 w 1550"/>
                <a:gd name="T3" fmla="*/ 280 h 1763"/>
                <a:gd name="T4" fmla="*/ 545 w 1550"/>
                <a:gd name="T5" fmla="*/ 965 h 1763"/>
                <a:gd name="T6" fmla="*/ 437 w 1550"/>
                <a:gd name="T7" fmla="*/ 1107 h 1763"/>
                <a:gd name="T8" fmla="*/ 587 w 1550"/>
                <a:gd name="T9" fmla="*/ 1222 h 1763"/>
                <a:gd name="T10" fmla="*/ 694 w 1550"/>
                <a:gd name="T11" fmla="*/ 1082 h 1763"/>
                <a:gd name="T12" fmla="*/ 1370 w 1550"/>
                <a:gd name="T13" fmla="*/ 933 h 1763"/>
                <a:gd name="T14" fmla="*/ 1270 w 1550"/>
                <a:gd name="T15" fmla="*/ 179 h 1763"/>
                <a:gd name="T16" fmla="*/ 1317 w 1550"/>
                <a:gd name="T17" fmla="*/ 892 h 1763"/>
                <a:gd name="T18" fmla="*/ 701 w 1550"/>
                <a:gd name="T19" fmla="*/ 1009 h 1763"/>
                <a:gd name="T20" fmla="*/ 658 w 1550"/>
                <a:gd name="T21" fmla="*/ 980 h 1763"/>
                <a:gd name="T22" fmla="*/ 614 w 1550"/>
                <a:gd name="T23" fmla="*/ 941 h 1763"/>
                <a:gd name="T24" fmla="*/ 570 w 1550"/>
                <a:gd name="T25" fmla="*/ 320 h 1763"/>
                <a:gd name="T26" fmla="*/ 1229 w 1550"/>
                <a:gd name="T27" fmla="*/ 233 h 1763"/>
                <a:gd name="T28" fmla="*/ 1317 w 1550"/>
                <a:gd name="T29" fmla="*/ 892 h 1763"/>
                <a:gd name="T30" fmla="*/ 181 w 1550"/>
                <a:gd name="T31" fmla="*/ 1763 h 1763"/>
                <a:gd name="T32" fmla="*/ 162 w 1550"/>
                <a:gd name="T33" fmla="*/ 1761 h 1763"/>
                <a:gd name="T34" fmla="*/ 83 w 1550"/>
                <a:gd name="T35" fmla="*/ 1724 h 1763"/>
                <a:gd name="T36" fmla="*/ 27 w 1550"/>
                <a:gd name="T37" fmla="*/ 1584 h 1763"/>
                <a:gd name="T38" fmla="*/ 367 w 1550"/>
                <a:gd name="T39" fmla="*/ 1136 h 1763"/>
                <a:gd name="T40" fmla="*/ 382 w 1550"/>
                <a:gd name="T41" fmla="*/ 1128 h 1763"/>
                <a:gd name="T42" fmla="*/ 398 w 1550"/>
                <a:gd name="T43" fmla="*/ 1132 h 1763"/>
                <a:gd name="T44" fmla="*/ 568 w 1550"/>
                <a:gd name="T45" fmla="*/ 1263 h 1763"/>
                <a:gd name="T46" fmla="*/ 572 w 1550"/>
                <a:gd name="T47" fmla="*/ 1294 h 1763"/>
                <a:gd name="T48" fmla="*/ 233 w 1550"/>
                <a:gd name="T49" fmla="*/ 1740 h 1763"/>
                <a:gd name="T50" fmla="*/ 181 w 1550"/>
                <a:gd name="T51" fmla="*/ 1763 h 1763"/>
                <a:gd name="T52" fmla="*/ 389 w 1550"/>
                <a:gd name="T53" fmla="*/ 1181 h 1763"/>
                <a:gd name="T54" fmla="*/ 62 w 1550"/>
                <a:gd name="T55" fmla="*/ 1610 h 1763"/>
                <a:gd name="T56" fmla="*/ 109 w 1550"/>
                <a:gd name="T57" fmla="*/ 1689 h 1763"/>
                <a:gd name="T58" fmla="*/ 170 w 1550"/>
                <a:gd name="T59" fmla="*/ 1718 h 1763"/>
                <a:gd name="T60" fmla="*/ 198 w 1550"/>
                <a:gd name="T61" fmla="*/ 1714 h 1763"/>
                <a:gd name="T62" fmla="*/ 524 w 1550"/>
                <a:gd name="T63" fmla="*/ 1284 h 1763"/>
                <a:gd name="T64" fmla="*/ 389 w 1550"/>
                <a:gd name="T65" fmla="*/ 1181 h 1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0" h="1763">
                  <a:moveTo>
                    <a:pt x="1270" y="179"/>
                  </a:moveTo>
                  <a:cubicBezTo>
                    <a:pt x="1034" y="0"/>
                    <a:pt x="697" y="45"/>
                    <a:pt x="517" y="280"/>
                  </a:cubicBezTo>
                  <a:cubicBezTo>
                    <a:pt x="358" y="488"/>
                    <a:pt x="375" y="777"/>
                    <a:pt x="545" y="965"/>
                  </a:cubicBezTo>
                  <a:cubicBezTo>
                    <a:pt x="466" y="1068"/>
                    <a:pt x="444" y="1098"/>
                    <a:pt x="437" y="1107"/>
                  </a:cubicBezTo>
                  <a:cubicBezTo>
                    <a:pt x="587" y="1222"/>
                    <a:pt x="587" y="1222"/>
                    <a:pt x="587" y="1222"/>
                  </a:cubicBezTo>
                  <a:cubicBezTo>
                    <a:pt x="694" y="1082"/>
                    <a:pt x="694" y="1082"/>
                    <a:pt x="694" y="1082"/>
                  </a:cubicBezTo>
                  <a:cubicBezTo>
                    <a:pt x="921" y="1201"/>
                    <a:pt x="1209" y="1143"/>
                    <a:pt x="1370" y="933"/>
                  </a:cubicBezTo>
                  <a:cubicBezTo>
                    <a:pt x="1550" y="697"/>
                    <a:pt x="1505" y="360"/>
                    <a:pt x="1270" y="179"/>
                  </a:cubicBezTo>
                  <a:close/>
                  <a:moveTo>
                    <a:pt x="1317" y="892"/>
                  </a:moveTo>
                  <a:cubicBezTo>
                    <a:pt x="1170" y="1084"/>
                    <a:pt x="903" y="1131"/>
                    <a:pt x="701" y="1009"/>
                  </a:cubicBezTo>
                  <a:cubicBezTo>
                    <a:pt x="686" y="1000"/>
                    <a:pt x="672" y="990"/>
                    <a:pt x="658" y="980"/>
                  </a:cubicBezTo>
                  <a:cubicBezTo>
                    <a:pt x="643" y="968"/>
                    <a:pt x="628" y="955"/>
                    <a:pt x="614" y="941"/>
                  </a:cubicBezTo>
                  <a:cubicBezTo>
                    <a:pt x="447" y="778"/>
                    <a:pt x="425" y="511"/>
                    <a:pt x="570" y="320"/>
                  </a:cubicBezTo>
                  <a:cubicBezTo>
                    <a:pt x="728" y="114"/>
                    <a:pt x="1023" y="75"/>
                    <a:pt x="1229" y="233"/>
                  </a:cubicBezTo>
                  <a:cubicBezTo>
                    <a:pt x="1435" y="390"/>
                    <a:pt x="1474" y="686"/>
                    <a:pt x="1317" y="892"/>
                  </a:cubicBezTo>
                  <a:close/>
                  <a:moveTo>
                    <a:pt x="181" y="1763"/>
                  </a:moveTo>
                  <a:cubicBezTo>
                    <a:pt x="175" y="1763"/>
                    <a:pt x="169" y="1762"/>
                    <a:pt x="162" y="1761"/>
                  </a:cubicBezTo>
                  <a:cubicBezTo>
                    <a:pt x="137" y="1757"/>
                    <a:pt x="108" y="1743"/>
                    <a:pt x="83" y="1724"/>
                  </a:cubicBezTo>
                  <a:cubicBezTo>
                    <a:pt x="24" y="1679"/>
                    <a:pt x="0" y="1619"/>
                    <a:pt x="27" y="1584"/>
                  </a:cubicBezTo>
                  <a:cubicBezTo>
                    <a:pt x="367" y="1136"/>
                    <a:pt x="367" y="1136"/>
                    <a:pt x="367" y="1136"/>
                  </a:cubicBezTo>
                  <a:cubicBezTo>
                    <a:pt x="371" y="1132"/>
                    <a:pt x="376" y="1129"/>
                    <a:pt x="382" y="1128"/>
                  </a:cubicBezTo>
                  <a:cubicBezTo>
                    <a:pt x="387" y="1127"/>
                    <a:pt x="393" y="1129"/>
                    <a:pt x="398" y="1132"/>
                  </a:cubicBezTo>
                  <a:cubicBezTo>
                    <a:pt x="568" y="1263"/>
                    <a:pt x="568" y="1263"/>
                    <a:pt x="568" y="1263"/>
                  </a:cubicBezTo>
                  <a:cubicBezTo>
                    <a:pt x="578" y="1270"/>
                    <a:pt x="579" y="1284"/>
                    <a:pt x="572" y="1294"/>
                  </a:cubicBezTo>
                  <a:cubicBezTo>
                    <a:pt x="233" y="1740"/>
                    <a:pt x="233" y="1740"/>
                    <a:pt x="233" y="1740"/>
                  </a:cubicBezTo>
                  <a:cubicBezTo>
                    <a:pt x="221" y="1755"/>
                    <a:pt x="203" y="1763"/>
                    <a:pt x="181" y="1763"/>
                  </a:cubicBezTo>
                  <a:close/>
                  <a:moveTo>
                    <a:pt x="389" y="1181"/>
                  </a:moveTo>
                  <a:cubicBezTo>
                    <a:pt x="62" y="1610"/>
                    <a:pt x="62" y="1610"/>
                    <a:pt x="62" y="1610"/>
                  </a:cubicBezTo>
                  <a:cubicBezTo>
                    <a:pt x="54" y="1621"/>
                    <a:pt x="69" y="1658"/>
                    <a:pt x="109" y="1689"/>
                  </a:cubicBezTo>
                  <a:cubicBezTo>
                    <a:pt x="129" y="1704"/>
                    <a:pt x="151" y="1714"/>
                    <a:pt x="170" y="1718"/>
                  </a:cubicBezTo>
                  <a:cubicBezTo>
                    <a:pt x="183" y="1720"/>
                    <a:pt x="194" y="1718"/>
                    <a:pt x="198" y="1714"/>
                  </a:cubicBezTo>
                  <a:cubicBezTo>
                    <a:pt x="524" y="1284"/>
                    <a:pt x="524" y="1284"/>
                    <a:pt x="524" y="1284"/>
                  </a:cubicBezTo>
                  <a:lnTo>
                    <a:pt x="389" y="1181"/>
                  </a:lnTo>
                  <a:close/>
                </a:path>
              </a:pathLst>
            </a:cu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GB"/>
            </a:p>
          </p:txBody>
        </p:sp>
      </p:grpSp>
      <p:sp>
        <p:nvSpPr>
          <p:cNvPr id="17" name="ee4pContent1">
            <a:extLst>
              <a:ext uri="{FF2B5EF4-FFF2-40B4-BE49-F238E27FC236}">
                <a16:creationId xmlns:a16="http://schemas.microsoft.com/office/drawing/2014/main" id="{749165CA-D055-4B3E-81E5-C34871419DB0}"/>
              </a:ext>
            </a:extLst>
          </p:cNvPr>
          <p:cNvSpPr txBox="1"/>
          <p:nvPr/>
        </p:nvSpPr>
        <p:spPr>
          <a:xfrm>
            <a:off x="7195354" y="1973316"/>
            <a:ext cx="1920240" cy="548640"/>
          </a:xfrm>
          <a:prstGeom prst="rect">
            <a:avLst/>
          </a:prstGeom>
          <a:ln>
            <a:noFill/>
          </a:ln>
        </p:spPr>
        <p:txBody>
          <a:bodyPr vert="horz" wrap="square" lIns="0" tIns="0" rIns="0" bIns="0" rtlCol="0" anchor="t" anchorCtr="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algn="ctr">
              <a:lnSpc>
                <a:spcPct val="90000"/>
              </a:lnSpc>
            </a:pPr>
            <a:r>
              <a:rPr lang="en-US" sz="1400" b="1" dirty="0">
                <a:solidFill>
                  <a:schemeClr val="tx1">
                    <a:lumMod val="50000"/>
                    <a:lumOff val="50000"/>
                  </a:schemeClr>
                </a:solidFill>
              </a:rPr>
              <a:t>REST APIs &amp; similar implementations</a:t>
            </a:r>
          </a:p>
        </p:txBody>
      </p:sp>
      <p:sp>
        <p:nvSpPr>
          <p:cNvPr id="18" name="Rectangle 17">
            <a:extLst>
              <a:ext uri="{FF2B5EF4-FFF2-40B4-BE49-F238E27FC236}">
                <a16:creationId xmlns:a16="http://schemas.microsoft.com/office/drawing/2014/main" id="{4BF03AC5-A5BD-4721-B4C2-8C835E831B91}"/>
              </a:ext>
            </a:extLst>
          </p:cNvPr>
          <p:cNvSpPr/>
          <p:nvPr/>
        </p:nvSpPr>
        <p:spPr>
          <a:xfrm>
            <a:off x="251182" y="2471299"/>
            <a:ext cx="1068406" cy="1001631"/>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sz="1400" dirty="0">
                <a:solidFill>
                  <a:srgbClr val="FFFFFF"/>
                </a:solidFill>
              </a:rPr>
              <a:t>Benefits</a:t>
            </a:r>
            <a:endParaRPr lang="en-US" sz="1600" dirty="0">
              <a:solidFill>
                <a:srgbClr val="FFFFFF"/>
              </a:solidFill>
            </a:endParaRPr>
          </a:p>
        </p:txBody>
      </p:sp>
      <p:sp>
        <p:nvSpPr>
          <p:cNvPr id="19" name="Rectangle 18">
            <a:extLst>
              <a:ext uri="{FF2B5EF4-FFF2-40B4-BE49-F238E27FC236}">
                <a16:creationId xmlns:a16="http://schemas.microsoft.com/office/drawing/2014/main" id="{C4E7D09C-6A0E-4B5D-A570-0771A07BDE32}"/>
              </a:ext>
            </a:extLst>
          </p:cNvPr>
          <p:cNvSpPr/>
          <p:nvPr/>
        </p:nvSpPr>
        <p:spPr>
          <a:xfrm>
            <a:off x="251183" y="3783435"/>
            <a:ext cx="1068405" cy="100163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sz="1400" dirty="0">
                <a:solidFill>
                  <a:schemeClr val="tx1"/>
                </a:solidFill>
              </a:rPr>
              <a:t>Drawbacks</a:t>
            </a:r>
            <a:endParaRPr lang="en-US" sz="1600" dirty="0">
              <a:solidFill>
                <a:schemeClr val="tx1"/>
              </a:solidFill>
            </a:endParaRPr>
          </a:p>
        </p:txBody>
      </p:sp>
      <p:grpSp>
        <p:nvGrpSpPr>
          <p:cNvPr id="20" name="bcgIcons_Folder">
            <a:extLst>
              <a:ext uri="{FF2B5EF4-FFF2-40B4-BE49-F238E27FC236}">
                <a16:creationId xmlns:a16="http://schemas.microsoft.com/office/drawing/2014/main" id="{AF2A8294-B503-4BBA-B8BC-B76ACCDB817A}"/>
              </a:ext>
            </a:extLst>
          </p:cNvPr>
          <p:cNvGrpSpPr>
            <a:grpSpLocks noChangeAspect="1"/>
          </p:cNvGrpSpPr>
          <p:nvPr/>
        </p:nvGrpSpPr>
        <p:grpSpPr bwMode="auto">
          <a:xfrm>
            <a:off x="1930211" y="1160971"/>
            <a:ext cx="721263" cy="721934"/>
            <a:chOff x="1682" y="0"/>
            <a:chExt cx="4316" cy="4320"/>
          </a:xfrm>
        </p:grpSpPr>
        <p:sp>
          <p:nvSpPr>
            <p:cNvPr id="21" name="AutoShape 8">
              <a:extLst>
                <a:ext uri="{FF2B5EF4-FFF2-40B4-BE49-F238E27FC236}">
                  <a16:creationId xmlns:a16="http://schemas.microsoft.com/office/drawing/2014/main" id="{3B49F982-498D-40FF-A3E6-472B5B377C06}"/>
                </a:ext>
              </a:extLst>
            </p:cNvPr>
            <p:cNvSpPr>
              <a:spLocks noChangeAspect="1" noChangeArrowheads="1" noTextEdit="1"/>
            </p:cNvSpPr>
            <p:nvPr/>
          </p:nvSpPr>
          <p:spPr bwMode="auto">
            <a:xfrm>
              <a:off x="1682" y="0"/>
              <a:ext cx="4316" cy="4320"/>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GB"/>
            </a:p>
          </p:txBody>
        </p:sp>
        <p:sp>
          <p:nvSpPr>
            <p:cNvPr id="22" name="Freeform 10">
              <a:extLst>
                <a:ext uri="{FF2B5EF4-FFF2-40B4-BE49-F238E27FC236}">
                  <a16:creationId xmlns:a16="http://schemas.microsoft.com/office/drawing/2014/main" id="{27C7DE3D-CBA5-4E18-B3EB-D5F0DC0A47E2}"/>
                </a:ext>
              </a:extLst>
            </p:cNvPr>
            <p:cNvSpPr>
              <a:spLocks noEditPoints="1"/>
            </p:cNvSpPr>
            <p:nvPr/>
          </p:nvSpPr>
          <p:spPr bwMode="auto">
            <a:xfrm>
              <a:off x="2332" y="1406"/>
              <a:ext cx="3016" cy="2098"/>
            </a:xfrm>
            <a:custGeom>
              <a:avLst/>
              <a:gdLst>
                <a:gd name="T0" fmla="*/ 1600 w 1610"/>
                <a:gd name="T1" fmla="*/ 0 h 1119"/>
                <a:gd name="T2" fmla="*/ 10 w 1610"/>
                <a:gd name="T3" fmla="*/ 0 h 1119"/>
                <a:gd name="T4" fmla="*/ 0 w 1610"/>
                <a:gd name="T5" fmla="*/ 10 h 1119"/>
                <a:gd name="T6" fmla="*/ 0 w 1610"/>
                <a:gd name="T7" fmla="*/ 1109 h 1119"/>
                <a:gd name="T8" fmla="*/ 10 w 1610"/>
                <a:gd name="T9" fmla="*/ 1119 h 1119"/>
                <a:gd name="T10" fmla="*/ 1600 w 1610"/>
                <a:gd name="T11" fmla="*/ 1119 h 1119"/>
                <a:gd name="T12" fmla="*/ 1610 w 1610"/>
                <a:gd name="T13" fmla="*/ 1109 h 1119"/>
                <a:gd name="T14" fmla="*/ 1610 w 1610"/>
                <a:gd name="T15" fmla="*/ 10 h 1119"/>
                <a:gd name="T16" fmla="*/ 1600 w 1610"/>
                <a:gd name="T17" fmla="*/ 0 h 1119"/>
                <a:gd name="T18" fmla="*/ 430 w 1610"/>
                <a:gd name="T19" fmla="*/ 370 h 1119"/>
                <a:gd name="T20" fmla="*/ 151 w 1610"/>
                <a:gd name="T21" fmla="*/ 370 h 1119"/>
                <a:gd name="T22" fmla="*/ 129 w 1610"/>
                <a:gd name="T23" fmla="*/ 348 h 1119"/>
                <a:gd name="T24" fmla="*/ 151 w 1610"/>
                <a:gd name="T25" fmla="*/ 326 h 1119"/>
                <a:gd name="T26" fmla="*/ 430 w 1610"/>
                <a:gd name="T27" fmla="*/ 326 h 1119"/>
                <a:gd name="T28" fmla="*/ 452 w 1610"/>
                <a:gd name="T29" fmla="*/ 348 h 1119"/>
                <a:gd name="T30" fmla="*/ 430 w 1610"/>
                <a:gd name="T31" fmla="*/ 370 h 1119"/>
                <a:gd name="T32" fmla="*/ 666 w 1610"/>
                <a:gd name="T33" fmla="*/ 197 h 1119"/>
                <a:gd name="T34" fmla="*/ 151 w 1610"/>
                <a:gd name="T35" fmla="*/ 197 h 1119"/>
                <a:gd name="T36" fmla="*/ 129 w 1610"/>
                <a:gd name="T37" fmla="*/ 175 h 1119"/>
                <a:gd name="T38" fmla="*/ 151 w 1610"/>
                <a:gd name="T39" fmla="*/ 153 h 1119"/>
                <a:gd name="T40" fmla="*/ 666 w 1610"/>
                <a:gd name="T41" fmla="*/ 153 h 1119"/>
                <a:gd name="T42" fmla="*/ 688 w 1610"/>
                <a:gd name="T43" fmla="*/ 175 h 1119"/>
                <a:gd name="T44" fmla="*/ 666 w 1610"/>
                <a:gd name="T45" fmla="*/ 197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10" h="1119">
                  <a:moveTo>
                    <a:pt x="1600" y="0"/>
                  </a:moveTo>
                  <a:cubicBezTo>
                    <a:pt x="10" y="0"/>
                    <a:pt x="10" y="0"/>
                    <a:pt x="10" y="0"/>
                  </a:cubicBezTo>
                  <a:cubicBezTo>
                    <a:pt x="4" y="0"/>
                    <a:pt x="0" y="5"/>
                    <a:pt x="0" y="10"/>
                  </a:cubicBezTo>
                  <a:cubicBezTo>
                    <a:pt x="0" y="1109"/>
                    <a:pt x="0" y="1109"/>
                    <a:pt x="0" y="1109"/>
                  </a:cubicBezTo>
                  <a:cubicBezTo>
                    <a:pt x="0" y="1115"/>
                    <a:pt x="4" y="1119"/>
                    <a:pt x="10" y="1119"/>
                  </a:cubicBezTo>
                  <a:cubicBezTo>
                    <a:pt x="1600" y="1119"/>
                    <a:pt x="1600" y="1119"/>
                    <a:pt x="1600" y="1119"/>
                  </a:cubicBezTo>
                  <a:cubicBezTo>
                    <a:pt x="1606" y="1119"/>
                    <a:pt x="1610" y="1115"/>
                    <a:pt x="1610" y="1109"/>
                  </a:cubicBezTo>
                  <a:cubicBezTo>
                    <a:pt x="1610" y="10"/>
                    <a:pt x="1610" y="10"/>
                    <a:pt x="1610" y="10"/>
                  </a:cubicBezTo>
                  <a:cubicBezTo>
                    <a:pt x="1610" y="5"/>
                    <a:pt x="1606" y="0"/>
                    <a:pt x="1600" y="0"/>
                  </a:cubicBezTo>
                  <a:close/>
                  <a:moveTo>
                    <a:pt x="430" y="370"/>
                  </a:moveTo>
                  <a:cubicBezTo>
                    <a:pt x="151" y="370"/>
                    <a:pt x="151" y="370"/>
                    <a:pt x="151" y="370"/>
                  </a:cubicBezTo>
                  <a:cubicBezTo>
                    <a:pt x="139" y="370"/>
                    <a:pt x="129" y="360"/>
                    <a:pt x="129" y="348"/>
                  </a:cubicBezTo>
                  <a:cubicBezTo>
                    <a:pt x="129" y="336"/>
                    <a:pt x="139" y="326"/>
                    <a:pt x="151" y="326"/>
                  </a:cubicBezTo>
                  <a:cubicBezTo>
                    <a:pt x="430" y="326"/>
                    <a:pt x="430" y="326"/>
                    <a:pt x="430" y="326"/>
                  </a:cubicBezTo>
                  <a:cubicBezTo>
                    <a:pt x="442" y="326"/>
                    <a:pt x="452" y="336"/>
                    <a:pt x="452" y="348"/>
                  </a:cubicBezTo>
                  <a:cubicBezTo>
                    <a:pt x="452" y="360"/>
                    <a:pt x="442" y="370"/>
                    <a:pt x="430" y="370"/>
                  </a:cubicBezTo>
                  <a:close/>
                  <a:moveTo>
                    <a:pt x="666" y="197"/>
                  </a:moveTo>
                  <a:cubicBezTo>
                    <a:pt x="151" y="197"/>
                    <a:pt x="151" y="197"/>
                    <a:pt x="151" y="197"/>
                  </a:cubicBezTo>
                  <a:cubicBezTo>
                    <a:pt x="139" y="197"/>
                    <a:pt x="129" y="187"/>
                    <a:pt x="129" y="175"/>
                  </a:cubicBezTo>
                  <a:cubicBezTo>
                    <a:pt x="129" y="163"/>
                    <a:pt x="139" y="153"/>
                    <a:pt x="151" y="153"/>
                  </a:cubicBezTo>
                  <a:cubicBezTo>
                    <a:pt x="666" y="153"/>
                    <a:pt x="666" y="153"/>
                    <a:pt x="666" y="153"/>
                  </a:cubicBezTo>
                  <a:cubicBezTo>
                    <a:pt x="678" y="153"/>
                    <a:pt x="688" y="163"/>
                    <a:pt x="688" y="175"/>
                  </a:cubicBezTo>
                  <a:cubicBezTo>
                    <a:pt x="688" y="187"/>
                    <a:pt x="678" y="197"/>
                    <a:pt x="666" y="197"/>
                  </a:cubicBezTo>
                  <a:close/>
                </a:path>
              </a:pathLst>
            </a:cu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GB"/>
            </a:p>
          </p:txBody>
        </p:sp>
        <p:sp>
          <p:nvSpPr>
            <p:cNvPr id="23" name="Freeform 11">
              <a:extLst>
                <a:ext uri="{FF2B5EF4-FFF2-40B4-BE49-F238E27FC236}">
                  <a16:creationId xmlns:a16="http://schemas.microsoft.com/office/drawing/2014/main" id="{C56447CD-43AB-4A10-9873-C6F186072A18}"/>
                </a:ext>
              </a:extLst>
            </p:cNvPr>
            <p:cNvSpPr>
              <a:spLocks noEditPoints="1"/>
            </p:cNvSpPr>
            <p:nvPr/>
          </p:nvSpPr>
          <p:spPr bwMode="auto">
            <a:xfrm>
              <a:off x="2167" y="647"/>
              <a:ext cx="3346" cy="3022"/>
            </a:xfrm>
            <a:custGeom>
              <a:avLst/>
              <a:gdLst>
                <a:gd name="T0" fmla="*/ 1764 w 1786"/>
                <a:gd name="T1" fmla="*/ 317 h 1612"/>
                <a:gd name="T2" fmla="*/ 1726 w 1786"/>
                <a:gd name="T3" fmla="*/ 317 h 1612"/>
                <a:gd name="T4" fmla="*/ 1726 w 1786"/>
                <a:gd name="T5" fmla="*/ 170 h 1612"/>
                <a:gd name="T6" fmla="*/ 1704 w 1786"/>
                <a:gd name="T7" fmla="*/ 148 h 1612"/>
                <a:gd name="T8" fmla="*/ 785 w 1786"/>
                <a:gd name="T9" fmla="*/ 147 h 1612"/>
                <a:gd name="T10" fmla="*/ 650 w 1786"/>
                <a:gd name="T11" fmla="*/ 6 h 1612"/>
                <a:gd name="T12" fmla="*/ 635 w 1786"/>
                <a:gd name="T13" fmla="*/ 0 h 1612"/>
                <a:gd name="T14" fmla="*/ 87 w 1786"/>
                <a:gd name="T15" fmla="*/ 0 h 1612"/>
                <a:gd name="T16" fmla="*/ 65 w 1786"/>
                <a:gd name="T17" fmla="*/ 22 h 1612"/>
                <a:gd name="T18" fmla="*/ 65 w 1786"/>
                <a:gd name="T19" fmla="*/ 317 h 1612"/>
                <a:gd name="T20" fmla="*/ 22 w 1786"/>
                <a:gd name="T21" fmla="*/ 317 h 1612"/>
                <a:gd name="T22" fmla="*/ 0 w 1786"/>
                <a:gd name="T23" fmla="*/ 339 h 1612"/>
                <a:gd name="T24" fmla="*/ 0 w 1786"/>
                <a:gd name="T25" fmla="*/ 1590 h 1612"/>
                <a:gd name="T26" fmla="*/ 22 w 1786"/>
                <a:gd name="T27" fmla="*/ 1612 h 1612"/>
                <a:gd name="T28" fmla="*/ 1764 w 1786"/>
                <a:gd name="T29" fmla="*/ 1612 h 1612"/>
                <a:gd name="T30" fmla="*/ 1786 w 1786"/>
                <a:gd name="T31" fmla="*/ 1590 h 1612"/>
                <a:gd name="T32" fmla="*/ 1786 w 1786"/>
                <a:gd name="T33" fmla="*/ 339 h 1612"/>
                <a:gd name="T34" fmla="*/ 1764 w 1786"/>
                <a:gd name="T35" fmla="*/ 317 h 1612"/>
                <a:gd name="T36" fmla="*/ 109 w 1786"/>
                <a:gd name="T37" fmla="*/ 44 h 1612"/>
                <a:gd name="T38" fmla="*/ 625 w 1786"/>
                <a:gd name="T39" fmla="*/ 44 h 1612"/>
                <a:gd name="T40" fmla="*/ 759 w 1786"/>
                <a:gd name="T41" fmla="*/ 184 h 1612"/>
                <a:gd name="T42" fmla="*/ 775 w 1786"/>
                <a:gd name="T43" fmla="*/ 191 h 1612"/>
                <a:gd name="T44" fmla="*/ 1682 w 1786"/>
                <a:gd name="T45" fmla="*/ 192 h 1612"/>
                <a:gd name="T46" fmla="*/ 1682 w 1786"/>
                <a:gd name="T47" fmla="*/ 317 h 1612"/>
                <a:gd name="T48" fmla="*/ 109 w 1786"/>
                <a:gd name="T49" fmla="*/ 317 h 1612"/>
                <a:gd name="T50" fmla="*/ 109 w 1786"/>
                <a:gd name="T51" fmla="*/ 44 h 1612"/>
                <a:gd name="T52" fmla="*/ 1742 w 1786"/>
                <a:gd name="T53" fmla="*/ 1568 h 1612"/>
                <a:gd name="T54" fmla="*/ 44 w 1786"/>
                <a:gd name="T55" fmla="*/ 1568 h 1612"/>
                <a:gd name="T56" fmla="*/ 44 w 1786"/>
                <a:gd name="T57" fmla="*/ 361 h 1612"/>
                <a:gd name="T58" fmla="*/ 87 w 1786"/>
                <a:gd name="T59" fmla="*/ 361 h 1612"/>
                <a:gd name="T60" fmla="*/ 1704 w 1786"/>
                <a:gd name="T61" fmla="*/ 361 h 1612"/>
                <a:gd name="T62" fmla="*/ 1742 w 1786"/>
                <a:gd name="T63" fmla="*/ 361 h 1612"/>
                <a:gd name="T64" fmla="*/ 1742 w 1786"/>
                <a:gd name="T65" fmla="*/ 1568 h 1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86" h="1612">
                  <a:moveTo>
                    <a:pt x="1764" y="317"/>
                  </a:moveTo>
                  <a:cubicBezTo>
                    <a:pt x="1726" y="317"/>
                    <a:pt x="1726" y="317"/>
                    <a:pt x="1726" y="317"/>
                  </a:cubicBezTo>
                  <a:cubicBezTo>
                    <a:pt x="1726" y="170"/>
                    <a:pt x="1726" y="170"/>
                    <a:pt x="1726" y="170"/>
                  </a:cubicBezTo>
                  <a:cubicBezTo>
                    <a:pt x="1726" y="158"/>
                    <a:pt x="1716" y="148"/>
                    <a:pt x="1704" y="148"/>
                  </a:cubicBezTo>
                  <a:cubicBezTo>
                    <a:pt x="785" y="147"/>
                    <a:pt x="785" y="147"/>
                    <a:pt x="785" y="147"/>
                  </a:cubicBezTo>
                  <a:cubicBezTo>
                    <a:pt x="650" y="6"/>
                    <a:pt x="650" y="6"/>
                    <a:pt x="650" y="6"/>
                  </a:cubicBezTo>
                  <a:cubicBezTo>
                    <a:pt x="646" y="2"/>
                    <a:pt x="641" y="0"/>
                    <a:pt x="635" y="0"/>
                  </a:cubicBezTo>
                  <a:cubicBezTo>
                    <a:pt x="87" y="0"/>
                    <a:pt x="87" y="0"/>
                    <a:pt x="87" y="0"/>
                  </a:cubicBezTo>
                  <a:cubicBezTo>
                    <a:pt x="75" y="0"/>
                    <a:pt x="65" y="9"/>
                    <a:pt x="65" y="22"/>
                  </a:cubicBezTo>
                  <a:cubicBezTo>
                    <a:pt x="65" y="317"/>
                    <a:pt x="65" y="317"/>
                    <a:pt x="65" y="317"/>
                  </a:cubicBezTo>
                  <a:cubicBezTo>
                    <a:pt x="22" y="317"/>
                    <a:pt x="22" y="317"/>
                    <a:pt x="22" y="317"/>
                  </a:cubicBezTo>
                  <a:cubicBezTo>
                    <a:pt x="10" y="317"/>
                    <a:pt x="0" y="327"/>
                    <a:pt x="0" y="339"/>
                  </a:cubicBezTo>
                  <a:cubicBezTo>
                    <a:pt x="0" y="1590"/>
                    <a:pt x="0" y="1590"/>
                    <a:pt x="0" y="1590"/>
                  </a:cubicBezTo>
                  <a:cubicBezTo>
                    <a:pt x="0" y="1603"/>
                    <a:pt x="10" y="1612"/>
                    <a:pt x="22" y="1612"/>
                  </a:cubicBezTo>
                  <a:cubicBezTo>
                    <a:pt x="1764" y="1612"/>
                    <a:pt x="1764" y="1612"/>
                    <a:pt x="1764" y="1612"/>
                  </a:cubicBezTo>
                  <a:cubicBezTo>
                    <a:pt x="1776" y="1612"/>
                    <a:pt x="1786" y="1603"/>
                    <a:pt x="1786" y="1590"/>
                  </a:cubicBezTo>
                  <a:cubicBezTo>
                    <a:pt x="1786" y="339"/>
                    <a:pt x="1786" y="339"/>
                    <a:pt x="1786" y="339"/>
                  </a:cubicBezTo>
                  <a:cubicBezTo>
                    <a:pt x="1786" y="327"/>
                    <a:pt x="1776" y="317"/>
                    <a:pt x="1764" y="317"/>
                  </a:cubicBezTo>
                  <a:close/>
                  <a:moveTo>
                    <a:pt x="109" y="44"/>
                  </a:moveTo>
                  <a:cubicBezTo>
                    <a:pt x="625" y="44"/>
                    <a:pt x="625" y="44"/>
                    <a:pt x="625" y="44"/>
                  </a:cubicBezTo>
                  <a:cubicBezTo>
                    <a:pt x="759" y="184"/>
                    <a:pt x="759" y="184"/>
                    <a:pt x="759" y="184"/>
                  </a:cubicBezTo>
                  <a:cubicBezTo>
                    <a:pt x="763" y="188"/>
                    <a:pt x="769" y="191"/>
                    <a:pt x="775" y="191"/>
                  </a:cubicBezTo>
                  <a:cubicBezTo>
                    <a:pt x="1682" y="192"/>
                    <a:pt x="1682" y="192"/>
                    <a:pt x="1682" y="192"/>
                  </a:cubicBezTo>
                  <a:cubicBezTo>
                    <a:pt x="1682" y="317"/>
                    <a:pt x="1682" y="317"/>
                    <a:pt x="1682" y="317"/>
                  </a:cubicBezTo>
                  <a:cubicBezTo>
                    <a:pt x="109" y="317"/>
                    <a:pt x="109" y="317"/>
                    <a:pt x="109" y="317"/>
                  </a:cubicBezTo>
                  <a:lnTo>
                    <a:pt x="109" y="44"/>
                  </a:lnTo>
                  <a:close/>
                  <a:moveTo>
                    <a:pt x="1742" y="1568"/>
                  </a:moveTo>
                  <a:cubicBezTo>
                    <a:pt x="44" y="1568"/>
                    <a:pt x="44" y="1568"/>
                    <a:pt x="44" y="1568"/>
                  </a:cubicBezTo>
                  <a:cubicBezTo>
                    <a:pt x="44" y="361"/>
                    <a:pt x="44" y="361"/>
                    <a:pt x="44" y="361"/>
                  </a:cubicBezTo>
                  <a:cubicBezTo>
                    <a:pt x="87" y="361"/>
                    <a:pt x="87" y="361"/>
                    <a:pt x="87" y="361"/>
                  </a:cubicBezTo>
                  <a:cubicBezTo>
                    <a:pt x="1704" y="361"/>
                    <a:pt x="1704" y="361"/>
                    <a:pt x="1704" y="361"/>
                  </a:cubicBezTo>
                  <a:cubicBezTo>
                    <a:pt x="1742" y="361"/>
                    <a:pt x="1742" y="361"/>
                    <a:pt x="1742" y="361"/>
                  </a:cubicBezTo>
                  <a:lnTo>
                    <a:pt x="1742" y="1568"/>
                  </a:lnTo>
                  <a:close/>
                </a:path>
              </a:pathLst>
            </a:cu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GB"/>
            </a:p>
          </p:txBody>
        </p:sp>
      </p:grpSp>
      <p:sp>
        <p:nvSpPr>
          <p:cNvPr id="24" name="ee4pContent1">
            <a:extLst>
              <a:ext uri="{FF2B5EF4-FFF2-40B4-BE49-F238E27FC236}">
                <a16:creationId xmlns:a16="http://schemas.microsoft.com/office/drawing/2014/main" id="{C3064986-5840-47D1-BBF1-76246B73EFFA}"/>
              </a:ext>
            </a:extLst>
          </p:cNvPr>
          <p:cNvSpPr txBox="1"/>
          <p:nvPr/>
        </p:nvSpPr>
        <p:spPr>
          <a:xfrm>
            <a:off x="1531997" y="1928280"/>
            <a:ext cx="1623589" cy="418110"/>
          </a:xfrm>
          <a:prstGeom prst="rect">
            <a:avLst/>
          </a:prstGeom>
          <a:ln>
            <a:noFill/>
          </a:ln>
        </p:spPr>
        <p:txBody>
          <a:bodyPr vert="horz" wrap="square" lIns="0" tIns="0" rIns="0" bIns="0" rtlCol="0" anchor="t" anchorCtr="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algn="ctr">
              <a:buSzPct val="100000"/>
              <a:buFont typeface="Trebuchet MS" panose="020B0603020202020204" pitchFamily="34" charset="0"/>
              <a:buChar char="​"/>
            </a:pPr>
            <a:r>
              <a:rPr lang="en-US" sz="1400" b="1" dirty="0">
                <a:solidFill>
                  <a:schemeClr val="tx1">
                    <a:lumMod val="50000"/>
                    <a:lumOff val="50000"/>
                  </a:schemeClr>
                </a:solidFill>
              </a:rPr>
              <a:t>Custom protocol implementation </a:t>
            </a:r>
          </a:p>
        </p:txBody>
      </p:sp>
      <p:sp>
        <p:nvSpPr>
          <p:cNvPr id="25" name="ee4pContent1">
            <a:extLst>
              <a:ext uri="{FF2B5EF4-FFF2-40B4-BE49-F238E27FC236}">
                <a16:creationId xmlns:a16="http://schemas.microsoft.com/office/drawing/2014/main" id="{966B8F0F-5B5B-4C63-AEB6-2FFDE064CE3B}"/>
              </a:ext>
            </a:extLst>
          </p:cNvPr>
          <p:cNvSpPr txBox="1"/>
          <p:nvPr/>
        </p:nvSpPr>
        <p:spPr>
          <a:xfrm>
            <a:off x="1420826" y="2467687"/>
            <a:ext cx="1920240" cy="1174803"/>
          </a:xfrm>
          <a:prstGeom prst="rect">
            <a:avLst/>
          </a:prstGeom>
          <a:ln>
            <a:noFill/>
          </a:ln>
        </p:spPr>
        <p:txBody>
          <a:bodyPr vert="horz" wrap="square" lIns="0" tIns="0" rIns="0" bIns="0" rtlCol="0" anchor="t" anchorCtr="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rgbClr val="146D46">
                  <a:lumMod val="100000"/>
                </a:srgbClr>
              </a:buClr>
              <a:buSzPct val="100000"/>
            </a:pPr>
            <a:r>
              <a:rPr lang="en-US" sz="1400" dirty="0">
                <a:solidFill>
                  <a:schemeClr val="tx1">
                    <a:lumMod val="50000"/>
                    <a:lumOff val="50000"/>
                  </a:schemeClr>
                </a:solidFill>
              </a:rPr>
              <a:t>Full control over implementation</a:t>
            </a:r>
          </a:p>
          <a:p>
            <a:pPr lvl="1">
              <a:buClr>
                <a:srgbClr val="146D46">
                  <a:lumMod val="100000"/>
                </a:srgbClr>
              </a:buClr>
              <a:buSzPct val="100000"/>
            </a:pPr>
            <a:r>
              <a:rPr lang="en-US" sz="1400" dirty="0">
                <a:solidFill>
                  <a:schemeClr val="tx1">
                    <a:lumMod val="50000"/>
                    <a:lumOff val="50000"/>
                  </a:schemeClr>
                </a:solidFill>
              </a:rPr>
              <a:t>Security can be integrated into existing systems</a:t>
            </a:r>
          </a:p>
        </p:txBody>
      </p:sp>
      <p:sp>
        <p:nvSpPr>
          <p:cNvPr id="26" name="ee4pContent1">
            <a:extLst>
              <a:ext uri="{FF2B5EF4-FFF2-40B4-BE49-F238E27FC236}">
                <a16:creationId xmlns:a16="http://schemas.microsoft.com/office/drawing/2014/main" id="{C74058BB-84C0-4B90-B5CF-7629F36AEEB6}"/>
              </a:ext>
            </a:extLst>
          </p:cNvPr>
          <p:cNvSpPr txBox="1"/>
          <p:nvPr/>
        </p:nvSpPr>
        <p:spPr>
          <a:xfrm>
            <a:off x="1420826" y="3783435"/>
            <a:ext cx="1920240" cy="1371600"/>
          </a:xfrm>
          <a:prstGeom prst="rect">
            <a:avLst/>
          </a:prstGeom>
          <a:ln>
            <a:noFill/>
          </a:ln>
        </p:spPr>
        <p:txBody>
          <a:bodyPr vert="horz" wrap="square" lIns="0" tIns="0" rIns="0" bIns="0" rtlCol="0" anchor="t" anchorCtr="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rgbClr val="146D46">
                  <a:lumMod val="100000"/>
                </a:srgbClr>
              </a:buClr>
              <a:buSzPct val="100000"/>
            </a:pPr>
            <a:r>
              <a:rPr lang="en-US" sz="1400" dirty="0">
                <a:solidFill>
                  <a:schemeClr val="tx1">
                    <a:lumMod val="50000"/>
                    <a:lumOff val="50000"/>
                  </a:schemeClr>
                </a:solidFill>
              </a:rPr>
              <a:t>Considerable time spend</a:t>
            </a:r>
          </a:p>
          <a:p>
            <a:pPr lvl="1">
              <a:buClr>
                <a:srgbClr val="146D46">
                  <a:lumMod val="100000"/>
                </a:srgbClr>
              </a:buClr>
              <a:buSzPct val="100000"/>
            </a:pPr>
            <a:r>
              <a:rPr lang="en-US" sz="1400" dirty="0">
                <a:solidFill>
                  <a:schemeClr val="tx1">
                    <a:lumMod val="50000"/>
                    <a:lumOff val="50000"/>
                  </a:schemeClr>
                </a:solidFill>
              </a:rPr>
              <a:t>Potential for security breaches</a:t>
            </a:r>
          </a:p>
        </p:txBody>
      </p:sp>
      <p:sp>
        <p:nvSpPr>
          <p:cNvPr id="27" name="ee4pContent1">
            <a:extLst>
              <a:ext uri="{FF2B5EF4-FFF2-40B4-BE49-F238E27FC236}">
                <a16:creationId xmlns:a16="http://schemas.microsoft.com/office/drawing/2014/main" id="{1D4E34E1-208C-478A-9264-AC19898A146C}"/>
              </a:ext>
            </a:extLst>
          </p:cNvPr>
          <p:cNvSpPr txBox="1"/>
          <p:nvPr/>
        </p:nvSpPr>
        <p:spPr>
          <a:xfrm>
            <a:off x="3542758" y="1941066"/>
            <a:ext cx="1381230" cy="418110"/>
          </a:xfrm>
          <a:prstGeom prst="rect">
            <a:avLst/>
          </a:prstGeom>
          <a:ln>
            <a:noFill/>
          </a:ln>
        </p:spPr>
        <p:txBody>
          <a:bodyPr vert="horz" wrap="square" lIns="0" tIns="0" rIns="0" bIns="0" rtlCol="0" anchor="t" anchorCtr="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algn="ctr">
              <a:buSzPct val="100000"/>
              <a:buFont typeface="Trebuchet MS" panose="020B0603020202020204" pitchFamily="34" charset="0"/>
              <a:buChar char="​"/>
            </a:pPr>
            <a:r>
              <a:rPr lang="en-US" sz="1400" b="1" dirty="0">
                <a:solidFill>
                  <a:schemeClr val="tx1">
                    <a:lumMod val="50000"/>
                    <a:lumOff val="50000"/>
                  </a:schemeClr>
                </a:solidFill>
              </a:rPr>
              <a:t>Direct database access</a:t>
            </a:r>
          </a:p>
        </p:txBody>
      </p:sp>
      <p:grpSp>
        <p:nvGrpSpPr>
          <p:cNvPr id="28" name="bcgIcons_Database">
            <a:extLst>
              <a:ext uri="{FF2B5EF4-FFF2-40B4-BE49-F238E27FC236}">
                <a16:creationId xmlns:a16="http://schemas.microsoft.com/office/drawing/2014/main" id="{42EA2B02-F47C-47FD-BEBF-C50512348577}"/>
              </a:ext>
            </a:extLst>
          </p:cNvPr>
          <p:cNvGrpSpPr>
            <a:grpSpLocks noChangeAspect="1"/>
          </p:cNvGrpSpPr>
          <p:nvPr/>
        </p:nvGrpSpPr>
        <p:grpSpPr bwMode="auto">
          <a:xfrm>
            <a:off x="3817301" y="1117940"/>
            <a:ext cx="806578" cy="807328"/>
            <a:chOff x="1682" y="0"/>
            <a:chExt cx="4316" cy="4320"/>
          </a:xfrm>
        </p:grpSpPr>
        <p:sp>
          <p:nvSpPr>
            <p:cNvPr id="29" name="AutoShape 8">
              <a:extLst>
                <a:ext uri="{FF2B5EF4-FFF2-40B4-BE49-F238E27FC236}">
                  <a16:creationId xmlns:a16="http://schemas.microsoft.com/office/drawing/2014/main" id="{F0F451ED-FAAD-41AE-9CA2-46E47A9CC2F0}"/>
                </a:ext>
              </a:extLst>
            </p:cNvPr>
            <p:cNvSpPr>
              <a:spLocks noChangeAspect="1" noChangeArrowheads="1" noTextEdit="1"/>
            </p:cNvSpPr>
            <p:nvPr/>
          </p:nvSpPr>
          <p:spPr bwMode="auto">
            <a:xfrm>
              <a:off x="1682" y="0"/>
              <a:ext cx="4316" cy="4320"/>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30" name="Freeform 10">
              <a:extLst>
                <a:ext uri="{FF2B5EF4-FFF2-40B4-BE49-F238E27FC236}">
                  <a16:creationId xmlns:a16="http://schemas.microsoft.com/office/drawing/2014/main" id="{1ACDE1B0-249E-4AF8-B9B7-1942C891BA8E}"/>
                </a:ext>
              </a:extLst>
            </p:cNvPr>
            <p:cNvSpPr>
              <a:spLocks noEditPoints="1"/>
            </p:cNvSpPr>
            <p:nvPr/>
          </p:nvSpPr>
          <p:spPr bwMode="auto">
            <a:xfrm>
              <a:off x="2662" y="1448"/>
              <a:ext cx="2351" cy="2021"/>
            </a:xfrm>
            <a:custGeom>
              <a:avLst/>
              <a:gdLst>
                <a:gd name="T0" fmla="*/ 628 w 1255"/>
                <a:gd name="T1" fmla="*/ 210 h 1078"/>
                <a:gd name="T2" fmla="*/ 1255 w 1255"/>
                <a:gd name="T3" fmla="*/ 0 h 1078"/>
                <a:gd name="T4" fmla="*/ 1255 w 1255"/>
                <a:gd name="T5" fmla="*/ 239 h 1078"/>
                <a:gd name="T6" fmla="*/ 628 w 1255"/>
                <a:gd name="T7" fmla="*/ 450 h 1078"/>
                <a:gd name="T8" fmla="*/ 0 w 1255"/>
                <a:gd name="T9" fmla="*/ 239 h 1078"/>
                <a:gd name="T10" fmla="*/ 0 w 1255"/>
                <a:gd name="T11" fmla="*/ 0 h 1078"/>
                <a:gd name="T12" fmla="*/ 628 w 1255"/>
                <a:gd name="T13" fmla="*/ 210 h 1078"/>
                <a:gd name="T14" fmla="*/ 628 w 1255"/>
                <a:gd name="T15" fmla="*/ 524 h 1078"/>
                <a:gd name="T16" fmla="*/ 0 w 1255"/>
                <a:gd name="T17" fmla="*/ 308 h 1078"/>
                <a:gd name="T18" fmla="*/ 0 w 1255"/>
                <a:gd name="T19" fmla="*/ 553 h 1078"/>
                <a:gd name="T20" fmla="*/ 628 w 1255"/>
                <a:gd name="T21" fmla="*/ 770 h 1078"/>
                <a:gd name="T22" fmla="*/ 1255 w 1255"/>
                <a:gd name="T23" fmla="*/ 553 h 1078"/>
                <a:gd name="T24" fmla="*/ 1255 w 1255"/>
                <a:gd name="T25" fmla="*/ 308 h 1078"/>
                <a:gd name="T26" fmla="*/ 628 w 1255"/>
                <a:gd name="T27" fmla="*/ 524 h 1078"/>
                <a:gd name="T28" fmla="*/ 628 w 1255"/>
                <a:gd name="T29" fmla="*/ 838 h 1078"/>
                <a:gd name="T30" fmla="*/ 0 w 1255"/>
                <a:gd name="T31" fmla="*/ 628 h 1078"/>
                <a:gd name="T32" fmla="*/ 0 w 1255"/>
                <a:gd name="T33" fmla="*/ 867 h 1078"/>
                <a:gd name="T34" fmla="*/ 628 w 1255"/>
                <a:gd name="T35" fmla="*/ 1078 h 1078"/>
                <a:gd name="T36" fmla="*/ 1255 w 1255"/>
                <a:gd name="T37" fmla="*/ 867 h 1078"/>
                <a:gd name="T38" fmla="*/ 1255 w 1255"/>
                <a:gd name="T39" fmla="*/ 628 h 1078"/>
                <a:gd name="T40" fmla="*/ 628 w 1255"/>
                <a:gd name="T41" fmla="*/ 838 h 10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55" h="1078">
                  <a:moveTo>
                    <a:pt x="628" y="210"/>
                  </a:moveTo>
                  <a:cubicBezTo>
                    <a:pt x="974" y="210"/>
                    <a:pt x="1255" y="125"/>
                    <a:pt x="1255" y="0"/>
                  </a:cubicBezTo>
                  <a:cubicBezTo>
                    <a:pt x="1255" y="23"/>
                    <a:pt x="1255" y="216"/>
                    <a:pt x="1255" y="239"/>
                  </a:cubicBezTo>
                  <a:cubicBezTo>
                    <a:pt x="1255" y="365"/>
                    <a:pt x="974" y="450"/>
                    <a:pt x="628" y="450"/>
                  </a:cubicBezTo>
                  <a:cubicBezTo>
                    <a:pt x="281" y="450"/>
                    <a:pt x="0" y="365"/>
                    <a:pt x="0" y="239"/>
                  </a:cubicBezTo>
                  <a:cubicBezTo>
                    <a:pt x="0" y="216"/>
                    <a:pt x="0" y="23"/>
                    <a:pt x="0" y="0"/>
                  </a:cubicBezTo>
                  <a:cubicBezTo>
                    <a:pt x="0" y="125"/>
                    <a:pt x="281" y="210"/>
                    <a:pt x="628" y="210"/>
                  </a:cubicBezTo>
                  <a:close/>
                  <a:moveTo>
                    <a:pt x="628" y="524"/>
                  </a:moveTo>
                  <a:cubicBezTo>
                    <a:pt x="281" y="524"/>
                    <a:pt x="0" y="436"/>
                    <a:pt x="0" y="308"/>
                  </a:cubicBezTo>
                  <a:cubicBezTo>
                    <a:pt x="0" y="332"/>
                    <a:pt x="0" y="529"/>
                    <a:pt x="0" y="553"/>
                  </a:cubicBezTo>
                  <a:cubicBezTo>
                    <a:pt x="0" y="682"/>
                    <a:pt x="281" y="770"/>
                    <a:pt x="628" y="770"/>
                  </a:cubicBezTo>
                  <a:cubicBezTo>
                    <a:pt x="974" y="770"/>
                    <a:pt x="1255" y="682"/>
                    <a:pt x="1255" y="553"/>
                  </a:cubicBezTo>
                  <a:cubicBezTo>
                    <a:pt x="1255" y="529"/>
                    <a:pt x="1255" y="332"/>
                    <a:pt x="1255" y="308"/>
                  </a:cubicBezTo>
                  <a:cubicBezTo>
                    <a:pt x="1255" y="436"/>
                    <a:pt x="974" y="524"/>
                    <a:pt x="628" y="524"/>
                  </a:cubicBezTo>
                  <a:close/>
                  <a:moveTo>
                    <a:pt x="628" y="838"/>
                  </a:moveTo>
                  <a:cubicBezTo>
                    <a:pt x="281" y="838"/>
                    <a:pt x="0" y="752"/>
                    <a:pt x="0" y="628"/>
                  </a:cubicBezTo>
                  <a:cubicBezTo>
                    <a:pt x="0" y="651"/>
                    <a:pt x="0" y="844"/>
                    <a:pt x="0" y="867"/>
                  </a:cubicBezTo>
                  <a:cubicBezTo>
                    <a:pt x="0" y="992"/>
                    <a:pt x="281" y="1078"/>
                    <a:pt x="628" y="1078"/>
                  </a:cubicBezTo>
                  <a:cubicBezTo>
                    <a:pt x="974" y="1078"/>
                    <a:pt x="1255" y="992"/>
                    <a:pt x="1255" y="867"/>
                  </a:cubicBezTo>
                  <a:cubicBezTo>
                    <a:pt x="1255" y="844"/>
                    <a:pt x="1255" y="651"/>
                    <a:pt x="1255" y="628"/>
                  </a:cubicBezTo>
                  <a:cubicBezTo>
                    <a:pt x="1255" y="752"/>
                    <a:pt x="974" y="838"/>
                    <a:pt x="628" y="838"/>
                  </a:cubicBezTo>
                  <a:close/>
                </a:path>
              </a:pathLst>
            </a:cu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31" name="Freeform 11">
              <a:extLst>
                <a:ext uri="{FF2B5EF4-FFF2-40B4-BE49-F238E27FC236}">
                  <a16:creationId xmlns:a16="http://schemas.microsoft.com/office/drawing/2014/main" id="{038624F5-B9A7-4AE2-9CBB-0DECC2DB9F27}"/>
                </a:ext>
              </a:extLst>
            </p:cNvPr>
            <p:cNvSpPr>
              <a:spLocks noEditPoints="1"/>
            </p:cNvSpPr>
            <p:nvPr/>
          </p:nvSpPr>
          <p:spPr bwMode="auto">
            <a:xfrm>
              <a:off x="2407" y="559"/>
              <a:ext cx="2862" cy="3202"/>
            </a:xfrm>
            <a:custGeom>
              <a:avLst/>
              <a:gdLst>
                <a:gd name="T0" fmla="*/ 136 w 1528"/>
                <a:gd name="T1" fmla="*/ 385 h 1708"/>
                <a:gd name="T2" fmla="*/ 764 w 1528"/>
                <a:gd name="T3" fmla="*/ 154 h 1708"/>
                <a:gd name="T4" fmla="*/ 1391 w 1528"/>
                <a:gd name="T5" fmla="*/ 385 h 1708"/>
                <a:gd name="T6" fmla="*/ 764 w 1528"/>
                <a:gd name="T7" fmla="*/ 616 h 1708"/>
                <a:gd name="T8" fmla="*/ 136 w 1528"/>
                <a:gd name="T9" fmla="*/ 385 h 1708"/>
                <a:gd name="T10" fmla="*/ 1528 w 1528"/>
                <a:gd name="T11" fmla="*/ 1382 h 1708"/>
                <a:gd name="T12" fmla="*/ 1528 w 1528"/>
                <a:gd name="T13" fmla="*/ 310 h 1708"/>
                <a:gd name="T14" fmla="*/ 1526 w 1528"/>
                <a:gd name="T15" fmla="*/ 300 h 1708"/>
                <a:gd name="T16" fmla="*/ 1284 w 1528"/>
                <a:gd name="T17" fmla="*/ 85 h 1708"/>
                <a:gd name="T18" fmla="*/ 764 w 1528"/>
                <a:gd name="T19" fmla="*/ 0 h 1708"/>
                <a:gd name="T20" fmla="*/ 0 w 1528"/>
                <a:gd name="T21" fmla="*/ 326 h 1708"/>
                <a:gd name="T22" fmla="*/ 1 w 1528"/>
                <a:gd name="T23" fmla="*/ 344 h 1708"/>
                <a:gd name="T24" fmla="*/ 1 w 1528"/>
                <a:gd name="T25" fmla="*/ 1364 h 1708"/>
                <a:gd name="T26" fmla="*/ 0 w 1528"/>
                <a:gd name="T27" fmla="*/ 1382 h 1708"/>
                <a:gd name="T28" fmla="*/ 764 w 1528"/>
                <a:gd name="T29" fmla="*/ 1708 h 1708"/>
                <a:gd name="T30" fmla="*/ 1528 w 1528"/>
                <a:gd name="T31" fmla="*/ 1382 h 1708"/>
                <a:gd name="T32" fmla="*/ 1268 w 1528"/>
                <a:gd name="T33" fmla="*/ 126 h 1708"/>
                <a:gd name="T34" fmla="*/ 1483 w 1528"/>
                <a:gd name="T35" fmla="*/ 313 h 1708"/>
                <a:gd name="T36" fmla="*/ 1484 w 1528"/>
                <a:gd name="T37" fmla="*/ 317 h 1708"/>
                <a:gd name="T38" fmla="*/ 1484 w 1528"/>
                <a:gd name="T39" fmla="*/ 1382 h 1708"/>
                <a:gd name="T40" fmla="*/ 764 w 1528"/>
                <a:gd name="T41" fmla="*/ 1664 h 1708"/>
                <a:gd name="T42" fmla="*/ 44 w 1528"/>
                <a:gd name="T43" fmla="*/ 1382 h 1708"/>
                <a:gd name="T44" fmla="*/ 45 w 1528"/>
                <a:gd name="T45" fmla="*/ 1369 h 1708"/>
                <a:gd name="T46" fmla="*/ 45 w 1528"/>
                <a:gd name="T47" fmla="*/ 1366 h 1708"/>
                <a:gd name="T48" fmla="*/ 45 w 1528"/>
                <a:gd name="T49" fmla="*/ 342 h 1708"/>
                <a:gd name="T50" fmla="*/ 45 w 1528"/>
                <a:gd name="T51" fmla="*/ 339 h 1708"/>
                <a:gd name="T52" fmla="*/ 44 w 1528"/>
                <a:gd name="T53" fmla="*/ 326 h 1708"/>
                <a:gd name="T54" fmla="*/ 764 w 1528"/>
                <a:gd name="T55" fmla="*/ 44 h 1708"/>
                <a:gd name="T56" fmla="*/ 1268 w 1528"/>
                <a:gd name="T57" fmla="*/ 126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28" h="1708">
                  <a:moveTo>
                    <a:pt x="136" y="385"/>
                  </a:moveTo>
                  <a:cubicBezTo>
                    <a:pt x="136" y="257"/>
                    <a:pt x="417" y="154"/>
                    <a:pt x="764" y="154"/>
                  </a:cubicBezTo>
                  <a:cubicBezTo>
                    <a:pt x="1110" y="154"/>
                    <a:pt x="1391" y="257"/>
                    <a:pt x="1391" y="385"/>
                  </a:cubicBezTo>
                  <a:cubicBezTo>
                    <a:pt x="1391" y="512"/>
                    <a:pt x="1110" y="616"/>
                    <a:pt x="764" y="616"/>
                  </a:cubicBezTo>
                  <a:cubicBezTo>
                    <a:pt x="417" y="616"/>
                    <a:pt x="136" y="512"/>
                    <a:pt x="136" y="385"/>
                  </a:cubicBezTo>
                  <a:close/>
                  <a:moveTo>
                    <a:pt x="1528" y="1382"/>
                  </a:moveTo>
                  <a:cubicBezTo>
                    <a:pt x="1528" y="310"/>
                    <a:pt x="1528" y="310"/>
                    <a:pt x="1528" y="310"/>
                  </a:cubicBezTo>
                  <a:cubicBezTo>
                    <a:pt x="1528" y="306"/>
                    <a:pt x="1527" y="303"/>
                    <a:pt x="1526" y="300"/>
                  </a:cubicBezTo>
                  <a:cubicBezTo>
                    <a:pt x="1511" y="217"/>
                    <a:pt x="1426" y="141"/>
                    <a:pt x="1284" y="85"/>
                  </a:cubicBezTo>
                  <a:cubicBezTo>
                    <a:pt x="1143" y="30"/>
                    <a:pt x="958" y="0"/>
                    <a:pt x="764" y="0"/>
                  </a:cubicBezTo>
                  <a:cubicBezTo>
                    <a:pt x="335" y="0"/>
                    <a:pt x="0" y="143"/>
                    <a:pt x="0" y="326"/>
                  </a:cubicBezTo>
                  <a:cubicBezTo>
                    <a:pt x="0" y="332"/>
                    <a:pt x="0" y="338"/>
                    <a:pt x="1" y="344"/>
                  </a:cubicBezTo>
                  <a:cubicBezTo>
                    <a:pt x="1" y="1364"/>
                    <a:pt x="1" y="1364"/>
                    <a:pt x="1" y="1364"/>
                  </a:cubicBezTo>
                  <a:cubicBezTo>
                    <a:pt x="0" y="1370"/>
                    <a:pt x="0" y="1376"/>
                    <a:pt x="0" y="1382"/>
                  </a:cubicBezTo>
                  <a:cubicBezTo>
                    <a:pt x="0" y="1565"/>
                    <a:pt x="335" y="1708"/>
                    <a:pt x="764" y="1708"/>
                  </a:cubicBezTo>
                  <a:cubicBezTo>
                    <a:pt x="1193" y="1708"/>
                    <a:pt x="1528" y="1565"/>
                    <a:pt x="1528" y="1382"/>
                  </a:cubicBezTo>
                  <a:close/>
                  <a:moveTo>
                    <a:pt x="1268" y="126"/>
                  </a:moveTo>
                  <a:cubicBezTo>
                    <a:pt x="1396" y="176"/>
                    <a:pt x="1475" y="244"/>
                    <a:pt x="1483" y="313"/>
                  </a:cubicBezTo>
                  <a:cubicBezTo>
                    <a:pt x="1484" y="314"/>
                    <a:pt x="1484" y="315"/>
                    <a:pt x="1484" y="317"/>
                  </a:cubicBezTo>
                  <a:cubicBezTo>
                    <a:pt x="1484" y="1382"/>
                    <a:pt x="1484" y="1382"/>
                    <a:pt x="1484" y="1382"/>
                  </a:cubicBezTo>
                  <a:cubicBezTo>
                    <a:pt x="1484" y="1535"/>
                    <a:pt x="1154" y="1664"/>
                    <a:pt x="764" y="1664"/>
                  </a:cubicBezTo>
                  <a:cubicBezTo>
                    <a:pt x="374" y="1664"/>
                    <a:pt x="44" y="1535"/>
                    <a:pt x="44" y="1382"/>
                  </a:cubicBezTo>
                  <a:cubicBezTo>
                    <a:pt x="44" y="1378"/>
                    <a:pt x="44" y="1373"/>
                    <a:pt x="45" y="1369"/>
                  </a:cubicBezTo>
                  <a:cubicBezTo>
                    <a:pt x="45" y="1368"/>
                    <a:pt x="45" y="1367"/>
                    <a:pt x="45" y="1366"/>
                  </a:cubicBezTo>
                  <a:cubicBezTo>
                    <a:pt x="45" y="342"/>
                    <a:pt x="45" y="342"/>
                    <a:pt x="45" y="342"/>
                  </a:cubicBezTo>
                  <a:cubicBezTo>
                    <a:pt x="45" y="341"/>
                    <a:pt x="45" y="340"/>
                    <a:pt x="45" y="339"/>
                  </a:cubicBezTo>
                  <a:cubicBezTo>
                    <a:pt x="44" y="335"/>
                    <a:pt x="44" y="330"/>
                    <a:pt x="44" y="326"/>
                  </a:cubicBezTo>
                  <a:cubicBezTo>
                    <a:pt x="44" y="173"/>
                    <a:pt x="374" y="44"/>
                    <a:pt x="764" y="44"/>
                  </a:cubicBezTo>
                  <a:cubicBezTo>
                    <a:pt x="953" y="44"/>
                    <a:pt x="1132" y="73"/>
                    <a:pt x="1268" y="126"/>
                  </a:cubicBezTo>
                  <a:close/>
                </a:path>
              </a:pathLst>
            </a:cu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grpSp>
      <p:sp>
        <p:nvSpPr>
          <p:cNvPr id="32" name="ee4pContent1">
            <a:extLst>
              <a:ext uri="{FF2B5EF4-FFF2-40B4-BE49-F238E27FC236}">
                <a16:creationId xmlns:a16="http://schemas.microsoft.com/office/drawing/2014/main" id="{412CC9CC-BB72-49E9-94F6-AADEE8218117}"/>
              </a:ext>
            </a:extLst>
          </p:cNvPr>
          <p:cNvSpPr txBox="1"/>
          <p:nvPr/>
        </p:nvSpPr>
        <p:spPr>
          <a:xfrm>
            <a:off x="3295633" y="2467687"/>
            <a:ext cx="1920240" cy="986164"/>
          </a:xfrm>
          <a:prstGeom prst="rect">
            <a:avLst/>
          </a:prstGeom>
          <a:ln>
            <a:noFill/>
          </a:ln>
        </p:spPr>
        <p:txBody>
          <a:bodyPr vert="horz" wrap="square" lIns="0" tIns="0" rIns="0" bIns="0" rtlCol="0" anchor="t" anchorCtr="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rgbClr val="146D46">
                  <a:lumMod val="100000"/>
                </a:srgbClr>
              </a:buClr>
              <a:buSzPct val="100000"/>
            </a:pPr>
            <a:r>
              <a:rPr lang="en-US" sz="1400" dirty="0">
                <a:solidFill>
                  <a:schemeClr val="tx1">
                    <a:lumMod val="50000"/>
                    <a:lumOff val="50000"/>
                  </a:schemeClr>
                </a:solidFill>
              </a:rPr>
              <a:t>SQL is easy &amp; ubiquitously known</a:t>
            </a:r>
          </a:p>
          <a:p>
            <a:pPr lvl="1">
              <a:buClr>
                <a:srgbClr val="146D46">
                  <a:lumMod val="100000"/>
                </a:srgbClr>
              </a:buClr>
              <a:buSzPct val="100000"/>
            </a:pPr>
            <a:r>
              <a:rPr lang="en-US" sz="1400" dirty="0">
                <a:solidFill>
                  <a:schemeClr val="tx1">
                    <a:lumMod val="50000"/>
                    <a:lumOff val="50000"/>
                  </a:schemeClr>
                </a:solidFill>
              </a:rPr>
              <a:t>Flexibility of a query engine</a:t>
            </a:r>
          </a:p>
        </p:txBody>
      </p:sp>
      <p:sp>
        <p:nvSpPr>
          <p:cNvPr id="33" name="ee4pContent1">
            <a:extLst>
              <a:ext uri="{FF2B5EF4-FFF2-40B4-BE49-F238E27FC236}">
                <a16:creationId xmlns:a16="http://schemas.microsoft.com/office/drawing/2014/main" id="{211FE2EA-BA5A-4A2E-BD58-380540CCF452}"/>
              </a:ext>
            </a:extLst>
          </p:cNvPr>
          <p:cNvSpPr txBox="1"/>
          <p:nvPr/>
        </p:nvSpPr>
        <p:spPr>
          <a:xfrm>
            <a:off x="3295937" y="3783435"/>
            <a:ext cx="1920240" cy="1371600"/>
          </a:xfrm>
          <a:prstGeom prst="rect">
            <a:avLst/>
          </a:prstGeom>
          <a:ln>
            <a:noFill/>
          </a:ln>
        </p:spPr>
        <p:txBody>
          <a:bodyPr vert="horz" wrap="square" lIns="0" tIns="0" rIns="0" bIns="0" rtlCol="0" anchor="t" anchorCtr="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rgbClr val="146D46">
                  <a:lumMod val="100000"/>
                </a:srgbClr>
              </a:buClr>
              <a:buSzPct val="100000"/>
            </a:pPr>
            <a:r>
              <a:rPr lang="en-US" sz="1400" dirty="0">
                <a:solidFill>
                  <a:schemeClr val="tx1">
                    <a:lumMod val="50000"/>
                    <a:lumOff val="50000"/>
                  </a:schemeClr>
                </a:solidFill>
              </a:rPr>
              <a:t>Tight coupling b/w client &amp; database</a:t>
            </a:r>
          </a:p>
          <a:p>
            <a:pPr lvl="1">
              <a:buClr>
                <a:srgbClr val="146D46">
                  <a:lumMod val="100000"/>
                </a:srgbClr>
              </a:buClr>
              <a:buSzPct val="100000"/>
            </a:pPr>
            <a:r>
              <a:rPr lang="en-US" sz="1400" dirty="0">
                <a:solidFill>
                  <a:schemeClr val="tx1">
                    <a:lumMod val="50000"/>
                    <a:lumOff val="50000"/>
                  </a:schemeClr>
                </a:solidFill>
              </a:rPr>
              <a:t>Potential for security breaches</a:t>
            </a:r>
          </a:p>
        </p:txBody>
      </p:sp>
      <p:sp>
        <p:nvSpPr>
          <p:cNvPr id="34" name="ee4pContent1">
            <a:extLst>
              <a:ext uri="{FF2B5EF4-FFF2-40B4-BE49-F238E27FC236}">
                <a16:creationId xmlns:a16="http://schemas.microsoft.com/office/drawing/2014/main" id="{13AC1D57-7B7D-4F2D-A283-715A790C4D37}"/>
              </a:ext>
            </a:extLst>
          </p:cNvPr>
          <p:cNvSpPr txBox="1"/>
          <p:nvPr/>
        </p:nvSpPr>
        <p:spPr>
          <a:xfrm>
            <a:off x="5872489" y="1970794"/>
            <a:ext cx="560534" cy="219752"/>
          </a:xfrm>
          <a:prstGeom prst="rect">
            <a:avLst/>
          </a:prstGeom>
          <a:ln>
            <a:noFill/>
          </a:ln>
        </p:spPr>
        <p:txBody>
          <a:bodyPr vert="horz" wrap="square" lIns="0" tIns="0" rIns="0" bIns="0" rtlCol="0" anchor="t" anchorCtr="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algn="ctr">
              <a:buSzPct val="100000"/>
              <a:buFont typeface="Trebuchet MS" panose="020B0603020202020204" pitchFamily="34" charset="0"/>
              <a:buChar char="​"/>
            </a:pPr>
            <a:r>
              <a:rPr lang="en-US" sz="1400" b="1" dirty="0">
                <a:solidFill>
                  <a:schemeClr val="tx1">
                    <a:lumMod val="50000"/>
                    <a:lumOff val="50000"/>
                  </a:schemeClr>
                </a:solidFill>
              </a:rPr>
              <a:t>SOAP</a:t>
            </a:r>
          </a:p>
        </p:txBody>
      </p:sp>
      <p:grpSp>
        <p:nvGrpSpPr>
          <p:cNvPr id="35" name="bcgIcons_Email">
            <a:extLst>
              <a:ext uri="{FF2B5EF4-FFF2-40B4-BE49-F238E27FC236}">
                <a16:creationId xmlns:a16="http://schemas.microsoft.com/office/drawing/2014/main" id="{93FF5416-A383-4E62-ACF9-909EB2A26284}"/>
              </a:ext>
            </a:extLst>
          </p:cNvPr>
          <p:cNvGrpSpPr>
            <a:grpSpLocks noChangeAspect="1"/>
          </p:cNvGrpSpPr>
          <p:nvPr/>
        </p:nvGrpSpPr>
        <p:grpSpPr bwMode="auto">
          <a:xfrm>
            <a:off x="5749467" y="1128242"/>
            <a:ext cx="806578" cy="807328"/>
            <a:chOff x="1682" y="0"/>
            <a:chExt cx="4316" cy="4320"/>
          </a:xfrm>
        </p:grpSpPr>
        <p:sp>
          <p:nvSpPr>
            <p:cNvPr id="36" name="AutoShape 13">
              <a:extLst>
                <a:ext uri="{FF2B5EF4-FFF2-40B4-BE49-F238E27FC236}">
                  <a16:creationId xmlns:a16="http://schemas.microsoft.com/office/drawing/2014/main" id="{5B5FE0E1-3B42-466D-8893-7ECCEA0C7AAF}"/>
                </a:ext>
              </a:extLst>
            </p:cNvPr>
            <p:cNvSpPr>
              <a:spLocks noChangeAspect="1" noChangeArrowheads="1" noTextEdit="1"/>
            </p:cNvSpPr>
            <p:nvPr/>
          </p:nvSpPr>
          <p:spPr bwMode="auto">
            <a:xfrm>
              <a:off x="1682" y="0"/>
              <a:ext cx="4316" cy="4320"/>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37" name="Freeform 15">
              <a:extLst>
                <a:ext uri="{FF2B5EF4-FFF2-40B4-BE49-F238E27FC236}">
                  <a16:creationId xmlns:a16="http://schemas.microsoft.com/office/drawing/2014/main" id="{2D544A20-FAF5-4F7B-8267-A44F5BF5C97B}"/>
                </a:ext>
              </a:extLst>
            </p:cNvPr>
            <p:cNvSpPr>
              <a:spLocks noEditPoints="1"/>
            </p:cNvSpPr>
            <p:nvPr/>
          </p:nvSpPr>
          <p:spPr bwMode="auto">
            <a:xfrm>
              <a:off x="2446" y="1155"/>
              <a:ext cx="2788" cy="2010"/>
            </a:xfrm>
            <a:custGeom>
              <a:avLst/>
              <a:gdLst>
                <a:gd name="T0" fmla="*/ 1488 w 1488"/>
                <a:gd name="T1" fmla="*/ 65 h 1072"/>
                <a:gd name="T2" fmla="*/ 1488 w 1488"/>
                <a:gd name="T3" fmla="*/ 1050 h 1072"/>
                <a:gd name="T4" fmla="*/ 1477 w 1488"/>
                <a:gd name="T5" fmla="*/ 1055 h 1072"/>
                <a:gd name="T6" fmla="*/ 978 w 1488"/>
                <a:gd name="T7" fmla="*/ 494 h 1072"/>
                <a:gd name="T8" fmla="*/ 978 w 1488"/>
                <a:gd name="T9" fmla="*/ 484 h 1072"/>
                <a:gd name="T10" fmla="*/ 1488 w 1488"/>
                <a:gd name="T11" fmla="*/ 65 h 1072"/>
                <a:gd name="T12" fmla="*/ 1488 w 1488"/>
                <a:gd name="T13" fmla="*/ 65 h 1072"/>
                <a:gd name="T14" fmla="*/ 0 w 1488"/>
                <a:gd name="T15" fmla="*/ 65 h 1072"/>
                <a:gd name="T16" fmla="*/ 0 w 1488"/>
                <a:gd name="T17" fmla="*/ 1050 h 1072"/>
                <a:gd name="T18" fmla="*/ 11 w 1488"/>
                <a:gd name="T19" fmla="*/ 1055 h 1072"/>
                <a:gd name="T20" fmla="*/ 510 w 1488"/>
                <a:gd name="T21" fmla="*/ 494 h 1072"/>
                <a:gd name="T22" fmla="*/ 510 w 1488"/>
                <a:gd name="T23" fmla="*/ 484 h 1072"/>
                <a:gd name="T24" fmla="*/ 0 w 1488"/>
                <a:gd name="T25" fmla="*/ 65 h 1072"/>
                <a:gd name="T26" fmla="*/ 0 w 1488"/>
                <a:gd name="T27" fmla="*/ 65 h 1072"/>
                <a:gd name="T28" fmla="*/ 1399 w 1488"/>
                <a:gd name="T29" fmla="*/ 1072 h 1072"/>
                <a:gd name="T30" fmla="*/ 1399 w 1488"/>
                <a:gd name="T31" fmla="*/ 1072 h 1072"/>
                <a:gd name="T32" fmla="*/ 934 w 1488"/>
                <a:gd name="T33" fmla="*/ 546 h 1072"/>
                <a:gd name="T34" fmla="*/ 925 w 1488"/>
                <a:gd name="T35" fmla="*/ 545 h 1072"/>
                <a:gd name="T36" fmla="*/ 750 w 1488"/>
                <a:gd name="T37" fmla="*/ 701 h 1072"/>
                <a:gd name="T38" fmla="*/ 742 w 1488"/>
                <a:gd name="T39" fmla="*/ 701 h 1072"/>
                <a:gd name="T40" fmla="*/ 566 w 1488"/>
                <a:gd name="T41" fmla="*/ 545 h 1072"/>
                <a:gd name="T42" fmla="*/ 558 w 1488"/>
                <a:gd name="T43" fmla="*/ 546 h 1072"/>
                <a:gd name="T44" fmla="*/ 90 w 1488"/>
                <a:gd name="T45" fmla="*/ 1061 h 1072"/>
                <a:gd name="T46" fmla="*/ 95 w 1488"/>
                <a:gd name="T47" fmla="*/ 1072 h 1072"/>
                <a:gd name="T48" fmla="*/ 1399 w 1488"/>
                <a:gd name="T49" fmla="*/ 1072 h 1072"/>
                <a:gd name="T50" fmla="*/ 1399 w 1488"/>
                <a:gd name="T51" fmla="*/ 1072 h 1072"/>
                <a:gd name="T52" fmla="*/ 1461 w 1488"/>
                <a:gd name="T53" fmla="*/ 0 h 1072"/>
                <a:gd name="T54" fmla="*/ 27 w 1488"/>
                <a:gd name="T55" fmla="*/ 0 h 1072"/>
                <a:gd name="T56" fmla="*/ 23 w 1488"/>
                <a:gd name="T57" fmla="*/ 11 h 1072"/>
                <a:gd name="T58" fmla="*/ 738 w 1488"/>
                <a:gd name="T59" fmla="*/ 605 h 1072"/>
                <a:gd name="T60" fmla="*/ 746 w 1488"/>
                <a:gd name="T61" fmla="*/ 605 h 1072"/>
                <a:gd name="T62" fmla="*/ 1465 w 1488"/>
                <a:gd name="T63" fmla="*/ 11 h 1072"/>
                <a:gd name="T64" fmla="*/ 1461 w 1488"/>
                <a:gd name="T65" fmla="*/ 0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88" h="1072">
                  <a:moveTo>
                    <a:pt x="1488" y="65"/>
                  </a:moveTo>
                  <a:cubicBezTo>
                    <a:pt x="1488" y="1050"/>
                    <a:pt x="1488" y="1050"/>
                    <a:pt x="1488" y="1050"/>
                  </a:cubicBezTo>
                  <a:cubicBezTo>
                    <a:pt x="1488" y="1056"/>
                    <a:pt x="1481" y="1059"/>
                    <a:pt x="1477" y="1055"/>
                  </a:cubicBezTo>
                  <a:cubicBezTo>
                    <a:pt x="978" y="494"/>
                    <a:pt x="978" y="494"/>
                    <a:pt x="978" y="494"/>
                  </a:cubicBezTo>
                  <a:cubicBezTo>
                    <a:pt x="975" y="491"/>
                    <a:pt x="976" y="487"/>
                    <a:pt x="978" y="484"/>
                  </a:cubicBezTo>
                  <a:cubicBezTo>
                    <a:pt x="1488" y="65"/>
                    <a:pt x="1488" y="65"/>
                    <a:pt x="1488" y="65"/>
                  </a:cubicBezTo>
                  <a:cubicBezTo>
                    <a:pt x="1488" y="65"/>
                    <a:pt x="1488" y="65"/>
                    <a:pt x="1488" y="65"/>
                  </a:cubicBezTo>
                  <a:close/>
                  <a:moveTo>
                    <a:pt x="0" y="65"/>
                  </a:moveTo>
                  <a:cubicBezTo>
                    <a:pt x="0" y="1050"/>
                    <a:pt x="0" y="1050"/>
                    <a:pt x="0" y="1050"/>
                  </a:cubicBezTo>
                  <a:cubicBezTo>
                    <a:pt x="0" y="1056"/>
                    <a:pt x="7" y="1059"/>
                    <a:pt x="11" y="1055"/>
                  </a:cubicBezTo>
                  <a:cubicBezTo>
                    <a:pt x="510" y="494"/>
                    <a:pt x="510" y="494"/>
                    <a:pt x="510" y="494"/>
                  </a:cubicBezTo>
                  <a:cubicBezTo>
                    <a:pt x="513" y="491"/>
                    <a:pt x="512" y="487"/>
                    <a:pt x="510" y="484"/>
                  </a:cubicBezTo>
                  <a:cubicBezTo>
                    <a:pt x="0" y="65"/>
                    <a:pt x="0" y="65"/>
                    <a:pt x="0" y="65"/>
                  </a:cubicBezTo>
                  <a:cubicBezTo>
                    <a:pt x="0" y="65"/>
                    <a:pt x="0" y="65"/>
                    <a:pt x="0" y="65"/>
                  </a:cubicBezTo>
                  <a:close/>
                  <a:moveTo>
                    <a:pt x="1399" y="1072"/>
                  </a:moveTo>
                  <a:cubicBezTo>
                    <a:pt x="1399" y="1072"/>
                    <a:pt x="1399" y="1072"/>
                    <a:pt x="1399" y="1072"/>
                  </a:cubicBezTo>
                  <a:cubicBezTo>
                    <a:pt x="934" y="546"/>
                    <a:pt x="934" y="546"/>
                    <a:pt x="934" y="546"/>
                  </a:cubicBezTo>
                  <a:cubicBezTo>
                    <a:pt x="931" y="543"/>
                    <a:pt x="928" y="542"/>
                    <a:pt x="925" y="545"/>
                  </a:cubicBezTo>
                  <a:cubicBezTo>
                    <a:pt x="750" y="701"/>
                    <a:pt x="750" y="701"/>
                    <a:pt x="750" y="701"/>
                  </a:cubicBezTo>
                  <a:cubicBezTo>
                    <a:pt x="748" y="703"/>
                    <a:pt x="744" y="703"/>
                    <a:pt x="742" y="701"/>
                  </a:cubicBezTo>
                  <a:cubicBezTo>
                    <a:pt x="566" y="545"/>
                    <a:pt x="566" y="545"/>
                    <a:pt x="566" y="545"/>
                  </a:cubicBezTo>
                  <a:cubicBezTo>
                    <a:pt x="564" y="542"/>
                    <a:pt x="560" y="542"/>
                    <a:pt x="558" y="546"/>
                  </a:cubicBezTo>
                  <a:cubicBezTo>
                    <a:pt x="90" y="1061"/>
                    <a:pt x="90" y="1061"/>
                    <a:pt x="90" y="1061"/>
                  </a:cubicBezTo>
                  <a:cubicBezTo>
                    <a:pt x="86" y="1065"/>
                    <a:pt x="89" y="1072"/>
                    <a:pt x="95" y="1072"/>
                  </a:cubicBezTo>
                  <a:cubicBezTo>
                    <a:pt x="1399" y="1072"/>
                    <a:pt x="1399" y="1072"/>
                    <a:pt x="1399" y="1072"/>
                  </a:cubicBezTo>
                  <a:cubicBezTo>
                    <a:pt x="1399" y="1072"/>
                    <a:pt x="1399" y="1072"/>
                    <a:pt x="1399" y="1072"/>
                  </a:cubicBezTo>
                  <a:close/>
                  <a:moveTo>
                    <a:pt x="1461" y="0"/>
                  </a:moveTo>
                  <a:cubicBezTo>
                    <a:pt x="27" y="0"/>
                    <a:pt x="27" y="0"/>
                    <a:pt x="27" y="0"/>
                  </a:cubicBezTo>
                  <a:cubicBezTo>
                    <a:pt x="21" y="0"/>
                    <a:pt x="19" y="8"/>
                    <a:pt x="23" y="11"/>
                  </a:cubicBezTo>
                  <a:cubicBezTo>
                    <a:pt x="738" y="605"/>
                    <a:pt x="738" y="605"/>
                    <a:pt x="738" y="605"/>
                  </a:cubicBezTo>
                  <a:cubicBezTo>
                    <a:pt x="740" y="607"/>
                    <a:pt x="743" y="607"/>
                    <a:pt x="746" y="605"/>
                  </a:cubicBezTo>
                  <a:cubicBezTo>
                    <a:pt x="1465" y="11"/>
                    <a:pt x="1465" y="11"/>
                    <a:pt x="1465" y="11"/>
                  </a:cubicBezTo>
                  <a:cubicBezTo>
                    <a:pt x="1469" y="8"/>
                    <a:pt x="1466" y="0"/>
                    <a:pt x="1461" y="0"/>
                  </a:cubicBezTo>
                  <a:close/>
                </a:path>
              </a:pathLst>
            </a:cu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38" name="Freeform 16">
              <a:extLst>
                <a:ext uri="{FF2B5EF4-FFF2-40B4-BE49-F238E27FC236}">
                  <a16:creationId xmlns:a16="http://schemas.microsoft.com/office/drawing/2014/main" id="{594409DE-0142-47A2-AD69-2A2CDC420DE9}"/>
                </a:ext>
              </a:extLst>
            </p:cNvPr>
            <p:cNvSpPr>
              <a:spLocks noEditPoints="1"/>
            </p:cNvSpPr>
            <p:nvPr/>
          </p:nvSpPr>
          <p:spPr bwMode="auto">
            <a:xfrm>
              <a:off x="2257" y="988"/>
              <a:ext cx="3166" cy="2344"/>
            </a:xfrm>
            <a:custGeom>
              <a:avLst/>
              <a:gdLst>
                <a:gd name="T0" fmla="*/ 1668 w 1690"/>
                <a:gd name="T1" fmla="*/ 1250 h 1250"/>
                <a:gd name="T2" fmla="*/ 22 w 1690"/>
                <a:gd name="T3" fmla="*/ 1250 h 1250"/>
                <a:gd name="T4" fmla="*/ 0 w 1690"/>
                <a:gd name="T5" fmla="*/ 1228 h 1250"/>
                <a:gd name="T6" fmla="*/ 0 w 1690"/>
                <a:gd name="T7" fmla="*/ 22 h 1250"/>
                <a:gd name="T8" fmla="*/ 22 w 1690"/>
                <a:gd name="T9" fmla="*/ 0 h 1250"/>
                <a:gd name="T10" fmla="*/ 1668 w 1690"/>
                <a:gd name="T11" fmla="*/ 0 h 1250"/>
                <a:gd name="T12" fmla="*/ 1690 w 1690"/>
                <a:gd name="T13" fmla="*/ 22 h 1250"/>
                <a:gd name="T14" fmla="*/ 1690 w 1690"/>
                <a:gd name="T15" fmla="*/ 1228 h 1250"/>
                <a:gd name="T16" fmla="*/ 1668 w 1690"/>
                <a:gd name="T17" fmla="*/ 1250 h 1250"/>
                <a:gd name="T18" fmla="*/ 44 w 1690"/>
                <a:gd name="T19" fmla="*/ 1206 h 1250"/>
                <a:gd name="T20" fmla="*/ 1646 w 1690"/>
                <a:gd name="T21" fmla="*/ 1206 h 1250"/>
                <a:gd name="T22" fmla="*/ 1646 w 1690"/>
                <a:gd name="T23" fmla="*/ 44 h 1250"/>
                <a:gd name="T24" fmla="*/ 44 w 1690"/>
                <a:gd name="T25" fmla="*/ 44 h 1250"/>
                <a:gd name="T26" fmla="*/ 44 w 1690"/>
                <a:gd name="T27" fmla="*/ 1206 h 1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90" h="1250">
                  <a:moveTo>
                    <a:pt x="1668" y="1250"/>
                  </a:moveTo>
                  <a:cubicBezTo>
                    <a:pt x="22" y="1250"/>
                    <a:pt x="22" y="1250"/>
                    <a:pt x="22" y="1250"/>
                  </a:cubicBezTo>
                  <a:cubicBezTo>
                    <a:pt x="10" y="1250"/>
                    <a:pt x="0" y="1240"/>
                    <a:pt x="0" y="1228"/>
                  </a:cubicBezTo>
                  <a:cubicBezTo>
                    <a:pt x="0" y="22"/>
                    <a:pt x="0" y="22"/>
                    <a:pt x="0" y="22"/>
                  </a:cubicBezTo>
                  <a:cubicBezTo>
                    <a:pt x="0" y="10"/>
                    <a:pt x="10" y="0"/>
                    <a:pt x="22" y="0"/>
                  </a:cubicBezTo>
                  <a:cubicBezTo>
                    <a:pt x="1668" y="0"/>
                    <a:pt x="1668" y="0"/>
                    <a:pt x="1668" y="0"/>
                  </a:cubicBezTo>
                  <a:cubicBezTo>
                    <a:pt x="1680" y="0"/>
                    <a:pt x="1690" y="10"/>
                    <a:pt x="1690" y="22"/>
                  </a:cubicBezTo>
                  <a:cubicBezTo>
                    <a:pt x="1690" y="1228"/>
                    <a:pt x="1690" y="1228"/>
                    <a:pt x="1690" y="1228"/>
                  </a:cubicBezTo>
                  <a:cubicBezTo>
                    <a:pt x="1690" y="1240"/>
                    <a:pt x="1680" y="1250"/>
                    <a:pt x="1668" y="1250"/>
                  </a:cubicBezTo>
                  <a:close/>
                  <a:moveTo>
                    <a:pt x="44" y="1206"/>
                  </a:moveTo>
                  <a:cubicBezTo>
                    <a:pt x="1646" y="1206"/>
                    <a:pt x="1646" y="1206"/>
                    <a:pt x="1646" y="1206"/>
                  </a:cubicBezTo>
                  <a:cubicBezTo>
                    <a:pt x="1646" y="44"/>
                    <a:pt x="1646" y="44"/>
                    <a:pt x="1646" y="44"/>
                  </a:cubicBezTo>
                  <a:cubicBezTo>
                    <a:pt x="44" y="44"/>
                    <a:pt x="44" y="44"/>
                    <a:pt x="44" y="44"/>
                  </a:cubicBezTo>
                  <a:lnTo>
                    <a:pt x="44" y="1206"/>
                  </a:lnTo>
                  <a:close/>
                </a:path>
              </a:pathLst>
            </a:cu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grpSp>
      <p:sp>
        <p:nvSpPr>
          <p:cNvPr id="39" name="ee4pContent1">
            <a:extLst>
              <a:ext uri="{FF2B5EF4-FFF2-40B4-BE49-F238E27FC236}">
                <a16:creationId xmlns:a16="http://schemas.microsoft.com/office/drawing/2014/main" id="{66DFB350-BD32-4EB2-A605-D81EFA24CA60}"/>
              </a:ext>
            </a:extLst>
          </p:cNvPr>
          <p:cNvSpPr txBox="1"/>
          <p:nvPr/>
        </p:nvSpPr>
        <p:spPr>
          <a:xfrm>
            <a:off x="5192636" y="2467687"/>
            <a:ext cx="1920240" cy="682616"/>
          </a:xfrm>
          <a:prstGeom prst="rect">
            <a:avLst/>
          </a:prstGeom>
          <a:ln>
            <a:noFill/>
          </a:ln>
        </p:spPr>
        <p:txBody>
          <a:bodyPr vert="horz" wrap="square" lIns="0" tIns="0" rIns="0" bIns="0" rtlCol="0" anchor="t" anchorCtr="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rgbClr val="146D46">
                  <a:lumMod val="100000"/>
                </a:srgbClr>
              </a:buClr>
              <a:buSzPct val="100000"/>
            </a:pPr>
            <a:r>
              <a:rPr lang="en-US" sz="1400" dirty="0">
                <a:solidFill>
                  <a:schemeClr val="tx1">
                    <a:lumMod val="50000"/>
                    <a:lumOff val="50000"/>
                  </a:schemeClr>
                </a:solidFill>
              </a:rPr>
              <a:t>Very descriptive API</a:t>
            </a:r>
          </a:p>
          <a:p>
            <a:pPr lvl="1">
              <a:buClr>
                <a:srgbClr val="146D46">
                  <a:lumMod val="100000"/>
                </a:srgbClr>
              </a:buClr>
              <a:buSzPct val="100000"/>
            </a:pPr>
            <a:r>
              <a:rPr lang="en-US" sz="1400" dirty="0">
                <a:solidFill>
                  <a:schemeClr val="tx1">
                    <a:lumMod val="50000"/>
                    <a:lumOff val="50000"/>
                  </a:schemeClr>
                </a:solidFill>
              </a:rPr>
              <a:t>Utilizes secured authentication</a:t>
            </a:r>
          </a:p>
        </p:txBody>
      </p:sp>
      <p:sp>
        <p:nvSpPr>
          <p:cNvPr id="40" name="ee4pContent1">
            <a:extLst>
              <a:ext uri="{FF2B5EF4-FFF2-40B4-BE49-F238E27FC236}">
                <a16:creationId xmlns:a16="http://schemas.microsoft.com/office/drawing/2014/main" id="{0D066E39-E931-4226-9987-BDBAFE09F279}"/>
              </a:ext>
            </a:extLst>
          </p:cNvPr>
          <p:cNvSpPr txBox="1"/>
          <p:nvPr/>
        </p:nvSpPr>
        <p:spPr>
          <a:xfrm>
            <a:off x="5216177" y="3783435"/>
            <a:ext cx="1920240" cy="1371600"/>
          </a:xfrm>
          <a:prstGeom prst="rect">
            <a:avLst/>
          </a:prstGeom>
          <a:ln>
            <a:noFill/>
          </a:ln>
        </p:spPr>
        <p:txBody>
          <a:bodyPr vert="horz" wrap="square" lIns="0" tIns="0" rIns="0" bIns="0" rtlCol="0" anchor="t" anchorCtr="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rgbClr val="146D46">
                  <a:lumMod val="100000"/>
                </a:srgbClr>
              </a:buClr>
              <a:buSzPct val="100000"/>
            </a:pPr>
            <a:r>
              <a:rPr lang="en-US" sz="1400" dirty="0">
                <a:solidFill>
                  <a:schemeClr val="tx1">
                    <a:lumMod val="50000"/>
                    <a:lumOff val="50000"/>
                  </a:schemeClr>
                </a:solidFill>
              </a:rPr>
              <a:t>Tight coupling b/w client &amp; database</a:t>
            </a:r>
          </a:p>
          <a:p>
            <a:pPr lvl="1">
              <a:buClr>
                <a:srgbClr val="146D46">
                  <a:lumMod val="100000"/>
                </a:srgbClr>
              </a:buClr>
              <a:buSzPct val="100000"/>
            </a:pPr>
            <a:r>
              <a:rPr lang="en-US" sz="1400" dirty="0">
                <a:solidFill>
                  <a:schemeClr val="tx1">
                    <a:lumMod val="50000"/>
                    <a:lumOff val="50000"/>
                  </a:schemeClr>
                </a:solidFill>
              </a:rPr>
              <a:t>Lack of supported data formats</a:t>
            </a:r>
          </a:p>
        </p:txBody>
      </p:sp>
      <p:sp>
        <p:nvSpPr>
          <p:cNvPr id="41" name="ee4pContent1">
            <a:extLst>
              <a:ext uri="{FF2B5EF4-FFF2-40B4-BE49-F238E27FC236}">
                <a16:creationId xmlns:a16="http://schemas.microsoft.com/office/drawing/2014/main" id="{D8A27BE1-7A69-4E5C-96EC-C2960BC3AD6B}"/>
              </a:ext>
            </a:extLst>
          </p:cNvPr>
          <p:cNvSpPr txBox="1"/>
          <p:nvPr/>
        </p:nvSpPr>
        <p:spPr>
          <a:xfrm>
            <a:off x="7136416" y="3150303"/>
            <a:ext cx="1953055" cy="595381"/>
          </a:xfrm>
          <a:prstGeom prst="rect">
            <a:avLst/>
          </a:prstGeom>
          <a:ln>
            <a:noFill/>
          </a:ln>
        </p:spPr>
        <p:txBody>
          <a:bodyPr vert="horz" wrap="square" lIns="0" tIns="0" rIns="0" bIns="0" rtlCol="0" anchor="t" anchorCtr="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rgbClr val="146D46">
                  <a:lumMod val="100000"/>
                </a:srgbClr>
              </a:buClr>
              <a:buSzPct val="100000"/>
            </a:pPr>
            <a:r>
              <a:rPr lang="en-US" sz="1400" dirty="0">
                <a:solidFill>
                  <a:schemeClr val="tx1">
                    <a:lumMod val="50000"/>
                    <a:lumOff val="50000"/>
                  </a:schemeClr>
                </a:solidFill>
              </a:rPr>
              <a:t>More detailed discussion to follow</a:t>
            </a:r>
          </a:p>
        </p:txBody>
      </p:sp>
    </p:spTree>
    <p:extLst>
      <p:ext uri="{BB962C8B-B14F-4D97-AF65-F5344CB8AC3E}">
        <p14:creationId xmlns:p14="http://schemas.microsoft.com/office/powerpoint/2010/main" val="1336483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12</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en-US"/>
              <a:t>7 April 2020</a:t>
            </a:r>
            <a:endParaRPr lang="it-IT" dirty="0"/>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Tools, REST, Swagger</a:t>
            </a:r>
          </a:p>
        </p:txBody>
      </p:sp>
      <p:sp>
        <p:nvSpPr>
          <p:cNvPr id="6" name="Text Placeholder 5">
            <a:extLst>
              <a:ext uri="{FF2B5EF4-FFF2-40B4-BE49-F238E27FC236}">
                <a16:creationId xmlns:a16="http://schemas.microsoft.com/office/drawing/2014/main" id="{398152BC-43A6-4818-8311-0A33454E6222}"/>
              </a:ext>
            </a:extLst>
          </p:cNvPr>
          <p:cNvSpPr>
            <a:spLocks noGrp="1"/>
          </p:cNvSpPr>
          <p:nvPr>
            <p:ph type="body" sz="quarter" idx="13"/>
          </p:nvPr>
        </p:nvSpPr>
        <p:spPr/>
        <p:txBody>
          <a:bodyPr>
            <a:normAutofit fontScale="77500" lnSpcReduction="20000"/>
          </a:bodyPr>
          <a:lstStyle/>
          <a:p>
            <a:endParaRPr lang="en-US"/>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dirty="0"/>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Let's evaluate REST more closely in this scenario</a:t>
            </a:r>
          </a:p>
        </p:txBody>
      </p:sp>
      <p:grpSp>
        <p:nvGrpSpPr>
          <p:cNvPr id="11" name="bcgIcons_Folder">
            <a:extLst>
              <a:ext uri="{FF2B5EF4-FFF2-40B4-BE49-F238E27FC236}">
                <a16:creationId xmlns:a16="http://schemas.microsoft.com/office/drawing/2014/main" id="{26193ADD-DB53-4BC8-9F91-625692F865F0}"/>
              </a:ext>
            </a:extLst>
          </p:cNvPr>
          <p:cNvGrpSpPr>
            <a:grpSpLocks noChangeAspect="1"/>
          </p:cNvGrpSpPr>
          <p:nvPr/>
        </p:nvGrpSpPr>
        <p:grpSpPr bwMode="auto">
          <a:xfrm>
            <a:off x="347300" y="1326080"/>
            <a:ext cx="913550" cy="914400"/>
            <a:chOff x="1682" y="0"/>
            <a:chExt cx="4316" cy="4320"/>
          </a:xfrm>
        </p:grpSpPr>
        <p:sp>
          <p:nvSpPr>
            <p:cNvPr id="12" name="AutoShape 8">
              <a:extLst>
                <a:ext uri="{FF2B5EF4-FFF2-40B4-BE49-F238E27FC236}">
                  <a16:creationId xmlns:a16="http://schemas.microsoft.com/office/drawing/2014/main" id="{EBCD47BA-190B-462B-83C7-83E58A77ACD9}"/>
                </a:ext>
              </a:extLst>
            </p:cNvPr>
            <p:cNvSpPr>
              <a:spLocks noChangeAspect="1" noChangeArrowheads="1" noTextEdit="1"/>
            </p:cNvSpPr>
            <p:nvPr/>
          </p:nvSpPr>
          <p:spPr bwMode="auto">
            <a:xfrm>
              <a:off x="1682" y="0"/>
              <a:ext cx="4316" cy="4320"/>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GB"/>
            </a:p>
          </p:txBody>
        </p:sp>
        <p:sp>
          <p:nvSpPr>
            <p:cNvPr id="13" name="Freeform 10">
              <a:extLst>
                <a:ext uri="{FF2B5EF4-FFF2-40B4-BE49-F238E27FC236}">
                  <a16:creationId xmlns:a16="http://schemas.microsoft.com/office/drawing/2014/main" id="{37C558BB-F513-42EA-BCC4-EF86F275B961}"/>
                </a:ext>
              </a:extLst>
            </p:cNvPr>
            <p:cNvSpPr>
              <a:spLocks noEditPoints="1"/>
            </p:cNvSpPr>
            <p:nvPr/>
          </p:nvSpPr>
          <p:spPr bwMode="auto">
            <a:xfrm>
              <a:off x="2332" y="1406"/>
              <a:ext cx="3016" cy="2098"/>
            </a:xfrm>
            <a:custGeom>
              <a:avLst/>
              <a:gdLst>
                <a:gd name="T0" fmla="*/ 1600 w 1610"/>
                <a:gd name="T1" fmla="*/ 0 h 1119"/>
                <a:gd name="T2" fmla="*/ 10 w 1610"/>
                <a:gd name="T3" fmla="*/ 0 h 1119"/>
                <a:gd name="T4" fmla="*/ 0 w 1610"/>
                <a:gd name="T5" fmla="*/ 10 h 1119"/>
                <a:gd name="T6" fmla="*/ 0 w 1610"/>
                <a:gd name="T7" fmla="*/ 1109 h 1119"/>
                <a:gd name="T8" fmla="*/ 10 w 1610"/>
                <a:gd name="T9" fmla="*/ 1119 h 1119"/>
                <a:gd name="T10" fmla="*/ 1600 w 1610"/>
                <a:gd name="T11" fmla="*/ 1119 h 1119"/>
                <a:gd name="T12" fmla="*/ 1610 w 1610"/>
                <a:gd name="T13" fmla="*/ 1109 h 1119"/>
                <a:gd name="T14" fmla="*/ 1610 w 1610"/>
                <a:gd name="T15" fmla="*/ 10 h 1119"/>
                <a:gd name="T16" fmla="*/ 1600 w 1610"/>
                <a:gd name="T17" fmla="*/ 0 h 1119"/>
                <a:gd name="T18" fmla="*/ 430 w 1610"/>
                <a:gd name="T19" fmla="*/ 370 h 1119"/>
                <a:gd name="T20" fmla="*/ 151 w 1610"/>
                <a:gd name="T21" fmla="*/ 370 h 1119"/>
                <a:gd name="T22" fmla="*/ 129 w 1610"/>
                <a:gd name="T23" fmla="*/ 348 h 1119"/>
                <a:gd name="T24" fmla="*/ 151 w 1610"/>
                <a:gd name="T25" fmla="*/ 326 h 1119"/>
                <a:gd name="T26" fmla="*/ 430 w 1610"/>
                <a:gd name="T27" fmla="*/ 326 h 1119"/>
                <a:gd name="T28" fmla="*/ 452 w 1610"/>
                <a:gd name="T29" fmla="*/ 348 h 1119"/>
                <a:gd name="T30" fmla="*/ 430 w 1610"/>
                <a:gd name="T31" fmla="*/ 370 h 1119"/>
                <a:gd name="T32" fmla="*/ 666 w 1610"/>
                <a:gd name="T33" fmla="*/ 197 h 1119"/>
                <a:gd name="T34" fmla="*/ 151 w 1610"/>
                <a:gd name="T35" fmla="*/ 197 h 1119"/>
                <a:gd name="T36" fmla="*/ 129 w 1610"/>
                <a:gd name="T37" fmla="*/ 175 h 1119"/>
                <a:gd name="T38" fmla="*/ 151 w 1610"/>
                <a:gd name="T39" fmla="*/ 153 h 1119"/>
                <a:gd name="T40" fmla="*/ 666 w 1610"/>
                <a:gd name="T41" fmla="*/ 153 h 1119"/>
                <a:gd name="T42" fmla="*/ 688 w 1610"/>
                <a:gd name="T43" fmla="*/ 175 h 1119"/>
                <a:gd name="T44" fmla="*/ 666 w 1610"/>
                <a:gd name="T45" fmla="*/ 197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10" h="1119">
                  <a:moveTo>
                    <a:pt x="1600" y="0"/>
                  </a:moveTo>
                  <a:cubicBezTo>
                    <a:pt x="10" y="0"/>
                    <a:pt x="10" y="0"/>
                    <a:pt x="10" y="0"/>
                  </a:cubicBezTo>
                  <a:cubicBezTo>
                    <a:pt x="4" y="0"/>
                    <a:pt x="0" y="5"/>
                    <a:pt x="0" y="10"/>
                  </a:cubicBezTo>
                  <a:cubicBezTo>
                    <a:pt x="0" y="1109"/>
                    <a:pt x="0" y="1109"/>
                    <a:pt x="0" y="1109"/>
                  </a:cubicBezTo>
                  <a:cubicBezTo>
                    <a:pt x="0" y="1115"/>
                    <a:pt x="4" y="1119"/>
                    <a:pt x="10" y="1119"/>
                  </a:cubicBezTo>
                  <a:cubicBezTo>
                    <a:pt x="1600" y="1119"/>
                    <a:pt x="1600" y="1119"/>
                    <a:pt x="1600" y="1119"/>
                  </a:cubicBezTo>
                  <a:cubicBezTo>
                    <a:pt x="1606" y="1119"/>
                    <a:pt x="1610" y="1115"/>
                    <a:pt x="1610" y="1109"/>
                  </a:cubicBezTo>
                  <a:cubicBezTo>
                    <a:pt x="1610" y="10"/>
                    <a:pt x="1610" y="10"/>
                    <a:pt x="1610" y="10"/>
                  </a:cubicBezTo>
                  <a:cubicBezTo>
                    <a:pt x="1610" y="5"/>
                    <a:pt x="1606" y="0"/>
                    <a:pt x="1600" y="0"/>
                  </a:cubicBezTo>
                  <a:close/>
                  <a:moveTo>
                    <a:pt x="430" y="370"/>
                  </a:moveTo>
                  <a:cubicBezTo>
                    <a:pt x="151" y="370"/>
                    <a:pt x="151" y="370"/>
                    <a:pt x="151" y="370"/>
                  </a:cubicBezTo>
                  <a:cubicBezTo>
                    <a:pt x="139" y="370"/>
                    <a:pt x="129" y="360"/>
                    <a:pt x="129" y="348"/>
                  </a:cubicBezTo>
                  <a:cubicBezTo>
                    <a:pt x="129" y="336"/>
                    <a:pt x="139" y="326"/>
                    <a:pt x="151" y="326"/>
                  </a:cubicBezTo>
                  <a:cubicBezTo>
                    <a:pt x="430" y="326"/>
                    <a:pt x="430" y="326"/>
                    <a:pt x="430" y="326"/>
                  </a:cubicBezTo>
                  <a:cubicBezTo>
                    <a:pt x="442" y="326"/>
                    <a:pt x="452" y="336"/>
                    <a:pt x="452" y="348"/>
                  </a:cubicBezTo>
                  <a:cubicBezTo>
                    <a:pt x="452" y="360"/>
                    <a:pt x="442" y="370"/>
                    <a:pt x="430" y="370"/>
                  </a:cubicBezTo>
                  <a:close/>
                  <a:moveTo>
                    <a:pt x="666" y="197"/>
                  </a:moveTo>
                  <a:cubicBezTo>
                    <a:pt x="151" y="197"/>
                    <a:pt x="151" y="197"/>
                    <a:pt x="151" y="197"/>
                  </a:cubicBezTo>
                  <a:cubicBezTo>
                    <a:pt x="139" y="197"/>
                    <a:pt x="129" y="187"/>
                    <a:pt x="129" y="175"/>
                  </a:cubicBezTo>
                  <a:cubicBezTo>
                    <a:pt x="129" y="163"/>
                    <a:pt x="139" y="153"/>
                    <a:pt x="151" y="153"/>
                  </a:cubicBezTo>
                  <a:cubicBezTo>
                    <a:pt x="666" y="153"/>
                    <a:pt x="666" y="153"/>
                    <a:pt x="666" y="153"/>
                  </a:cubicBezTo>
                  <a:cubicBezTo>
                    <a:pt x="678" y="153"/>
                    <a:pt x="688" y="163"/>
                    <a:pt x="688" y="175"/>
                  </a:cubicBezTo>
                  <a:cubicBezTo>
                    <a:pt x="688" y="187"/>
                    <a:pt x="678" y="197"/>
                    <a:pt x="666" y="197"/>
                  </a:cubicBezTo>
                  <a:close/>
                </a:path>
              </a:pathLst>
            </a:cu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GB"/>
            </a:p>
          </p:txBody>
        </p:sp>
        <p:sp>
          <p:nvSpPr>
            <p:cNvPr id="14" name="Freeform 11">
              <a:extLst>
                <a:ext uri="{FF2B5EF4-FFF2-40B4-BE49-F238E27FC236}">
                  <a16:creationId xmlns:a16="http://schemas.microsoft.com/office/drawing/2014/main" id="{6BB38591-51DB-483D-90A9-00AF6579AFF7}"/>
                </a:ext>
              </a:extLst>
            </p:cNvPr>
            <p:cNvSpPr>
              <a:spLocks noEditPoints="1"/>
            </p:cNvSpPr>
            <p:nvPr/>
          </p:nvSpPr>
          <p:spPr bwMode="auto">
            <a:xfrm>
              <a:off x="2167" y="647"/>
              <a:ext cx="3346" cy="3022"/>
            </a:xfrm>
            <a:custGeom>
              <a:avLst/>
              <a:gdLst>
                <a:gd name="T0" fmla="*/ 1764 w 1786"/>
                <a:gd name="T1" fmla="*/ 317 h 1612"/>
                <a:gd name="T2" fmla="*/ 1726 w 1786"/>
                <a:gd name="T3" fmla="*/ 317 h 1612"/>
                <a:gd name="T4" fmla="*/ 1726 w 1786"/>
                <a:gd name="T5" fmla="*/ 170 h 1612"/>
                <a:gd name="T6" fmla="*/ 1704 w 1786"/>
                <a:gd name="T7" fmla="*/ 148 h 1612"/>
                <a:gd name="T8" fmla="*/ 785 w 1786"/>
                <a:gd name="T9" fmla="*/ 147 h 1612"/>
                <a:gd name="T10" fmla="*/ 650 w 1786"/>
                <a:gd name="T11" fmla="*/ 6 h 1612"/>
                <a:gd name="T12" fmla="*/ 635 w 1786"/>
                <a:gd name="T13" fmla="*/ 0 h 1612"/>
                <a:gd name="T14" fmla="*/ 87 w 1786"/>
                <a:gd name="T15" fmla="*/ 0 h 1612"/>
                <a:gd name="T16" fmla="*/ 65 w 1786"/>
                <a:gd name="T17" fmla="*/ 22 h 1612"/>
                <a:gd name="T18" fmla="*/ 65 w 1786"/>
                <a:gd name="T19" fmla="*/ 317 h 1612"/>
                <a:gd name="T20" fmla="*/ 22 w 1786"/>
                <a:gd name="T21" fmla="*/ 317 h 1612"/>
                <a:gd name="T22" fmla="*/ 0 w 1786"/>
                <a:gd name="T23" fmla="*/ 339 h 1612"/>
                <a:gd name="T24" fmla="*/ 0 w 1786"/>
                <a:gd name="T25" fmla="*/ 1590 h 1612"/>
                <a:gd name="T26" fmla="*/ 22 w 1786"/>
                <a:gd name="T27" fmla="*/ 1612 h 1612"/>
                <a:gd name="T28" fmla="*/ 1764 w 1786"/>
                <a:gd name="T29" fmla="*/ 1612 h 1612"/>
                <a:gd name="T30" fmla="*/ 1786 w 1786"/>
                <a:gd name="T31" fmla="*/ 1590 h 1612"/>
                <a:gd name="T32" fmla="*/ 1786 w 1786"/>
                <a:gd name="T33" fmla="*/ 339 h 1612"/>
                <a:gd name="T34" fmla="*/ 1764 w 1786"/>
                <a:gd name="T35" fmla="*/ 317 h 1612"/>
                <a:gd name="T36" fmla="*/ 109 w 1786"/>
                <a:gd name="T37" fmla="*/ 44 h 1612"/>
                <a:gd name="T38" fmla="*/ 625 w 1786"/>
                <a:gd name="T39" fmla="*/ 44 h 1612"/>
                <a:gd name="T40" fmla="*/ 759 w 1786"/>
                <a:gd name="T41" fmla="*/ 184 h 1612"/>
                <a:gd name="T42" fmla="*/ 775 w 1786"/>
                <a:gd name="T43" fmla="*/ 191 h 1612"/>
                <a:gd name="T44" fmla="*/ 1682 w 1786"/>
                <a:gd name="T45" fmla="*/ 192 h 1612"/>
                <a:gd name="T46" fmla="*/ 1682 w 1786"/>
                <a:gd name="T47" fmla="*/ 317 h 1612"/>
                <a:gd name="T48" fmla="*/ 109 w 1786"/>
                <a:gd name="T49" fmla="*/ 317 h 1612"/>
                <a:gd name="T50" fmla="*/ 109 w 1786"/>
                <a:gd name="T51" fmla="*/ 44 h 1612"/>
                <a:gd name="T52" fmla="*/ 1742 w 1786"/>
                <a:gd name="T53" fmla="*/ 1568 h 1612"/>
                <a:gd name="T54" fmla="*/ 44 w 1786"/>
                <a:gd name="T55" fmla="*/ 1568 h 1612"/>
                <a:gd name="T56" fmla="*/ 44 w 1786"/>
                <a:gd name="T57" fmla="*/ 361 h 1612"/>
                <a:gd name="T58" fmla="*/ 87 w 1786"/>
                <a:gd name="T59" fmla="*/ 361 h 1612"/>
                <a:gd name="T60" fmla="*/ 1704 w 1786"/>
                <a:gd name="T61" fmla="*/ 361 h 1612"/>
                <a:gd name="T62" fmla="*/ 1742 w 1786"/>
                <a:gd name="T63" fmla="*/ 361 h 1612"/>
                <a:gd name="T64" fmla="*/ 1742 w 1786"/>
                <a:gd name="T65" fmla="*/ 1568 h 1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86" h="1612">
                  <a:moveTo>
                    <a:pt x="1764" y="317"/>
                  </a:moveTo>
                  <a:cubicBezTo>
                    <a:pt x="1726" y="317"/>
                    <a:pt x="1726" y="317"/>
                    <a:pt x="1726" y="317"/>
                  </a:cubicBezTo>
                  <a:cubicBezTo>
                    <a:pt x="1726" y="170"/>
                    <a:pt x="1726" y="170"/>
                    <a:pt x="1726" y="170"/>
                  </a:cubicBezTo>
                  <a:cubicBezTo>
                    <a:pt x="1726" y="158"/>
                    <a:pt x="1716" y="148"/>
                    <a:pt x="1704" y="148"/>
                  </a:cubicBezTo>
                  <a:cubicBezTo>
                    <a:pt x="785" y="147"/>
                    <a:pt x="785" y="147"/>
                    <a:pt x="785" y="147"/>
                  </a:cubicBezTo>
                  <a:cubicBezTo>
                    <a:pt x="650" y="6"/>
                    <a:pt x="650" y="6"/>
                    <a:pt x="650" y="6"/>
                  </a:cubicBezTo>
                  <a:cubicBezTo>
                    <a:pt x="646" y="2"/>
                    <a:pt x="641" y="0"/>
                    <a:pt x="635" y="0"/>
                  </a:cubicBezTo>
                  <a:cubicBezTo>
                    <a:pt x="87" y="0"/>
                    <a:pt x="87" y="0"/>
                    <a:pt x="87" y="0"/>
                  </a:cubicBezTo>
                  <a:cubicBezTo>
                    <a:pt x="75" y="0"/>
                    <a:pt x="65" y="9"/>
                    <a:pt x="65" y="22"/>
                  </a:cubicBezTo>
                  <a:cubicBezTo>
                    <a:pt x="65" y="317"/>
                    <a:pt x="65" y="317"/>
                    <a:pt x="65" y="317"/>
                  </a:cubicBezTo>
                  <a:cubicBezTo>
                    <a:pt x="22" y="317"/>
                    <a:pt x="22" y="317"/>
                    <a:pt x="22" y="317"/>
                  </a:cubicBezTo>
                  <a:cubicBezTo>
                    <a:pt x="10" y="317"/>
                    <a:pt x="0" y="327"/>
                    <a:pt x="0" y="339"/>
                  </a:cubicBezTo>
                  <a:cubicBezTo>
                    <a:pt x="0" y="1590"/>
                    <a:pt x="0" y="1590"/>
                    <a:pt x="0" y="1590"/>
                  </a:cubicBezTo>
                  <a:cubicBezTo>
                    <a:pt x="0" y="1603"/>
                    <a:pt x="10" y="1612"/>
                    <a:pt x="22" y="1612"/>
                  </a:cubicBezTo>
                  <a:cubicBezTo>
                    <a:pt x="1764" y="1612"/>
                    <a:pt x="1764" y="1612"/>
                    <a:pt x="1764" y="1612"/>
                  </a:cubicBezTo>
                  <a:cubicBezTo>
                    <a:pt x="1776" y="1612"/>
                    <a:pt x="1786" y="1603"/>
                    <a:pt x="1786" y="1590"/>
                  </a:cubicBezTo>
                  <a:cubicBezTo>
                    <a:pt x="1786" y="339"/>
                    <a:pt x="1786" y="339"/>
                    <a:pt x="1786" y="339"/>
                  </a:cubicBezTo>
                  <a:cubicBezTo>
                    <a:pt x="1786" y="327"/>
                    <a:pt x="1776" y="317"/>
                    <a:pt x="1764" y="317"/>
                  </a:cubicBezTo>
                  <a:close/>
                  <a:moveTo>
                    <a:pt x="109" y="44"/>
                  </a:moveTo>
                  <a:cubicBezTo>
                    <a:pt x="625" y="44"/>
                    <a:pt x="625" y="44"/>
                    <a:pt x="625" y="44"/>
                  </a:cubicBezTo>
                  <a:cubicBezTo>
                    <a:pt x="759" y="184"/>
                    <a:pt x="759" y="184"/>
                    <a:pt x="759" y="184"/>
                  </a:cubicBezTo>
                  <a:cubicBezTo>
                    <a:pt x="763" y="188"/>
                    <a:pt x="769" y="191"/>
                    <a:pt x="775" y="191"/>
                  </a:cubicBezTo>
                  <a:cubicBezTo>
                    <a:pt x="1682" y="192"/>
                    <a:pt x="1682" y="192"/>
                    <a:pt x="1682" y="192"/>
                  </a:cubicBezTo>
                  <a:cubicBezTo>
                    <a:pt x="1682" y="317"/>
                    <a:pt x="1682" y="317"/>
                    <a:pt x="1682" y="317"/>
                  </a:cubicBezTo>
                  <a:cubicBezTo>
                    <a:pt x="109" y="317"/>
                    <a:pt x="109" y="317"/>
                    <a:pt x="109" y="317"/>
                  </a:cubicBezTo>
                  <a:lnTo>
                    <a:pt x="109" y="44"/>
                  </a:lnTo>
                  <a:close/>
                  <a:moveTo>
                    <a:pt x="1742" y="1568"/>
                  </a:moveTo>
                  <a:cubicBezTo>
                    <a:pt x="44" y="1568"/>
                    <a:pt x="44" y="1568"/>
                    <a:pt x="44" y="1568"/>
                  </a:cubicBezTo>
                  <a:cubicBezTo>
                    <a:pt x="44" y="361"/>
                    <a:pt x="44" y="361"/>
                    <a:pt x="44" y="361"/>
                  </a:cubicBezTo>
                  <a:cubicBezTo>
                    <a:pt x="87" y="361"/>
                    <a:pt x="87" y="361"/>
                    <a:pt x="87" y="361"/>
                  </a:cubicBezTo>
                  <a:cubicBezTo>
                    <a:pt x="1704" y="361"/>
                    <a:pt x="1704" y="361"/>
                    <a:pt x="1704" y="361"/>
                  </a:cubicBezTo>
                  <a:cubicBezTo>
                    <a:pt x="1742" y="361"/>
                    <a:pt x="1742" y="361"/>
                    <a:pt x="1742" y="361"/>
                  </a:cubicBezTo>
                  <a:lnTo>
                    <a:pt x="1742" y="1568"/>
                  </a:lnTo>
                  <a:close/>
                </a:path>
              </a:pathLst>
            </a:cu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GB"/>
            </a:p>
          </p:txBody>
        </p:sp>
      </p:grpSp>
      <p:sp>
        <p:nvSpPr>
          <p:cNvPr id="15" name="ee4pContent1">
            <a:extLst>
              <a:ext uri="{FF2B5EF4-FFF2-40B4-BE49-F238E27FC236}">
                <a16:creationId xmlns:a16="http://schemas.microsoft.com/office/drawing/2014/main" id="{B59DEF53-CF18-4C65-850D-164C5B3E5745}"/>
              </a:ext>
            </a:extLst>
          </p:cNvPr>
          <p:cNvSpPr txBox="1"/>
          <p:nvPr/>
        </p:nvSpPr>
        <p:spPr>
          <a:xfrm>
            <a:off x="37319" y="2528552"/>
            <a:ext cx="1533512" cy="1371600"/>
          </a:xfrm>
          <a:prstGeom prst="rect">
            <a:avLst/>
          </a:prstGeom>
          <a:ln>
            <a:noFill/>
          </a:ln>
        </p:spPr>
        <p:txBody>
          <a:bodyPr vert="horz" wrap="square" lIns="0" tIns="0" rIns="0" bIns="0" rtlCol="0" anchor="t" anchorCtr="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marL="0" lvl="1" indent="0" algn="ctr">
              <a:buClrTx/>
              <a:buSzPct val="100000"/>
              <a:buFont typeface="Trebuchet MS" panose="020B0603020202020204" pitchFamily="34" charset="0"/>
              <a:buChar char="​"/>
            </a:pPr>
            <a:r>
              <a:rPr lang="en-US" sz="1800" dirty="0">
                <a:solidFill>
                  <a:schemeClr val="tx1">
                    <a:lumMod val="50000"/>
                    <a:lumOff val="50000"/>
                  </a:schemeClr>
                </a:solidFill>
              </a:rPr>
              <a:t>Supports any hypertext format</a:t>
            </a:r>
          </a:p>
          <a:p>
            <a:pPr algn="ctr">
              <a:buSzPct val="100000"/>
              <a:buFont typeface="Trebuchet MS" panose="020B0603020202020204" pitchFamily="34" charset="0"/>
              <a:buChar char="​"/>
            </a:pPr>
            <a:endParaRPr lang="en-US" sz="1800" dirty="0">
              <a:solidFill>
                <a:schemeClr val="tx1">
                  <a:lumMod val="50000"/>
                  <a:lumOff val="50000"/>
                </a:schemeClr>
              </a:solidFill>
            </a:endParaRPr>
          </a:p>
        </p:txBody>
      </p:sp>
      <p:grpSp>
        <p:nvGrpSpPr>
          <p:cNvPr id="16" name="bcgIcons_ToolKit">
            <a:extLst>
              <a:ext uri="{FF2B5EF4-FFF2-40B4-BE49-F238E27FC236}">
                <a16:creationId xmlns:a16="http://schemas.microsoft.com/office/drawing/2014/main" id="{9A38C4D8-A090-4F51-AD1E-954C3F883666}"/>
              </a:ext>
            </a:extLst>
          </p:cNvPr>
          <p:cNvGrpSpPr>
            <a:grpSpLocks noChangeAspect="1"/>
          </p:cNvGrpSpPr>
          <p:nvPr/>
        </p:nvGrpSpPr>
        <p:grpSpPr bwMode="auto">
          <a:xfrm>
            <a:off x="2198725" y="1305647"/>
            <a:ext cx="913550" cy="914400"/>
            <a:chOff x="1682" y="0"/>
            <a:chExt cx="4316" cy="4320"/>
          </a:xfrm>
        </p:grpSpPr>
        <p:sp>
          <p:nvSpPr>
            <p:cNvPr id="17" name="AutoShape 3">
              <a:extLst>
                <a:ext uri="{FF2B5EF4-FFF2-40B4-BE49-F238E27FC236}">
                  <a16:creationId xmlns:a16="http://schemas.microsoft.com/office/drawing/2014/main" id="{9BC88BBA-B962-45F2-9217-9ADE3F6A33F8}"/>
                </a:ext>
              </a:extLst>
            </p:cNvPr>
            <p:cNvSpPr>
              <a:spLocks noChangeAspect="1" noChangeArrowheads="1" noTextEdit="1"/>
            </p:cNvSpPr>
            <p:nvPr/>
          </p:nvSpPr>
          <p:spPr bwMode="auto">
            <a:xfrm>
              <a:off x="1682" y="0"/>
              <a:ext cx="4316" cy="4320"/>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GB"/>
            </a:p>
          </p:txBody>
        </p:sp>
        <p:sp>
          <p:nvSpPr>
            <p:cNvPr id="18" name="Freeform 5">
              <a:extLst>
                <a:ext uri="{FF2B5EF4-FFF2-40B4-BE49-F238E27FC236}">
                  <a16:creationId xmlns:a16="http://schemas.microsoft.com/office/drawing/2014/main" id="{4FA5523A-89BF-4184-855A-535B45F94600}"/>
                </a:ext>
              </a:extLst>
            </p:cNvPr>
            <p:cNvSpPr>
              <a:spLocks noEditPoints="1"/>
            </p:cNvSpPr>
            <p:nvPr/>
          </p:nvSpPr>
          <p:spPr bwMode="auto">
            <a:xfrm>
              <a:off x="2414" y="1577"/>
              <a:ext cx="2900" cy="2167"/>
            </a:xfrm>
            <a:custGeom>
              <a:avLst/>
              <a:gdLst>
                <a:gd name="T0" fmla="*/ 973 w 1548"/>
                <a:gd name="T1" fmla="*/ 304 h 1156"/>
                <a:gd name="T2" fmla="*/ 894 w 1548"/>
                <a:gd name="T3" fmla="*/ 298 h 1156"/>
                <a:gd name="T4" fmla="*/ 912 w 1548"/>
                <a:gd name="T5" fmla="*/ 261 h 1156"/>
                <a:gd name="T6" fmla="*/ 839 w 1548"/>
                <a:gd name="T7" fmla="*/ 171 h 1156"/>
                <a:gd name="T8" fmla="*/ 779 w 1548"/>
                <a:gd name="T9" fmla="*/ 171 h 1156"/>
                <a:gd name="T10" fmla="*/ 538 w 1548"/>
                <a:gd name="T11" fmla="*/ 429 h 1156"/>
                <a:gd name="T12" fmla="*/ 611 w 1548"/>
                <a:gd name="T13" fmla="*/ 519 h 1156"/>
                <a:gd name="T14" fmla="*/ 672 w 1548"/>
                <a:gd name="T15" fmla="*/ 519 h 1156"/>
                <a:gd name="T16" fmla="*/ 677 w 1548"/>
                <a:gd name="T17" fmla="*/ 577 h 1156"/>
                <a:gd name="T18" fmla="*/ 1232 w 1548"/>
                <a:gd name="T19" fmla="*/ 1140 h 1156"/>
                <a:gd name="T20" fmla="*/ 1330 w 1548"/>
                <a:gd name="T21" fmla="*/ 1143 h 1156"/>
                <a:gd name="T22" fmla="*/ 1523 w 1548"/>
                <a:gd name="T23" fmla="*/ 950 h 1156"/>
                <a:gd name="T24" fmla="*/ 642 w 1548"/>
                <a:gd name="T25" fmla="*/ 488 h 1156"/>
                <a:gd name="T26" fmla="*/ 809 w 1548"/>
                <a:gd name="T27" fmla="*/ 202 h 1156"/>
                <a:gd name="T28" fmla="*/ 642 w 1548"/>
                <a:gd name="T29" fmla="*/ 488 h 1156"/>
                <a:gd name="T30" fmla="*/ 1411 w 1548"/>
                <a:gd name="T31" fmla="*/ 1031 h 1156"/>
                <a:gd name="T32" fmla="*/ 1263 w 1548"/>
                <a:gd name="T33" fmla="*/ 1109 h 1156"/>
                <a:gd name="T34" fmla="*/ 718 w 1548"/>
                <a:gd name="T35" fmla="*/ 474 h 1156"/>
                <a:gd name="T36" fmla="*/ 948 w 1548"/>
                <a:gd name="T37" fmla="*/ 342 h 1156"/>
                <a:gd name="T38" fmla="*/ 1483 w 1548"/>
                <a:gd name="T39" fmla="*/ 932 h 1156"/>
                <a:gd name="T40" fmla="*/ 839 w 1548"/>
                <a:gd name="T41" fmla="*/ 119 h 1156"/>
                <a:gd name="T42" fmla="*/ 958 w 1548"/>
                <a:gd name="T43" fmla="*/ 0 h 1156"/>
                <a:gd name="T44" fmla="*/ 1145 w 1548"/>
                <a:gd name="T45" fmla="*/ 186 h 1156"/>
                <a:gd name="T46" fmla="*/ 1031 w 1548"/>
                <a:gd name="T47" fmla="*/ 300 h 1156"/>
                <a:gd name="T48" fmla="*/ 957 w 1548"/>
                <a:gd name="T49" fmla="*/ 254 h 1156"/>
                <a:gd name="T50" fmla="*/ 931 w 1548"/>
                <a:gd name="T51" fmla="*/ 200 h 1156"/>
                <a:gd name="T52" fmla="*/ 633 w 1548"/>
                <a:gd name="T53" fmla="*/ 578 h 1156"/>
                <a:gd name="T54" fmla="*/ 580 w 1548"/>
                <a:gd name="T55" fmla="*/ 551 h 1156"/>
                <a:gd name="T56" fmla="*/ 500 w 1548"/>
                <a:gd name="T57" fmla="*/ 459 h 1156"/>
                <a:gd name="T58" fmla="*/ 51 w 1548"/>
                <a:gd name="T59" fmla="*/ 907 h 1156"/>
                <a:gd name="T60" fmla="*/ 237 w 1548"/>
                <a:gd name="T61" fmla="*/ 1094 h 1156"/>
                <a:gd name="T62" fmla="*/ 680 w 1548"/>
                <a:gd name="T63" fmla="*/ 651 h 1156"/>
                <a:gd name="T64" fmla="*/ 633 w 1548"/>
                <a:gd name="T65" fmla="*/ 578 h 1156"/>
                <a:gd name="T66" fmla="*/ 87 w 1548"/>
                <a:gd name="T67" fmla="*/ 1058 h 1156"/>
                <a:gd name="T68" fmla="*/ 201 w 1548"/>
                <a:gd name="T69" fmla="*/ 943 h 1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48" h="1156">
                  <a:moveTo>
                    <a:pt x="1521" y="852"/>
                  </a:moveTo>
                  <a:cubicBezTo>
                    <a:pt x="973" y="304"/>
                    <a:pt x="973" y="304"/>
                    <a:pt x="973" y="304"/>
                  </a:cubicBezTo>
                  <a:cubicBezTo>
                    <a:pt x="969" y="300"/>
                    <a:pt x="963" y="298"/>
                    <a:pt x="957" y="298"/>
                  </a:cubicBezTo>
                  <a:cubicBezTo>
                    <a:pt x="894" y="298"/>
                    <a:pt x="894" y="298"/>
                    <a:pt x="894" y="298"/>
                  </a:cubicBezTo>
                  <a:cubicBezTo>
                    <a:pt x="900" y="292"/>
                    <a:pt x="900" y="292"/>
                    <a:pt x="900" y="292"/>
                  </a:cubicBezTo>
                  <a:cubicBezTo>
                    <a:pt x="908" y="284"/>
                    <a:pt x="912" y="273"/>
                    <a:pt x="912" y="261"/>
                  </a:cubicBezTo>
                  <a:cubicBezTo>
                    <a:pt x="912" y="250"/>
                    <a:pt x="908" y="239"/>
                    <a:pt x="900" y="231"/>
                  </a:cubicBezTo>
                  <a:cubicBezTo>
                    <a:pt x="839" y="171"/>
                    <a:pt x="839" y="171"/>
                    <a:pt x="839" y="171"/>
                  </a:cubicBezTo>
                  <a:cubicBezTo>
                    <a:pt x="831" y="162"/>
                    <a:pt x="820" y="158"/>
                    <a:pt x="809" y="158"/>
                  </a:cubicBezTo>
                  <a:cubicBezTo>
                    <a:pt x="798" y="158"/>
                    <a:pt x="787" y="162"/>
                    <a:pt x="779" y="171"/>
                  </a:cubicBezTo>
                  <a:cubicBezTo>
                    <a:pt x="551" y="398"/>
                    <a:pt x="551" y="398"/>
                    <a:pt x="551" y="398"/>
                  </a:cubicBezTo>
                  <a:cubicBezTo>
                    <a:pt x="543" y="406"/>
                    <a:pt x="538" y="417"/>
                    <a:pt x="538" y="429"/>
                  </a:cubicBezTo>
                  <a:cubicBezTo>
                    <a:pt x="538" y="440"/>
                    <a:pt x="543" y="451"/>
                    <a:pt x="551" y="459"/>
                  </a:cubicBezTo>
                  <a:cubicBezTo>
                    <a:pt x="611" y="519"/>
                    <a:pt x="611" y="519"/>
                    <a:pt x="611" y="519"/>
                  </a:cubicBezTo>
                  <a:cubicBezTo>
                    <a:pt x="619" y="528"/>
                    <a:pt x="630" y="532"/>
                    <a:pt x="642" y="532"/>
                  </a:cubicBezTo>
                  <a:cubicBezTo>
                    <a:pt x="653" y="532"/>
                    <a:pt x="664" y="528"/>
                    <a:pt x="672" y="519"/>
                  </a:cubicBezTo>
                  <a:cubicBezTo>
                    <a:pt x="675" y="516"/>
                    <a:pt x="675" y="516"/>
                    <a:pt x="675" y="516"/>
                  </a:cubicBezTo>
                  <a:cubicBezTo>
                    <a:pt x="677" y="577"/>
                    <a:pt x="677" y="577"/>
                    <a:pt x="677" y="577"/>
                  </a:cubicBezTo>
                  <a:cubicBezTo>
                    <a:pt x="677" y="582"/>
                    <a:pt x="679" y="588"/>
                    <a:pt x="683" y="592"/>
                  </a:cubicBezTo>
                  <a:cubicBezTo>
                    <a:pt x="1232" y="1140"/>
                    <a:pt x="1232" y="1140"/>
                    <a:pt x="1232" y="1140"/>
                  </a:cubicBezTo>
                  <a:cubicBezTo>
                    <a:pt x="1239" y="1148"/>
                    <a:pt x="1253" y="1156"/>
                    <a:pt x="1275" y="1156"/>
                  </a:cubicBezTo>
                  <a:cubicBezTo>
                    <a:pt x="1289" y="1156"/>
                    <a:pt x="1307" y="1153"/>
                    <a:pt x="1330" y="1143"/>
                  </a:cubicBezTo>
                  <a:cubicBezTo>
                    <a:pt x="1366" y="1127"/>
                    <a:pt x="1406" y="1098"/>
                    <a:pt x="1442" y="1062"/>
                  </a:cubicBezTo>
                  <a:cubicBezTo>
                    <a:pt x="1479" y="1026"/>
                    <a:pt x="1507" y="986"/>
                    <a:pt x="1523" y="950"/>
                  </a:cubicBezTo>
                  <a:cubicBezTo>
                    <a:pt x="1548" y="892"/>
                    <a:pt x="1532" y="864"/>
                    <a:pt x="1521" y="852"/>
                  </a:cubicBezTo>
                  <a:close/>
                  <a:moveTo>
                    <a:pt x="642" y="488"/>
                  </a:moveTo>
                  <a:cubicBezTo>
                    <a:pt x="583" y="429"/>
                    <a:pt x="583" y="429"/>
                    <a:pt x="583" y="429"/>
                  </a:cubicBezTo>
                  <a:cubicBezTo>
                    <a:pt x="809" y="202"/>
                    <a:pt x="809" y="202"/>
                    <a:pt x="809" y="202"/>
                  </a:cubicBezTo>
                  <a:cubicBezTo>
                    <a:pt x="868" y="261"/>
                    <a:pt x="868" y="261"/>
                    <a:pt x="868" y="261"/>
                  </a:cubicBezTo>
                  <a:lnTo>
                    <a:pt x="642" y="488"/>
                  </a:lnTo>
                  <a:close/>
                  <a:moveTo>
                    <a:pt x="1483" y="932"/>
                  </a:moveTo>
                  <a:cubicBezTo>
                    <a:pt x="1469" y="963"/>
                    <a:pt x="1444" y="998"/>
                    <a:pt x="1411" y="1031"/>
                  </a:cubicBezTo>
                  <a:cubicBezTo>
                    <a:pt x="1379" y="1063"/>
                    <a:pt x="1343" y="1089"/>
                    <a:pt x="1312" y="1103"/>
                  </a:cubicBezTo>
                  <a:cubicBezTo>
                    <a:pt x="1286" y="1114"/>
                    <a:pt x="1268" y="1114"/>
                    <a:pt x="1263" y="1109"/>
                  </a:cubicBezTo>
                  <a:cubicBezTo>
                    <a:pt x="721" y="567"/>
                    <a:pt x="721" y="567"/>
                    <a:pt x="721" y="567"/>
                  </a:cubicBezTo>
                  <a:cubicBezTo>
                    <a:pt x="718" y="474"/>
                    <a:pt x="718" y="474"/>
                    <a:pt x="718" y="474"/>
                  </a:cubicBezTo>
                  <a:cubicBezTo>
                    <a:pt x="850" y="341"/>
                    <a:pt x="850" y="341"/>
                    <a:pt x="850" y="341"/>
                  </a:cubicBezTo>
                  <a:cubicBezTo>
                    <a:pt x="948" y="342"/>
                    <a:pt x="948" y="342"/>
                    <a:pt x="948" y="342"/>
                  </a:cubicBezTo>
                  <a:cubicBezTo>
                    <a:pt x="1490" y="883"/>
                    <a:pt x="1490" y="883"/>
                    <a:pt x="1490" y="883"/>
                  </a:cubicBezTo>
                  <a:cubicBezTo>
                    <a:pt x="1495" y="888"/>
                    <a:pt x="1494" y="905"/>
                    <a:pt x="1483" y="932"/>
                  </a:cubicBezTo>
                  <a:close/>
                  <a:moveTo>
                    <a:pt x="871" y="140"/>
                  </a:moveTo>
                  <a:cubicBezTo>
                    <a:pt x="861" y="130"/>
                    <a:pt x="851" y="124"/>
                    <a:pt x="839" y="119"/>
                  </a:cubicBezTo>
                  <a:cubicBezTo>
                    <a:pt x="844" y="114"/>
                    <a:pt x="844" y="114"/>
                    <a:pt x="844" y="114"/>
                  </a:cubicBezTo>
                  <a:cubicBezTo>
                    <a:pt x="958" y="0"/>
                    <a:pt x="958" y="0"/>
                    <a:pt x="958" y="0"/>
                  </a:cubicBezTo>
                  <a:cubicBezTo>
                    <a:pt x="977" y="40"/>
                    <a:pt x="1003" y="77"/>
                    <a:pt x="1035" y="109"/>
                  </a:cubicBezTo>
                  <a:cubicBezTo>
                    <a:pt x="1068" y="142"/>
                    <a:pt x="1105" y="168"/>
                    <a:pt x="1145" y="186"/>
                  </a:cubicBezTo>
                  <a:cubicBezTo>
                    <a:pt x="1036" y="295"/>
                    <a:pt x="1036" y="295"/>
                    <a:pt x="1036" y="295"/>
                  </a:cubicBezTo>
                  <a:cubicBezTo>
                    <a:pt x="1031" y="300"/>
                    <a:pt x="1031" y="300"/>
                    <a:pt x="1031" y="300"/>
                  </a:cubicBezTo>
                  <a:cubicBezTo>
                    <a:pt x="1004" y="273"/>
                    <a:pt x="1004" y="273"/>
                    <a:pt x="1004" y="273"/>
                  </a:cubicBezTo>
                  <a:cubicBezTo>
                    <a:pt x="992" y="261"/>
                    <a:pt x="975" y="254"/>
                    <a:pt x="957" y="254"/>
                  </a:cubicBezTo>
                  <a:cubicBezTo>
                    <a:pt x="956" y="254"/>
                    <a:pt x="956" y="254"/>
                    <a:pt x="956" y="254"/>
                  </a:cubicBezTo>
                  <a:cubicBezTo>
                    <a:pt x="954" y="233"/>
                    <a:pt x="945" y="214"/>
                    <a:pt x="931" y="200"/>
                  </a:cubicBezTo>
                  <a:lnTo>
                    <a:pt x="871" y="140"/>
                  </a:lnTo>
                  <a:close/>
                  <a:moveTo>
                    <a:pt x="633" y="578"/>
                  </a:moveTo>
                  <a:cubicBezTo>
                    <a:pt x="633" y="576"/>
                    <a:pt x="633" y="576"/>
                    <a:pt x="633" y="576"/>
                  </a:cubicBezTo>
                  <a:cubicBezTo>
                    <a:pt x="613" y="574"/>
                    <a:pt x="594" y="565"/>
                    <a:pt x="580" y="551"/>
                  </a:cubicBezTo>
                  <a:cubicBezTo>
                    <a:pt x="520" y="490"/>
                    <a:pt x="520" y="490"/>
                    <a:pt x="520" y="490"/>
                  </a:cubicBezTo>
                  <a:cubicBezTo>
                    <a:pt x="511" y="481"/>
                    <a:pt x="504" y="470"/>
                    <a:pt x="500" y="459"/>
                  </a:cubicBezTo>
                  <a:cubicBezTo>
                    <a:pt x="494" y="464"/>
                    <a:pt x="494" y="464"/>
                    <a:pt x="494" y="464"/>
                  </a:cubicBezTo>
                  <a:cubicBezTo>
                    <a:pt x="51" y="907"/>
                    <a:pt x="51" y="907"/>
                    <a:pt x="51" y="907"/>
                  </a:cubicBezTo>
                  <a:cubicBezTo>
                    <a:pt x="0" y="959"/>
                    <a:pt x="0" y="1042"/>
                    <a:pt x="51" y="1094"/>
                  </a:cubicBezTo>
                  <a:cubicBezTo>
                    <a:pt x="102" y="1145"/>
                    <a:pt x="186" y="1145"/>
                    <a:pt x="237" y="1094"/>
                  </a:cubicBezTo>
                  <a:cubicBezTo>
                    <a:pt x="675" y="656"/>
                    <a:pt x="675" y="656"/>
                    <a:pt x="675" y="656"/>
                  </a:cubicBezTo>
                  <a:cubicBezTo>
                    <a:pt x="680" y="651"/>
                    <a:pt x="680" y="651"/>
                    <a:pt x="680" y="651"/>
                  </a:cubicBezTo>
                  <a:cubicBezTo>
                    <a:pt x="652" y="623"/>
                    <a:pt x="652" y="623"/>
                    <a:pt x="652" y="623"/>
                  </a:cubicBezTo>
                  <a:cubicBezTo>
                    <a:pt x="640" y="611"/>
                    <a:pt x="634" y="595"/>
                    <a:pt x="633" y="578"/>
                  </a:cubicBezTo>
                  <a:close/>
                  <a:moveTo>
                    <a:pt x="201" y="1058"/>
                  </a:moveTo>
                  <a:cubicBezTo>
                    <a:pt x="170" y="1089"/>
                    <a:pt x="119" y="1089"/>
                    <a:pt x="87" y="1058"/>
                  </a:cubicBezTo>
                  <a:cubicBezTo>
                    <a:pt x="55" y="1026"/>
                    <a:pt x="55" y="975"/>
                    <a:pt x="87" y="943"/>
                  </a:cubicBezTo>
                  <a:cubicBezTo>
                    <a:pt x="119" y="912"/>
                    <a:pt x="170" y="912"/>
                    <a:pt x="201" y="943"/>
                  </a:cubicBezTo>
                  <a:cubicBezTo>
                    <a:pt x="233" y="975"/>
                    <a:pt x="233" y="1026"/>
                    <a:pt x="201" y="1058"/>
                  </a:cubicBezTo>
                  <a:close/>
                </a:path>
              </a:pathLst>
            </a:cu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GB"/>
            </a:p>
          </p:txBody>
        </p:sp>
        <p:sp>
          <p:nvSpPr>
            <p:cNvPr id="19" name="Freeform 6">
              <a:extLst>
                <a:ext uri="{FF2B5EF4-FFF2-40B4-BE49-F238E27FC236}">
                  <a16:creationId xmlns:a16="http://schemas.microsoft.com/office/drawing/2014/main" id="{8C56C882-98CC-461B-A360-F4B3CCA558D8}"/>
                </a:ext>
              </a:extLst>
            </p:cNvPr>
            <p:cNvSpPr>
              <a:spLocks noEditPoints="1"/>
            </p:cNvSpPr>
            <p:nvPr/>
          </p:nvSpPr>
          <p:spPr bwMode="auto">
            <a:xfrm>
              <a:off x="2167" y="576"/>
              <a:ext cx="3391" cy="2891"/>
            </a:xfrm>
            <a:custGeom>
              <a:avLst/>
              <a:gdLst>
                <a:gd name="T0" fmla="*/ 1764 w 1810"/>
                <a:gd name="T1" fmla="*/ 246 h 1542"/>
                <a:gd name="T2" fmla="*/ 1686 w 1810"/>
                <a:gd name="T3" fmla="*/ 610 h 1542"/>
                <a:gd name="T4" fmla="*/ 1200 w 1810"/>
                <a:gd name="T5" fmla="*/ 610 h 1542"/>
                <a:gd name="T6" fmla="*/ 1200 w 1810"/>
                <a:gd name="T7" fmla="*/ 125 h 1542"/>
                <a:gd name="T8" fmla="*/ 1564 w 1810"/>
                <a:gd name="T9" fmla="*/ 47 h 1542"/>
                <a:gd name="T10" fmla="*/ 1416 w 1810"/>
                <a:gd name="T11" fmla="*/ 195 h 1542"/>
                <a:gd name="T12" fmla="*/ 1301 w 1810"/>
                <a:gd name="T13" fmla="*/ 310 h 1542"/>
                <a:gd name="T14" fmla="*/ 1343 w 1810"/>
                <a:gd name="T15" fmla="*/ 467 h 1542"/>
                <a:gd name="T16" fmla="*/ 1501 w 1810"/>
                <a:gd name="T17" fmla="*/ 510 h 1542"/>
                <a:gd name="T18" fmla="*/ 1616 w 1810"/>
                <a:gd name="T19" fmla="*/ 394 h 1542"/>
                <a:gd name="T20" fmla="*/ 1764 w 1810"/>
                <a:gd name="T21" fmla="*/ 246 h 1542"/>
                <a:gd name="T22" fmla="*/ 714 w 1810"/>
                <a:gd name="T23" fmla="*/ 839 h 1542"/>
                <a:gd name="T24" fmla="*/ 815 w 1810"/>
                <a:gd name="T25" fmla="*/ 737 h 1542"/>
                <a:gd name="T26" fmla="*/ 266 w 1810"/>
                <a:gd name="T27" fmla="*/ 190 h 1542"/>
                <a:gd name="T28" fmla="*/ 254 w 1810"/>
                <a:gd name="T29" fmla="*/ 113 h 1542"/>
                <a:gd name="T30" fmla="*/ 72 w 1810"/>
                <a:gd name="T31" fmla="*/ 22 h 1542"/>
                <a:gd name="T32" fmla="*/ 36 w 1810"/>
                <a:gd name="T33" fmla="*/ 58 h 1542"/>
                <a:gd name="T34" fmla="*/ 36 w 1810"/>
                <a:gd name="T35" fmla="*/ 58 h 1542"/>
                <a:gd name="T36" fmla="*/ 0 w 1810"/>
                <a:gd name="T37" fmla="*/ 94 h 1542"/>
                <a:gd name="T38" fmla="*/ 92 w 1810"/>
                <a:gd name="T39" fmla="*/ 276 h 1542"/>
                <a:gd name="T40" fmla="*/ 161 w 1810"/>
                <a:gd name="T41" fmla="*/ 286 h 1542"/>
                <a:gd name="T42" fmla="*/ 714 w 1810"/>
                <a:gd name="T43" fmla="*/ 839 h 1542"/>
                <a:gd name="T44" fmla="*/ 989 w 1810"/>
                <a:gd name="T45" fmla="*/ 1073 h 1542"/>
                <a:gd name="T46" fmla="*/ 957 w 1810"/>
                <a:gd name="T47" fmla="*/ 1073 h 1542"/>
                <a:gd name="T48" fmla="*/ 957 w 1810"/>
                <a:gd name="T49" fmla="*/ 1104 h 1542"/>
                <a:gd name="T50" fmla="*/ 1389 w 1810"/>
                <a:gd name="T51" fmla="*/ 1536 h 1542"/>
                <a:gd name="T52" fmla="*/ 1405 w 1810"/>
                <a:gd name="T53" fmla="*/ 1542 h 1542"/>
                <a:gd name="T54" fmla="*/ 1420 w 1810"/>
                <a:gd name="T55" fmla="*/ 1536 h 1542"/>
                <a:gd name="T56" fmla="*/ 1420 w 1810"/>
                <a:gd name="T57" fmla="*/ 1505 h 1542"/>
                <a:gd name="T58" fmla="*/ 989 w 1810"/>
                <a:gd name="T59" fmla="*/ 1073 h 1542"/>
                <a:gd name="T60" fmla="*/ 1514 w 1810"/>
                <a:gd name="T61" fmla="*/ 1411 h 1542"/>
                <a:gd name="T62" fmla="*/ 1082 w 1810"/>
                <a:gd name="T63" fmla="*/ 979 h 1542"/>
                <a:gd name="T64" fmla="*/ 1051 w 1810"/>
                <a:gd name="T65" fmla="*/ 979 h 1542"/>
                <a:gd name="T66" fmla="*/ 1051 w 1810"/>
                <a:gd name="T67" fmla="*/ 1010 h 1542"/>
                <a:gd name="T68" fmla="*/ 1483 w 1810"/>
                <a:gd name="T69" fmla="*/ 1442 h 1542"/>
                <a:gd name="T70" fmla="*/ 1498 w 1810"/>
                <a:gd name="T71" fmla="*/ 1448 h 1542"/>
                <a:gd name="T72" fmla="*/ 1514 w 1810"/>
                <a:gd name="T73" fmla="*/ 1442 h 1542"/>
                <a:gd name="T74" fmla="*/ 1514 w 1810"/>
                <a:gd name="T75" fmla="*/ 1411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10" h="1542">
                  <a:moveTo>
                    <a:pt x="1764" y="246"/>
                  </a:moveTo>
                  <a:cubicBezTo>
                    <a:pt x="1810" y="369"/>
                    <a:pt x="1784" y="512"/>
                    <a:pt x="1686" y="610"/>
                  </a:cubicBezTo>
                  <a:cubicBezTo>
                    <a:pt x="1552" y="744"/>
                    <a:pt x="1334" y="744"/>
                    <a:pt x="1200" y="610"/>
                  </a:cubicBezTo>
                  <a:cubicBezTo>
                    <a:pt x="1066" y="476"/>
                    <a:pt x="1066" y="259"/>
                    <a:pt x="1200" y="125"/>
                  </a:cubicBezTo>
                  <a:cubicBezTo>
                    <a:pt x="1299" y="26"/>
                    <a:pt x="1442" y="0"/>
                    <a:pt x="1564" y="47"/>
                  </a:cubicBezTo>
                  <a:cubicBezTo>
                    <a:pt x="1416" y="195"/>
                    <a:pt x="1416" y="195"/>
                    <a:pt x="1416" y="195"/>
                  </a:cubicBezTo>
                  <a:cubicBezTo>
                    <a:pt x="1301" y="310"/>
                    <a:pt x="1301" y="310"/>
                    <a:pt x="1301" y="310"/>
                  </a:cubicBezTo>
                  <a:cubicBezTo>
                    <a:pt x="1343" y="467"/>
                    <a:pt x="1343" y="467"/>
                    <a:pt x="1343" y="467"/>
                  </a:cubicBezTo>
                  <a:cubicBezTo>
                    <a:pt x="1501" y="510"/>
                    <a:pt x="1501" y="510"/>
                    <a:pt x="1501" y="510"/>
                  </a:cubicBezTo>
                  <a:cubicBezTo>
                    <a:pt x="1616" y="394"/>
                    <a:pt x="1616" y="394"/>
                    <a:pt x="1616" y="394"/>
                  </a:cubicBezTo>
                  <a:lnTo>
                    <a:pt x="1764" y="246"/>
                  </a:lnTo>
                  <a:close/>
                  <a:moveTo>
                    <a:pt x="714" y="839"/>
                  </a:moveTo>
                  <a:cubicBezTo>
                    <a:pt x="815" y="737"/>
                    <a:pt x="815" y="737"/>
                    <a:pt x="815" y="737"/>
                  </a:cubicBezTo>
                  <a:cubicBezTo>
                    <a:pt x="266" y="190"/>
                    <a:pt x="266" y="190"/>
                    <a:pt x="266" y="190"/>
                  </a:cubicBezTo>
                  <a:cubicBezTo>
                    <a:pt x="254" y="113"/>
                    <a:pt x="254" y="113"/>
                    <a:pt x="254" y="113"/>
                  </a:cubicBezTo>
                  <a:cubicBezTo>
                    <a:pt x="72" y="22"/>
                    <a:pt x="72" y="22"/>
                    <a:pt x="72" y="22"/>
                  </a:cubicBezTo>
                  <a:cubicBezTo>
                    <a:pt x="36" y="58"/>
                    <a:pt x="36" y="58"/>
                    <a:pt x="36" y="58"/>
                  </a:cubicBezTo>
                  <a:cubicBezTo>
                    <a:pt x="36" y="58"/>
                    <a:pt x="36" y="58"/>
                    <a:pt x="36" y="58"/>
                  </a:cubicBezTo>
                  <a:cubicBezTo>
                    <a:pt x="0" y="94"/>
                    <a:pt x="0" y="94"/>
                    <a:pt x="0" y="94"/>
                  </a:cubicBezTo>
                  <a:cubicBezTo>
                    <a:pt x="92" y="276"/>
                    <a:pt x="92" y="276"/>
                    <a:pt x="92" y="276"/>
                  </a:cubicBezTo>
                  <a:cubicBezTo>
                    <a:pt x="161" y="286"/>
                    <a:pt x="161" y="286"/>
                    <a:pt x="161" y="286"/>
                  </a:cubicBezTo>
                  <a:lnTo>
                    <a:pt x="714" y="839"/>
                  </a:lnTo>
                  <a:close/>
                  <a:moveTo>
                    <a:pt x="989" y="1073"/>
                  </a:moveTo>
                  <a:cubicBezTo>
                    <a:pt x="980" y="1064"/>
                    <a:pt x="966" y="1064"/>
                    <a:pt x="957" y="1073"/>
                  </a:cubicBezTo>
                  <a:cubicBezTo>
                    <a:pt x="949" y="1082"/>
                    <a:pt x="949" y="1096"/>
                    <a:pt x="957" y="1104"/>
                  </a:cubicBezTo>
                  <a:cubicBezTo>
                    <a:pt x="1389" y="1536"/>
                    <a:pt x="1389" y="1536"/>
                    <a:pt x="1389" y="1536"/>
                  </a:cubicBezTo>
                  <a:cubicBezTo>
                    <a:pt x="1393" y="1540"/>
                    <a:pt x="1399" y="1542"/>
                    <a:pt x="1405" y="1542"/>
                  </a:cubicBezTo>
                  <a:cubicBezTo>
                    <a:pt x="1410" y="1542"/>
                    <a:pt x="1416" y="1540"/>
                    <a:pt x="1420" y="1536"/>
                  </a:cubicBezTo>
                  <a:cubicBezTo>
                    <a:pt x="1429" y="1527"/>
                    <a:pt x="1429" y="1513"/>
                    <a:pt x="1420" y="1505"/>
                  </a:cubicBezTo>
                  <a:lnTo>
                    <a:pt x="989" y="1073"/>
                  </a:lnTo>
                  <a:close/>
                  <a:moveTo>
                    <a:pt x="1514" y="1411"/>
                  </a:moveTo>
                  <a:cubicBezTo>
                    <a:pt x="1082" y="979"/>
                    <a:pt x="1082" y="979"/>
                    <a:pt x="1082" y="979"/>
                  </a:cubicBezTo>
                  <a:cubicBezTo>
                    <a:pt x="1074" y="971"/>
                    <a:pt x="1060" y="971"/>
                    <a:pt x="1051" y="979"/>
                  </a:cubicBezTo>
                  <a:cubicBezTo>
                    <a:pt x="1043" y="988"/>
                    <a:pt x="1043" y="1002"/>
                    <a:pt x="1051" y="1010"/>
                  </a:cubicBezTo>
                  <a:cubicBezTo>
                    <a:pt x="1483" y="1442"/>
                    <a:pt x="1483" y="1442"/>
                    <a:pt x="1483" y="1442"/>
                  </a:cubicBezTo>
                  <a:cubicBezTo>
                    <a:pt x="1487" y="1446"/>
                    <a:pt x="1493" y="1448"/>
                    <a:pt x="1498" y="1448"/>
                  </a:cubicBezTo>
                  <a:cubicBezTo>
                    <a:pt x="1504" y="1448"/>
                    <a:pt x="1510" y="1446"/>
                    <a:pt x="1514" y="1442"/>
                  </a:cubicBezTo>
                  <a:cubicBezTo>
                    <a:pt x="1523" y="1433"/>
                    <a:pt x="1523" y="1419"/>
                    <a:pt x="1514" y="1411"/>
                  </a:cubicBezTo>
                  <a:close/>
                </a:path>
              </a:pathLst>
            </a:cu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GB"/>
            </a:p>
          </p:txBody>
        </p:sp>
      </p:grpSp>
      <p:sp>
        <p:nvSpPr>
          <p:cNvPr id="20" name="ee4pContent1">
            <a:extLst>
              <a:ext uri="{FF2B5EF4-FFF2-40B4-BE49-F238E27FC236}">
                <a16:creationId xmlns:a16="http://schemas.microsoft.com/office/drawing/2014/main" id="{C47A4C60-BF5B-4553-A182-E081AD8DF56C}"/>
              </a:ext>
            </a:extLst>
          </p:cNvPr>
          <p:cNvSpPr txBox="1"/>
          <p:nvPr/>
        </p:nvSpPr>
        <p:spPr>
          <a:xfrm>
            <a:off x="1741100" y="2528552"/>
            <a:ext cx="1828800" cy="1371600"/>
          </a:xfrm>
          <a:prstGeom prst="rect">
            <a:avLst/>
          </a:prstGeom>
          <a:ln>
            <a:noFill/>
          </a:ln>
        </p:spPr>
        <p:txBody>
          <a:bodyPr vert="horz" wrap="square" lIns="0" tIns="0" rIns="0" bIns="0" rtlCol="0" anchor="t" anchorCtr="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algn="ctr">
              <a:buSzPct val="100000"/>
              <a:buFont typeface="Trebuchet MS" panose="020B0603020202020204" pitchFamily="34" charset="0"/>
              <a:buChar char="​"/>
            </a:pPr>
            <a:r>
              <a:rPr lang="en-US" sz="1800" dirty="0">
                <a:solidFill>
                  <a:schemeClr val="tx1">
                    <a:lumMod val="50000"/>
                    <a:lumOff val="50000"/>
                  </a:schemeClr>
                </a:solidFill>
              </a:rPr>
              <a:t>Protocol independent </a:t>
            </a:r>
            <a:r>
              <a:rPr lang="mr-IN" sz="1800" dirty="0">
                <a:solidFill>
                  <a:schemeClr val="tx1">
                    <a:lumMod val="50000"/>
                    <a:lumOff val="50000"/>
                  </a:schemeClr>
                </a:solidFill>
              </a:rPr>
              <a:t>–</a:t>
            </a:r>
            <a:r>
              <a:rPr lang="en-US" sz="1800" dirty="0">
                <a:solidFill>
                  <a:schemeClr val="tx1">
                    <a:lumMod val="50000"/>
                    <a:lumOff val="50000"/>
                  </a:schemeClr>
                </a:solidFill>
              </a:rPr>
              <a:t> abstraction, authentication, communication and CRUD operations</a:t>
            </a:r>
          </a:p>
        </p:txBody>
      </p:sp>
      <p:sp>
        <p:nvSpPr>
          <p:cNvPr id="21" name="ee4pContent1">
            <a:extLst>
              <a:ext uri="{FF2B5EF4-FFF2-40B4-BE49-F238E27FC236}">
                <a16:creationId xmlns:a16="http://schemas.microsoft.com/office/drawing/2014/main" id="{388728C8-F333-4812-977B-FF71B5CF17DA}"/>
              </a:ext>
            </a:extLst>
          </p:cNvPr>
          <p:cNvSpPr txBox="1"/>
          <p:nvPr/>
        </p:nvSpPr>
        <p:spPr>
          <a:xfrm>
            <a:off x="5773561" y="2527823"/>
            <a:ext cx="1659019" cy="1371600"/>
          </a:xfrm>
          <a:prstGeom prst="rect">
            <a:avLst/>
          </a:prstGeom>
          <a:ln>
            <a:noFill/>
          </a:ln>
        </p:spPr>
        <p:txBody>
          <a:bodyPr vert="horz" wrap="square" lIns="0" tIns="0" rIns="0" bIns="0" rtlCol="0" anchor="t" anchorCtr="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marL="0" lvl="1" indent="0" algn="ctr">
              <a:buClrTx/>
              <a:buSzPct val="100000"/>
              <a:buFont typeface="Trebuchet MS" panose="020B0603020202020204" pitchFamily="34" charset="0"/>
              <a:buChar char="​"/>
            </a:pPr>
            <a:r>
              <a:rPr lang="en-US" sz="1800" dirty="0">
                <a:solidFill>
                  <a:schemeClr val="tx1">
                    <a:lumMod val="50000"/>
                    <a:lumOff val="50000"/>
                  </a:schemeClr>
                </a:solidFill>
              </a:rPr>
              <a:t>Requires fewer resources in transport as well as description</a:t>
            </a:r>
          </a:p>
          <a:p>
            <a:pPr algn="ctr">
              <a:lnSpc>
                <a:spcPct val="90000"/>
              </a:lnSpc>
            </a:pPr>
            <a:endParaRPr lang="en-US" sz="1400" dirty="0">
              <a:solidFill>
                <a:schemeClr val="tx1">
                  <a:lumMod val="50000"/>
                  <a:lumOff val="50000"/>
                </a:schemeClr>
              </a:solidFill>
            </a:endParaRPr>
          </a:p>
        </p:txBody>
      </p:sp>
      <p:grpSp>
        <p:nvGrpSpPr>
          <p:cNvPr id="22" name="Group 21">
            <a:extLst>
              <a:ext uri="{FF2B5EF4-FFF2-40B4-BE49-F238E27FC236}">
                <a16:creationId xmlns:a16="http://schemas.microsoft.com/office/drawing/2014/main" id="{8832C704-EF6A-4DDC-AF81-150335927E8E}"/>
              </a:ext>
            </a:extLst>
          </p:cNvPr>
          <p:cNvGrpSpPr>
            <a:grpSpLocks/>
          </p:cNvGrpSpPr>
          <p:nvPr/>
        </p:nvGrpSpPr>
        <p:grpSpPr>
          <a:xfrm>
            <a:off x="4238317" y="1305647"/>
            <a:ext cx="858520" cy="914400"/>
            <a:chOff x="4231105" y="1564105"/>
            <a:chExt cx="3729790" cy="3729790"/>
          </a:xfrm>
        </p:grpSpPr>
        <p:sp>
          <p:nvSpPr>
            <p:cNvPr id="23" name="AutoShape 3">
              <a:extLst>
                <a:ext uri="{FF2B5EF4-FFF2-40B4-BE49-F238E27FC236}">
                  <a16:creationId xmlns:a16="http://schemas.microsoft.com/office/drawing/2014/main" id="{A71F9432-803B-44F9-A380-463D123B3D45}"/>
                </a:ext>
              </a:extLst>
            </p:cNvPr>
            <p:cNvSpPr>
              <a:spLocks noChangeAspect="1" noChangeArrowheads="1" noTextEdit="1"/>
            </p:cNvSpPr>
            <p:nvPr/>
          </p:nvSpPr>
          <p:spPr bwMode="auto">
            <a:xfrm>
              <a:off x="4231105" y="1564105"/>
              <a:ext cx="3729790" cy="3729790"/>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GB"/>
            </a:p>
          </p:txBody>
        </p:sp>
        <p:sp>
          <p:nvSpPr>
            <p:cNvPr id="24" name="Freeform 5">
              <a:extLst>
                <a:ext uri="{FF2B5EF4-FFF2-40B4-BE49-F238E27FC236}">
                  <a16:creationId xmlns:a16="http://schemas.microsoft.com/office/drawing/2014/main" id="{A38225C8-72C6-44E5-A163-769A3BFFCD22}"/>
                </a:ext>
              </a:extLst>
            </p:cNvPr>
            <p:cNvSpPr>
              <a:spLocks/>
            </p:cNvSpPr>
            <p:nvPr/>
          </p:nvSpPr>
          <p:spPr bwMode="auto">
            <a:xfrm>
              <a:off x="6010258" y="1564105"/>
              <a:ext cx="1950637" cy="2486527"/>
            </a:xfrm>
            <a:custGeom>
              <a:avLst/>
              <a:gdLst>
                <a:gd name="T0" fmla="*/ 30 w 628"/>
                <a:gd name="T1" fmla="*/ 152 h 800"/>
                <a:gd name="T2" fmla="*/ 41 w 628"/>
                <a:gd name="T3" fmla="*/ 151 h 800"/>
                <a:gd name="T4" fmla="*/ 137 w 628"/>
                <a:gd name="T5" fmla="*/ 131 h 800"/>
                <a:gd name="T6" fmla="*/ 237 w 628"/>
                <a:gd name="T7" fmla="*/ 231 h 800"/>
                <a:gd name="T8" fmla="*/ 137 w 628"/>
                <a:gd name="T9" fmla="*/ 331 h 800"/>
                <a:gd name="T10" fmla="*/ 41 w 628"/>
                <a:gd name="T11" fmla="*/ 311 h 800"/>
                <a:gd name="T12" fmla="*/ 29 w 628"/>
                <a:gd name="T13" fmla="*/ 310 h 800"/>
                <a:gd name="T14" fmla="*/ 1 w 628"/>
                <a:gd name="T15" fmla="*/ 341 h 800"/>
                <a:gd name="T16" fmla="*/ 21 w 628"/>
                <a:gd name="T17" fmla="*/ 572 h 800"/>
                <a:gd name="T18" fmla="*/ 22 w 628"/>
                <a:gd name="T19" fmla="*/ 586 h 800"/>
                <a:gd name="T20" fmla="*/ 36 w 628"/>
                <a:gd name="T21" fmla="*/ 584 h 800"/>
                <a:gd name="T22" fmla="*/ 267 w 628"/>
                <a:gd name="T23" fmla="*/ 564 h 800"/>
                <a:gd name="T24" fmla="*/ 298 w 628"/>
                <a:gd name="T25" fmla="*/ 593 h 800"/>
                <a:gd name="T26" fmla="*/ 297 w 628"/>
                <a:gd name="T27" fmla="*/ 604 h 800"/>
                <a:gd name="T28" fmla="*/ 277 w 628"/>
                <a:gd name="T29" fmla="*/ 700 h 800"/>
                <a:gd name="T30" fmla="*/ 377 w 628"/>
                <a:gd name="T31" fmla="*/ 800 h 800"/>
                <a:gd name="T32" fmla="*/ 477 w 628"/>
                <a:gd name="T33" fmla="*/ 700 h 800"/>
                <a:gd name="T34" fmla="*/ 457 w 628"/>
                <a:gd name="T35" fmla="*/ 604 h 800"/>
                <a:gd name="T36" fmla="*/ 456 w 628"/>
                <a:gd name="T37" fmla="*/ 593 h 800"/>
                <a:gd name="T38" fmla="*/ 487 w 628"/>
                <a:gd name="T39" fmla="*/ 565 h 800"/>
                <a:gd name="T40" fmla="*/ 628 w 628"/>
                <a:gd name="T41" fmla="*/ 575 h 800"/>
                <a:gd name="T42" fmla="*/ 628 w 628"/>
                <a:gd name="T43" fmla="*/ 0 h 800"/>
                <a:gd name="T44" fmla="*/ 10 w 628"/>
                <a:gd name="T45" fmla="*/ 0 h 800"/>
                <a:gd name="T46" fmla="*/ 2 w 628"/>
                <a:gd name="T47" fmla="*/ 121 h 800"/>
                <a:gd name="T48" fmla="*/ 30 w 628"/>
                <a:gd name="T49" fmla="*/ 152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28" h="800">
                  <a:moveTo>
                    <a:pt x="30" y="152"/>
                  </a:moveTo>
                  <a:cubicBezTo>
                    <a:pt x="33" y="153"/>
                    <a:pt x="37" y="152"/>
                    <a:pt x="41" y="151"/>
                  </a:cubicBezTo>
                  <a:cubicBezTo>
                    <a:pt x="77" y="138"/>
                    <a:pt x="114" y="131"/>
                    <a:pt x="137" y="131"/>
                  </a:cubicBezTo>
                  <a:cubicBezTo>
                    <a:pt x="192" y="131"/>
                    <a:pt x="237" y="176"/>
                    <a:pt x="237" y="231"/>
                  </a:cubicBezTo>
                  <a:cubicBezTo>
                    <a:pt x="237" y="286"/>
                    <a:pt x="192" y="331"/>
                    <a:pt x="137" y="331"/>
                  </a:cubicBezTo>
                  <a:cubicBezTo>
                    <a:pt x="114" y="331"/>
                    <a:pt x="77" y="324"/>
                    <a:pt x="41" y="311"/>
                  </a:cubicBezTo>
                  <a:cubicBezTo>
                    <a:pt x="37" y="310"/>
                    <a:pt x="33" y="309"/>
                    <a:pt x="29" y="310"/>
                  </a:cubicBezTo>
                  <a:cubicBezTo>
                    <a:pt x="14" y="310"/>
                    <a:pt x="0" y="324"/>
                    <a:pt x="1" y="341"/>
                  </a:cubicBezTo>
                  <a:cubicBezTo>
                    <a:pt x="4" y="415"/>
                    <a:pt x="10" y="492"/>
                    <a:pt x="21" y="572"/>
                  </a:cubicBezTo>
                  <a:cubicBezTo>
                    <a:pt x="21" y="576"/>
                    <a:pt x="22" y="581"/>
                    <a:pt x="22" y="586"/>
                  </a:cubicBezTo>
                  <a:cubicBezTo>
                    <a:pt x="27" y="585"/>
                    <a:pt x="32" y="584"/>
                    <a:pt x="36" y="584"/>
                  </a:cubicBezTo>
                  <a:cubicBezTo>
                    <a:pt x="116" y="573"/>
                    <a:pt x="193" y="567"/>
                    <a:pt x="267" y="564"/>
                  </a:cubicBezTo>
                  <a:cubicBezTo>
                    <a:pt x="284" y="563"/>
                    <a:pt x="298" y="577"/>
                    <a:pt x="298" y="593"/>
                  </a:cubicBezTo>
                  <a:cubicBezTo>
                    <a:pt x="299" y="596"/>
                    <a:pt x="298" y="600"/>
                    <a:pt x="297" y="604"/>
                  </a:cubicBezTo>
                  <a:cubicBezTo>
                    <a:pt x="284" y="640"/>
                    <a:pt x="277" y="677"/>
                    <a:pt x="277" y="700"/>
                  </a:cubicBezTo>
                  <a:cubicBezTo>
                    <a:pt x="277" y="755"/>
                    <a:pt x="322" y="800"/>
                    <a:pt x="377" y="800"/>
                  </a:cubicBezTo>
                  <a:cubicBezTo>
                    <a:pt x="432" y="800"/>
                    <a:pt x="477" y="755"/>
                    <a:pt x="477" y="700"/>
                  </a:cubicBezTo>
                  <a:cubicBezTo>
                    <a:pt x="477" y="677"/>
                    <a:pt x="470" y="641"/>
                    <a:pt x="457" y="604"/>
                  </a:cubicBezTo>
                  <a:cubicBezTo>
                    <a:pt x="456" y="601"/>
                    <a:pt x="455" y="597"/>
                    <a:pt x="456" y="593"/>
                  </a:cubicBezTo>
                  <a:cubicBezTo>
                    <a:pt x="457" y="577"/>
                    <a:pt x="470" y="564"/>
                    <a:pt x="487" y="565"/>
                  </a:cubicBezTo>
                  <a:cubicBezTo>
                    <a:pt x="536" y="567"/>
                    <a:pt x="583" y="570"/>
                    <a:pt x="628" y="575"/>
                  </a:cubicBezTo>
                  <a:cubicBezTo>
                    <a:pt x="628" y="0"/>
                    <a:pt x="628" y="0"/>
                    <a:pt x="628" y="0"/>
                  </a:cubicBezTo>
                  <a:cubicBezTo>
                    <a:pt x="10" y="0"/>
                    <a:pt x="10" y="0"/>
                    <a:pt x="10" y="0"/>
                  </a:cubicBezTo>
                  <a:cubicBezTo>
                    <a:pt x="6" y="39"/>
                    <a:pt x="3" y="79"/>
                    <a:pt x="2" y="121"/>
                  </a:cubicBezTo>
                  <a:cubicBezTo>
                    <a:pt x="1" y="138"/>
                    <a:pt x="14" y="151"/>
                    <a:pt x="30" y="152"/>
                  </a:cubicBezTo>
                  <a:close/>
                </a:path>
              </a:pathLst>
            </a:cu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GB"/>
            </a:p>
          </p:txBody>
        </p:sp>
        <p:sp>
          <p:nvSpPr>
            <p:cNvPr id="25" name="Freeform 6">
              <a:extLst>
                <a:ext uri="{FF2B5EF4-FFF2-40B4-BE49-F238E27FC236}">
                  <a16:creationId xmlns:a16="http://schemas.microsoft.com/office/drawing/2014/main" id="{1D6FE8C7-E8C3-478E-AA46-1B57D1ADDEF2}"/>
                </a:ext>
              </a:extLst>
            </p:cNvPr>
            <p:cNvSpPr>
              <a:spLocks/>
            </p:cNvSpPr>
            <p:nvPr/>
          </p:nvSpPr>
          <p:spPr bwMode="auto">
            <a:xfrm>
              <a:off x="5413634" y="3314677"/>
              <a:ext cx="2547261" cy="1979218"/>
            </a:xfrm>
            <a:custGeom>
              <a:avLst/>
              <a:gdLst>
                <a:gd name="T0" fmla="*/ 648 w 820"/>
                <a:gd name="T1" fmla="*/ 30 h 637"/>
                <a:gd name="T2" fmla="*/ 649 w 820"/>
                <a:gd name="T3" fmla="*/ 41 h 637"/>
                <a:gd name="T4" fmla="*/ 669 w 820"/>
                <a:gd name="T5" fmla="*/ 137 h 637"/>
                <a:gd name="T6" fmla="*/ 569 w 820"/>
                <a:gd name="T7" fmla="*/ 237 h 637"/>
                <a:gd name="T8" fmla="*/ 469 w 820"/>
                <a:gd name="T9" fmla="*/ 137 h 637"/>
                <a:gd name="T10" fmla="*/ 489 w 820"/>
                <a:gd name="T11" fmla="*/ 41 h 637"/>
                <a:gd name="T12" fmla="*/ 490 w 820"/>
                <a:gd name="T13" fmla="*/ 30 h 637"/>
                <a:gd name="T14" fmla="*/ 459 w 820"/>
                <a:gd name="T15" fmla="*/ 1 h 637"/>
                <a:gd name="T16" fmla="*/ 228 w 820"/>
                <a:gd name="T17" fmla="*/ 21 h 637"/>
                <a:gd name="T18" fmla="*/ 214 w 820"/>
                <a:gd name="T19" fmla="*/ 23 h 637"/>
                <a:gd name="T20" fmla="*/ 216 w 820"/>
                <a:gd name="T21" fmla="*/ 36 h 637"/>
                <a:gd name="T22" fmla="*/ 236 w 820"/>
                <a:gd name="T23" fmla="*/ 267 h 637"/>
                <a:gd name="T24" fmla="*/ 207 w 820"/>
                <a:gd name="T25" fmla="*/ 299 h 637"/>
                <a:gd name="T26" fmla="*/ 196 w 820"/>
                <a:gd name="T27" fmla="*/ 297 h 637"/>
                <a:gd name="T28" fmla="*/ 100 w 820"/>
                <a:gd name="T29" fmla="*/ 277 h 637"/>
                <a:gd name="T30" fmla="*/ 0 w 820"/>
                <a:gd name="T31" fmla="*/ 377 h 637"/>
                <a:gd name="T32" fmla="*/ 100 w 820"/>
                <a:gd name="T33" fmla="*/ 477 h 637"/>
                <a:gd name="T34" fmla="*/ 196 w 820"/>
                <a:gd name="T35" fmla="*/ 457 h 637"/>
                <a:gd name="T36" fmla="*/ 207 w 820"/>
                <a:gd name="T37" fmla="*/ 456 h 637"/>
                <a:gd name="T38" fmla="*/ 235 w 820"/>
                <a:gd name="T39" fmla="*/ 487 h 637"/>
                <a:gd name="T40" fmla="*/ 224 w 820"/>
                <a:gd name="T41" fmla="*/ 637 h 637"/>
                <a:gd name="T42" fmla="*/ 820 w 820"/>
                <a:gd name="T43" fmla="*/ 637 h 637"/>
                <a:gd name="T44" fmla="*/ 820 w 820"/>
                <a:gd name="T45" fmla="*/ 12 h 637"/>
                <a:gd name="T46" fmla="*/ 679 w 820"/>
                <a:gd name="T47" fmla="*/ 2 h 637"/>
                <a:gd name="T48" fmla="*/ 648 w 820"/>
                <a:gd name="T49" fmla="*/ 30 h 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20" h="637">
                  <a:moveTo>
                    <a:pt x="648" y="30"/>
                  </a:moveTo>
                  <a:cubicBezTo>
                    <a:pt x="647" y="34"/>
                    <a:pt x="648" y="38"/>
                    <a:pt x="649" y="41"/>
                  </a:cubicBezTo>
                  <a:cubicBezTo>
                    <a:pt x="662" y="78"/>
                    <a:pt x="669" y="114"/>
                    <a:pt x="669" y="137"/>
                  </a:cubicBezTo>
                  <a:cubicBezTo>
                    <a:pt x="669" y="192"/>
                    <a:pt x="624" y="237"/>
                    <a:pt x="569" y="237"/>
                  </a:cubicBezTo>
                  <a:cubicBezTo>
                    <a:pt x="514" y="237"/>
                    <a:pt x="469" y="192"/>
                    <a:pt x="469" y="137"/>
                  </a:cubicBezTo>
                  <a:cubicBezTo>
                    <a:pt x="469" y="114"/>
                    <a:pt x="476" y="77"/>
                    <a:pt x="489" y="41"/>
                  </a:cubicBezTo>
                  <a:cubicBezTo>
                    <a:pt x="490" y="37"/>
                    <a:pt x="491" y="33"/>
                    <a:pt x="490" y="30"/>
                  </a:cubicBezTo>
                  <a:cubicBezTo>
                    <a:pt x="490" y="14"/>
                    <a:pt x="476" y="0"/>
                    <a:pt x="459" y="1"/>
                  </a:cubicBezTo>
                  <a:cubicBezTo>
                    <a:pt x="385" y="4"/>
                    <a:pt x="308" y="10"/>
                    <a:pt x="228" y="21"/>
                  </a:cubicBezTo>
                  <a:cubicBezTo>
                    <a:pt x="224" y="21"/>
                    <a:pt x="219" y="22"/>
                    <a:pt x="214" y="23"/>
                  </a:cubicBezTo>
                  <a:cubicBezTo>
                    <a:pt x="215" y="27"/>
                    <a:pt x="216" y="32"/>
                    <a:pt x="216" y="36"/>
                  </a:cubicBezTo>
                  <a:cubicBezTo>
                    <a:pt x="227" y="116"/>
                    <a:pt x="233" y="193"/>
                    <a:pt x="236" y="267"/>
                  </a:cubicBezTo>
                  <a:cubicBezTo>
                    <a:pt x="237" y="285"/>
                    <a:pt x="223" y="298"/>
                    <a:pt x="207" y="299"/>
                  </a:cubicBezTo>
                  <a:cubicBezTo>
                    <a:pt x="204" y="299"/>
                    <a:pt x="200" y="298"/>
                    <a:pt x="196" y="297"/>
                  </a:cubicBezTo>
                  <a:cubicBezTo>
                    <a:pt x="160" y="284"/>
                    <a:pt x="123" y="277"/>
                    <a:pt x="100" y="277"/>
                  </a:cubicBezTo>
                  <a:cubicBezTo>
                    <a:pt x="45" y="277"/>
                    <a:pt x="0" y="322"/>
                    <a:pt x="0" y="377"/>
                  </a:cubicBezTo>
                  <a:cubicBezTo>
                    <a:pt x="0" y="432"/>
                    <a:pt x="45" y="477"/>
                    <a:pt x="100" y="477"/>
                  </a:cubicBezTo>
                  <a:cubicBezTo>
                    <a:pt x="123" y="477"/>
                    <a:pt x="159" y="470"/>
                    <a:pt x="196" y="457"/>
                  </a:cubicBezTo>
                  <a:cubicBezTo>
                    <a:pt x="199" y="456"/>
                    <a:pt x="203" y="456"/>
                    <a:pt x="207" y="456"/>
                  </a:cubicBezTo>
                  <a:cubicBezTo>
                    <a:pt x="223" y="457"/>
                    <a:pt x="236" y="470"/>
                    <a:pt x="235" y="487"/>
                  </a:cubicBezTo>
                  <a:cubicBezTo>
                    <a:pt x="233" y="540"/>
                    <a:pt x="229" y="590"/>
                    <a:pt x="224" y="637"/>
                  </a:cubicBezTo>
                  <a:cubicBezTo>
                    <a:pt x="820" y="637"/>
                    <a:pt x="820" y="637"/>
                    <a:pt x="820" y="637"/>
                  </a:cubicBezTo>
                  <a:cubicBezTo>
                    <a:pt x="820" y="12"/>
                    <a:pt x="820" y="12"/>
                    <a:pt x="820" y="12"/>
                  </a:cubicBezTo>
                  <a:cubicBezTo>
                    <a:pt x="775" y="7"/>
                    <a:pt x="728" y="4"/>
                    <a:pt x="679" y="2"/>
                  </a:cubicBezTo>
                  <a:cubicBezTo>
                    <a:pt x="662" y="1"/>
                    <a:pt x="649" y="14"/>
                    <a:pt x="648" y="30"/>
                  </a:cubicBezTo>
                  <a:close/>
                </a:path>
              </a:pathLst>
            </a:cu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GB"/>
            </a:p>
          </p:txBody>
        </p:sp>
        <p:sp>
          <p:nvSpPr>
            <p:cNvPr id="26" name="Freeform 7">
              <a:extLst>
                <a:ext uri="{FF2B5EF4-FFF2-40B4-BE49-F238E27FC236}">
                  <a16:creationId xmlns:a16="http://schemas.microsoft.com/office/drawing/2014/main" id="{A7372562-DB9E-492B-A3FF-C3CC4E4C0538}"/>
                </a:ext>
              </a:extLst>
            </p:cNvPr>
            <p:cNvSpPr>
              <a:spLocks/>
            </p:cNvSpPr>
            <p:nvPr/>
          </p:nvSpPr>
          <p:spPr bwMode="auto">
            <a:xfrm>
              <a:off x="4231105" y="1564105"/>
              <a:ext cx="2515107" cy="1889903"/>
            </a:xfrm>
            <a:custGeom>
              <a:avLst/>
              <a:gdLst>
                <a:gd name="T0" fmla="*/ 0 w 809"/>
                <a:gd name="T1" fmla="*/ 598 h 608"/>
                <a:gd name="T2" fmla="*/ 130 w 809"/>
                <a:gd name="T3" fmla="*/ 606 h 608"/>
                <a:gd name="T4" fmla="*/ 161 w 809"/>
                <a:gd name="T5" fmla="*/ 578 h 608"/>
                <a:gd name="T6" fmla="*/ 160 w 809"/>
                <a:gd name="T7" fmla="*/ 567 h 608"/>
                <a:gd name="T8" fmla="*/ 140 w 809"/>
                <a:gd name="T9" fmla="*/ 471 h 608"/>
                <a:gd name="T10" fmla="*/ 240 w 809"/>
                <a:gd name="T11" fmla="*/ 371 h 608"/>
                <a:gd name="T12" fmla="*/ 340 w 809"/>
                <a:gd name="T13" fmla="*/ 471 h 608"/>
                <a:gd name="T14" fmla="*/ 320 w 809"/>
                <a:gd name="T15" fmla="*/ 567 h 608"/>
                <a:gd name="T16" fmla="*/ 318 w 809"/>
                <a:gd name="T17" fmla="*/ 579 h 608"/>
                <a:gd name="T18" fmla="*/ 350 w 809"/>
                <a:gd name="T19" fmla="*/ 607 h 608"/>
                <a:gd name="T20" fmla="*/ 581 w 809"/>
                <a:gd name="T21" fmla="*/ 587 h 608"/>
                <a:gd name="T22" fmla="*/ 594 w 809"/>
                <a:gd name="T23" fmla="*/ 586 h 608"/>
                <a:gd name="T24" fmla="*/ 593 w 809"/>
                <a:gd name="T25" fmla="*/ 572 h 608"/>
                <a:gd name="T26" fmla="*/ 573 w 809"/>
                <a:gd name="T27" fmla="*/ 341 h 608"/>
                <a:gd name="T28" fmla="*/ 601 w 809"/>
                <a:gd name="T29" fmla="*/ 310 h 608"/>
                <a:gd name="T30" fmla="*/ 613 w 809"/>
                <a:gd name="T31" fmla="*/ 311 h 608"/>
                <a:gd name="T32" fmla="*/ 709 w 809"/>
                <a:gd name="T33" fmla="*/ 331 h 608"/>
                <a:gd name="T34" fmla="*/ 809 w 809"/>
                <a:gd name="T35" fmla="*/ 231 h 608"/>
                <a:gd name="T36" fmla="*/ 709 w 809"/>
                <a:gd name="T37" fmla="*/ 131 h 608"/>
                <a:gd name="T38" fmla="*/ 613 w 809"/>
                <a:gd name="T39" fmla="*/ 151 h 608"/>
                <a:gd name="T40" fmla="*/ 602 w 809"/>
                <a:gd name="T41" fmla="*/ 152 h 608"/>
                <a:gd name="T42" fmla="*/ 574 w 809"/>
                <a:gd name="T43" fmla="*/ 121 h 608"/>
                <a:gd name="T44" fmla="*/ 582 w 809"/>
                <a:gd name="T45" fmla="*/ 0 h 608"/>
                <a:gd name="T46" fmla="*/ 0 w 809"/>
                <a:gd name="T47" fmla="*/ 0 h 608"/>
                <a:gd name="T48" fmla="*/ 0 w 809"/>
                <a:gd name="T49" fmla="*/ 59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09" h="608">
                  <a:moveTo>
                    <a:pt x="0" y="598"/>
                  </a:moveTo>
                  <a:cubicBezTo>
                    <a:pt x="41" y="601"/>
                    <a:pt x="85" y="604"/>
                    <a:pt x="130" y="606"/>
                  </a:cubicBezTo>
                  <a:cubicBezTo>
                    <a:pt x="147" y="607"/>
                    <a:pt x="160" y="594"/>
                    <a:pt x="161" y="578"/>
                  </a:cubicBezTo>
                  <a:cubicBezTo>
                    <a:pt x="161" y="575"/>
                    <a:pt x="161" y="571"/>
                    <a:pt x="160" y="567"/>
                  </a:cubicBezTo>
                  <a:cubicBezTo>
                    <a:pt x="147" y="531"/>
                    <a:pt x="140" y="494"/>
                    <a:pt x="140" y="471"/>
                  </a:cubicBezTo>
                  <a:cubicBezTo>
                    <a:pt x="140" y="416"/>
                    <a:pt x="185" y="371"/>
                    <a:pt x="240" y="371"/>
                  </a:cubicBezTo>
                  <a:cubicBezTo>
                    <a:pt x="295" y="371"/>
                    <a:pt x="340" y="416"/>
                    <a:pt x="340" y="471"/>
                  </a:cubicBezTo>
                  <a:cubicBezTo>
                    <a:pt x="340" y="494"/>
                    <a:pt x="333" y="531"/>
                    <a:pt x="320" y="567"/>
                  </a:cubicBezTo>
                  <a:cubicBezTo>
                    <a:pt x="319" y="571"/>
                    <a:pt x="318" y="575"/>
                    <a:pt x="318" y="579"/>
                  </a:cubicBezTo>
                  <a:cubicBezTo>
                    <a:pt x="319" y="594"/>
                    <a:pt x="332" y="608"/>
                    <a:pt x="350" y="607"/>
                  </a:cubicBezTo>
                  <a:cubicBezTo>
                    <a:pt x="424" y="604"/>
                    <a:pt x="501" y="598"/>
                    <a:pt x="581" y="587"/>
                  </a:cubicBezTo>
                  <a:cubicBezTo>
                    <a:pt x="585" y="587"/>
                    <a:pt x="590" y="586"/>
                    <a:pt x="594" y="586"/>
                  </a:cubicBezTo>
                  <a:cubicBezTo>
                    <a:pt x="594" y="581"/>
                    <a:pt x="593" y="576"/>
                    <a:pt x="593" y="572"/>
                  </a:cubicBezTo>
                  <a:cubicBezTo>
                    <a:pt x="582" y="492"/>
                    <a:pt x="576" y="415"/>
                    <a:pt x="573" y="341"/>
                  </a:cubicBezTo>
                  <a:cubicBezTo>
                    <a:pt x="572" y="324"/>
                    <a:pt x="586" y="310"/>
                    <a:pt x="601" y="310"/>
                  </a:cubicBezTo>
                  <a:cubicBezTo>
                    <a:pt x="605" y="309"/>
                    <a:pt x="609" y="310"/>
                    <a:pt x="613" y="311"/>
                  </a:cubicBezTo>
                  <a:cubicBezTo>
                    <a:pt x="649" y="324"/>
                    <a:pt x="686" y="331"/>
                    <a:pt x="709" y="331"/>
                  </a:cubicBezTo>
                  <a:cubicBezTo>
                    <a:pt x="764" y="331"/>
                    <a:pt x="809" y="286"/>
                    <a:pt x="809" y="231"/>
                  </a:cubicBezTo>
                  <a:cubicBezTo>
                    <a:pt x="809" y="176"/>
                    <a:pt x="764" y="131"/>
                    <a:pt x="709" y="131"/>
                  </a:cubicBezTo>
                  <a:cubicBezTo>
                    <a:pt x="686" y="131"/>
                    <a:pt x="649" y="138"/>
                    <a:pt x="613" y="151"/>
                  </a:cubicBezTo>
                  <a:cubicBezTo>
                    <a:pt x="609" y="152"/>
                    <a:pt x="605" y="153"/>
                    <a:pt x="602" y="152"/>
                  </a:cubicBezTo>
                  <a:cubicBezTo>
                    <a:pt x="586" y="151"/>
                    <a:pt x="573" y="138"/>
                    <a:pt x="574" y="121"/>
                  </a:cubicBezTo>
                  <a:cubicBezTo>
                    <a:pt x="575" y="79"/>
                    <a:pt x="578" y="39"/>
                    <a:pt x="582" y="0"/>
                  </a:cubicBezTo>
                  <a:cubicBezTo>
                    <a:pt x="0" y="0"/>
                    <a:pt x="0" y="0"/>
                    <a:pt x="0" y="0"/>
                  </a:cubicBezTo>
                  <a:lnTo>
                    <a:pt x="0" y="598"/>
                  </a:lnTo>
                  <a:close/>
                </a:path>
              </a:pathLst>
            </a:cu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GB"/>
            </a:p>
          </p:txBody>
        </p:sp>
        <p:sp>
          <p:nvSpPr>
            <p:cNvPr id="27" name="Freeform 8">
              <a:extLst>
                <a:ext uri="{FF2B5EF4-FFF2-40B4-BE49-F238E27FC236}">
                  <a16:creationId xmlns:a16="http://schemas.microsoft.com/office/drawing/2014/main" id="{B28E8472-B4DF-408E-96F6-FCED4DFE84B9}"/>
                </a:ext>
              </a:extLst>
            </p:cNvPr>
            <p:cNvSpPr>
              <a:spLocks/>
            </p:cNvSpPr>
            <p:nvPr/>
          </p:nvSpPr>
          <p:spPr bwMode="auto">
            <a:xfrm>
              <a:off x="4231105" y="2718053"/>
              <a:ext cx="1918484" cy="2575842"/>
            </a:xfrm>
            <a:custGeom>
              <a:avLst/>
              <a:gdLst>
                <a:gd name="T0" fmla="*/ 587 w 617"/>
                <a:gd name="T1" fmla="*/ 648 h 829"/>
                <a:gd name="T2" fmla="*/ 576 w 617"/>
                <a:gd name="T3" fmla="*/ 649 h 829"/>
                <a:gd name="T4" fmla="*/ 480 w 617"/>
                <a:gd name="T5" fmla="*/ 669 h 829"/>
                <a:gd name="T6" fmla="*/ 380 w 617"/>
                <a:gd name="T7" fmla="*/ 569 h 829"/>
                <a:gd name="T8" fmla="*/ 480 w 617"/>
                <a:gd name="T9" fmla="*/ 469 h 829"/>
                <a:gd name="T10" fmla="*/ 576 w 617"/>
                <a:gd name="T11" fmla="*/ 489 h 829"/>
                <a:gd name="T12" fmla="*/ 587 w 617"/>
                <a:gd name="T13" fmla="*/ 491 h 829"/>
                <a:gd name="T14" fmla="*/ 616 w 617"/>
                <a:gd name="T15" fmla="*/ 459 h 829"/>
                <a:gd name="T16" fmla="*/ 596 w 617"/>
                <a:gd name="T17" fmla="*/ 228 h 829"/>
                <a:gd name="T18" fmla="*/ 594 w 617"/>
                <a:gd name="T19" fmla="*/ 215 h 829"/>
                <a:gd name="T20" fmla="*/ 581 w 617"/>
                <a:gd name="T21" fmla="*/ 216 h 829"/>
                <a:gd name="T22" fmla="*/ 350 w 617"/>
                <a:gd name="T23" fmla="*/ 236 h 829"/>
                <a:gd name="T24" fmla="*/ 318 w 617"/>
                <a:gd name="T25" fmla="*/ 208 h 829"/>
                <a:gd name="T26" fmla="*/ 320 w 617"/>
                <a:gd name="T27" fmla="*/ 196 h 829"/>
                <a:gd name="T28" fmla="*/ 340 w 617"/>
                <a:gd name="T29" fmla="*/ 100 h 829"/>
                <a:gd name="T30" fmla="*/ 240 w 617"/>
                <a:gd name="T31" fmla="*/ 0 h 829"/>
                <a:gd name="T32" fmla="*/ 140 w 617"/>
                <a:gd name="T33" fmla="*/ 100 h 829"/>
                <a:gd name="T34" fmla="*/ 160 w 617"/>
                <a:gd name="T35" fmla="*/ 196 h 829"/>
                <a:gd name="T36" fmla="*/ 161 w 617"/>
                <a:gd name="T37" fmla="*/ 207 h 829"/>
                <a:gd name="T38" fmla="*/ 130 w 617"/>
                <a:gd name="T39" fmla="*/ 235 h 829"/>
                <a:gd name="T40" fmla="*/ 0 w 617"/>
                <a:gd name="T41" fmla="*/ 227 h 829"/>
                <a:gd name="T42" fmla="*/ 0 w 617"/>
                <a:gd name="T43" fmla="*/ 829 h 829"/>
                <a:gd name="T44" fmla="*/ 604 w 617"/>
                <a:gd name="T45" fmla="*/ 829 h 829"/>
                <a:gd name="T46" fmla="*/ 615 w 617"/>
                <a:gd name="T47" fmla="*/ 679 h 829"/>
                <a:gd name="T48" fmla="*/ 587 w 617"/>
                <a:gd name="T49" fmla="*/ 648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17" h="829">
                  <a:moveTo>
                    <a:pt x="587" y="648"/>
                  </a:moveTo>
                  <a:cubicBezTo>
                    <a:pt x="583" y="648"/>
                    <a:pt x="579" y="648"/>
                    <a:pt x="576" y="649"/>
                  </a:cubicBezTo>
                  <a:cubicBezTo>
                    <a:pt x="539" y="662"/>
                    <a:pt x="503" y="669"/>
                    <a:pt x="480" y="669"/>
                  </a:cubicBezTo>
                  <a:cubicBezTo>
                    <a:pt x="425" y="669"/>
                    <a:pt x="380" y="624"/>
                    <a:pt x="380" y="569"/>
                  </a:cubicBezTo>
                  <a:cubicBezTo>
                    <a:pt x="380" y="514"/>
                    <a:pt x="425" y="469"/>
                    <a:pt x="480" y="469"/>
                  </a:cubicBezTo>
                  <a:cubicBezTo>
                    <a:pt x="503" y="469"/>
                    <a:pt x="540" y="476"/>
                    <a:pt x="576" y="489"/>
                  </a:cubicBezTo>
                  <a:cubicBezTo>
                    <a:pt x="580" y="490"/>
                    <a:pt x="584" y="491"/>
                    <a:pt x="587" y="491"/>
                  </a:cubicBezTo>
                  <a:cubicBezTo>
                    <a:pt x="603" y="490"/>
                    <a:pt x="617" y="477"/>
                    <a:pt x="616" y="459"/>
                  </a:cubicBezTo>
                  <a:cubicBezTo>
                    <a:pt x="613" y="385"/>
                    <a:pt x="607" y="308"/>
                    <a:pt x="596" y="228"/>
                  </a:cubicBezTo>
                  <a:cubicBezTo>
                    <a:pt x="596" y="224"/>
                    <a:pt x="595" y="219"/>
                    <a:pt x="594" y="215"/>
                  </a:cubicBezTo>
                  <a:cubicBezTo>
                    <a:pt x="590" y="215"/>
                    <a:pt x="585" y="216"/>
                    <a:pt x="581" y="216"/>
                  </a:cubicBezTo>
                  <a:cubicBezTo>
                    <a:pt x="501" y="227"/>
                    <a:pt x="424" y="233"/>
                    <a:pt x="350" y="236"/>
                  </a:cubicBezTo>
                  <a:cubicBezTo>
                    <a:pt x="332" y="237"/>
                    <a:pt x="319" y="223"/>
                    <a:pt x="318" y="208"/>
                  </a:cubicBezTo>
                  <a:cubicBezTo>
                    <a:pt x="318" y="204"/>
                    <a:pt x="319" y="200"/>
                    <a:pt x="320" y="196"/>
                  </a:cubicBezTo>
                  <a:cubicBezTo>
                    <a:pt x="333" y="160"/>
                    <a:pt x="340" y="123"/>
                    <a:pt x="340" y="100"/>
                  </a:cubicBezTo>
                  <a:cubicBezTo>
                    <a:pt x="340" y="45"/>
                    <a:pt x="295" y="0"/>
                    <a:pt x="240" y="0"/>
                  </a:cubicBezTo>
                  <a:cubicBezTo>
                    <a:pt x="185" y="0"/>
                    <a:pt x="140" y="45"/>
                    <a:pt x="140" y="100"/>
                  </a:cubicBezTo>
                  <a:cubicBezTo>
                    <a:pt x="140" y="123"/>
                    <a:pt x="147" y="160"/>
                    <a:pt x="160" y="196"/>
                  </a:cubicBezTo>
                  <a:cubicBezTo>
                    <a:pt x="161" y="200"/>
                    <a:pt x="161" y="204"/>
                    <a:pt x="161" y="207"/>
                  </a:cubicBezTo>
                  <a:cubicBezTo>
                    <a:pt x="160" y="223"/>
                    <a:pt x="147" y="236"/>
                    <a:pt x="130" y="235"/>
                  </a:cubicBezTo>
                  <a:cubicBezTo>
                    <a:pt x="85" y="233"/>
                    <a:pt x="41" y="230"/>
                    <a:pt x="0" y="227"/>
                  </a:cubicBezTo>
                  <a:cubicBezTo>
                    <a:pt x="0" y="829"/>
                    <a:pt x="0" y="829"/>
                    <a:pt x="0" y="829"/>
                  </a:cubicBezTo>
                  <a:cubicBezTo>
                    <a:pt x="604" y="829"/>
                    <a:pt x="604" y="829"/>
                    <a:pt x="604" y="829"/>
                  </a:cubicBezTo>
                  <a:cubicBezTo>
                    <a:pt x="609" y="782"/>
                    <a:pt x="613" y="732"/>
                    <a:pt x="615" y="679"/>
                  </a:cubicBezTo>
                  <a:cubicBezTo>
                    <a:pt x="616" y="662"/>
                    <a:pt x="603" y="649"/>
                    <a:pt x="587" y="648"/>
                  </a:cubicBezTo>
                  <a:close/>
                </a:path>
              </a:pathLst>
            </a:cu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GB"/>
            </a:p>
          </p:txBody>
        </p:sp>
      </p:grpSp>
      <p:sp>
        <p:nvSpPr>
          <p:cNvPr id="28" name="ee4pContent1">
            <a:extLst>
              <a:ext uri="{FF2B5EF4-FFF2-40B4-BE49-F238E27FC236}">
                <a16:creationId xmlns:a16="http://schemas.microsoft.com/office/drawing/2014/main" id="{A88BF753-437E-49FF-9BA0-D0F7B806E981}"/>
              </a:ext>
            </a:extLst>
          </p:cNvPr>
          <p:cNvSpPr txBox="1"/>
          <p:nvPr/>
        </p:nvSpPr>
        <p:spPr>
          <a:xfrm>
            <a:off x="3744789" y="2528552"/>
            <a:ext cx="1821315" cy="1371600"/>
          </a:xfrm>
          <a:prstGeom prst="rect">
            <a:avLst/>
          </a:prstGeom>
          <a:ln>
            <a:noFill/>
          </a:ln>
        </p:spPr>
        <p:txBody>
          <a:bodyPr vert="horz" wrap="square" lIns="0" tIns="0" rIns="0" bIns="0" rtlCol="0" anchor="t" anchorCtr="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algn="ctr">
              <a:buSzPct val="100000"/>
              <a:buFont typeface="Trebuchet MS" panose="020B0603020202020204" pitchFamily="34" charset="0"/>
              <a:buChar char="​"/>
            </a:pPr>
            <a:r>
              <a:rPr lang="en-US" sz="1800" dirty="0">
                <a:solidFill>
                  <a:schemeClr val="tx1">
                    <a:lumMod val="50000"/>
                    <a:lumOff val="50000"/>
                  </a:schemeClr>
                </a:solidFill>
              </a:rPr>
              <a:t>APIs are independent of client</a:t>
            </a:r>
          </a:p>
        </p:txBody>
      </p:sp>
      <p:sp>
        <p:nvSpPr>
          <p:cNvPr id="29" name="ee4pContent1">
            <a:extLst>
              <a:ext uri="{FF2B5EF4-FFF2-40B4-BE49-F238E27FC236}">
                <a16:creationId xmlns:a16="http://schemas.microsoft.com/office/drawing/2014/main" id="{FEC152EF-C451-4B6B-8658-4B9E8F2885B6}"/>
              </a:ext>
            </a:extLst>
          </p:cNvPr>
          <p:cNvSpPr txBox="1"/>
          <p:nvPr/>
        </p:nvSpPr>
        <p:spPr>
          <a:xfrm>
            <a:off x="7570255" y="2528552"/>
            <a:ext cx="1425415" cy="1371600"/>
          </a:xfrm>
          <a:prstGeom prst="rect">
            <a:avLst/>
          </a:prstGeom>
          <a:ln>
            <a:noFill/>
          </a:ln>
        </p:spPr>
        <p:txBody>
          <a:bodyPr vert="horz" wrap="square" lIns="0" tIns="0" rIns="0" bIns="0" rtlCol="0" anchor="t" anchorCtr="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marL="0" lvl="1" indent="0" algn="ctr">
              <a:buClrTx/>
              <a:buSzPct val="100000"/>
              <a:buFont typeface="Trebuchet MS" panose="020B0603020202020204" pitchFamily="34" charset="0"/>
              <a:buChar char="​"/>
            </a:pPr>
            <a:r>
              <a:rPr lang="en-US" sz="1800" dirty="0">
                <a:solidFill>
                  <a:schemeClr val="tx1">
                    <a:lumMod val="50000"/>
                    <a:lumOff val="50000"/>
                  </a:schemeClr>
                </a:solidFill>
              </a:rPr>
              <a:t>Caching utilizes less network resources</a:t>
            </a:r>
          </a:p>
          <a:p>
            <a:pPr algn="ctr">
              <a:lnSpc>
                <a:spcPct val="90000"/>
              </a:lnSpc>
            </a:pPr>
            <a:endParaRPr lang="en-US" sz="1400" dirty="0">
              <a:solidFill>
                <a:schemeClr val="tx1">
                  <a:lumMod val="50000"/>
                  <a:lumOff val="50000"/>
                </a:schemeClr>
              </a:solidFill>
            </a:endParaRPr>
          </a:p>
        </p:txBody>
      </p:sp>
      <p:grpSp>
        <p:nvGrpSpPr>
          <p:cNvPr id="30" name="bcgBugs_Network">
            <a:extLst>
              <a:ext uri="{FF2B5EF4-FFF2-40B4-BE49-F238E27FC236}">
                <a16:creationId xmlns:a16="http://schemas.microsoft.com/office/drawing/2014/main" id="{AF42A7F2-AFB8-47EE-9D77-C8279EC3D29D}"/>
              </a:ext>
            </a:extLst>
          </p:cNvPr>
          <p:cNvGrpSpPr>
            <a:grpSpLocks noChangeAspect="1"/>
          </p:cNvGrpSpPr>
          <p:nvPr/>
        </p:nvGrpSpPr>
        <p:grpSpPr bwMode="auto">
          <a:xfrm>
            <a:off x="7805451" y="1322050"/>
            <a:ext cx="933921" cy="934833"/>
            <a:chOff x="2818" y="1137"/>
            <a:chExt cx="2044" cy="2046"/>
          </a:xfrm>
        </p:grpSpPr>
        <p:sp>
          <p:nvSpPr>
            <p:cNvPr id="31" name="AutoShape 3">
              <a:extLst>
                <a:ext uri="{FF2B5EF4-FFF2-40B4-BE49-F238E27FC236}">
                  <a16:creationId xmlns:a16="http://schemas.microsoft.com/office/drawing/2014/main" id="{A6FA2DC0-50E1-442D-AC31-470BB7E829A9}"/>
                </a:ext>
              </a:extLst>
            </p:cNvPr>
            <p:cNvSpPr>
              <a:spLocks noChangeAspect="1" noChangeArrowheads="1" noTextEdit="1"/>
            </p:cNvSpPr>
            <p:nvPr/>
          </p:nvSpPr>
          <p:spPr bwMode="auto">
            <a:xfrm>
              <a:off x="2818" y="1137"/>
              <a:ext cx="2044" cy="2046"/>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32" name="Freeform 5">
              <a:extLst>
                <a:ext uri="{FF2B5EF4-FFF2-40B4-BE49-F238E27FC236}">
                  <a16:creationId xmlns:a16="http://schemas.microsoft.com/office/drawing/2014/main" id="{8BE83979-A254-4E55-B84A-18775CD204A1}"/>
                </a:ext>
              </a:extLst>
            </p:cNvPr>
            <p:cNvSpPr>
              <a:spLocks noEditPoints="1"/>
            </p:cNvSpPr>
            <p:nvPr/>
          </p:nvSpPr>
          <p:spPr bwMode="auto">
            <a:xfrm>
              <a:off x="3066" y="1262"/>
              <a:ext cx="1551" cy="1796"/>
            </a:xfrm>
            <a:custGeom>
              <a:avLst/>
              <a:gdLst>
                <a:gd name="T0" fmla="*/ 655 w 758"/>
                <a:gd name="T1" fmla="*/ 373 h 877"/>
                <a:gd name="T2" fmla="*/ 747 w 758"/>
                <a:gd name="T3" fmla="*/ 332 h 877"/>
                <a:gd name="T4" fmla="*/ 747 w 758"/>
                <a:gd name="T5" fmla="*/ 212 h 877"/>
                <a:gd name="T6" fmla="*/ 584 w 758"/>
                <a:gd name="T7" fmla="*/ 212 h 877"/>
                <a:gd name="T8" fmla="*/ 516 w 758"/>
                <a:gd name="T9" fmla="*/ 334 h 877"/>
                <a:gd name="T10" fmla="*/ 460 w 758"/>
                <a:gd name="T11" fmla="*/ 165 h 877"/>
                <a:gd name="T12" fmla="*/ 460 w 758"/>
                <a:gd name="T13" fmla="*/ 45 h 877"/>
                <a:gd name="T14" fmla="*/ 297 w 758"/>
                <a:gd name="T15" fmla="*/ 45 h 877"/>
                <a:gd name="T16" fmla="*/ 297 w 758"/>
                <a:gd name="T17" fmla="*/ 165 h 877"/>
                <a:gd name="T18" fmla="*/ 240 w 758"/>
                <a:gd name="T19" fmla="*/ 334 h 877"/>
                <a:gd name="T20" fmla="*/ 174 w 758"/>
                <a:gd name="T21" fmla="*/ 212 h 877"/>
                <a:gd name="T22" fmla="*/ 11 w 758"/>
                <a:gd name="T23" fmla="*/ 212 h 877"/>
                <a:gd name="T24" fmla="*/ 11 w 758"/>
                <a:gd name="T25" fmla="*/ 332 h 877"/>
                <a:gd name="T26" fmla="*/ 103 w 758"/>
                <a:gd name="T27" fmla="*/ 373 h 877"/>
                <a:gd name="T28" fmla="*/ 218 w 758"/>
                <a:gd name="T29" fmla="*/ 506 h 877"/>
                <a:gd name="T30" fmla="*/ 81 w 758"/>
                <a:gd name="T31" fmla="*/ 505 h 877"/>
                <a:gd name="T32" fmla="*/ 0 w 758"/>
                <a:gd name="T33" fmla="*/ 647 h 877"/>
                <a:gd name="T34" fmla="*/ 92 w 758"/>
                <a:gd name="T35" fmla="*/ 710 h 877"/>
                <a:gd name="T36" fmla="*/ 185 w 758"/>
                <a:gd name="T37" fmla="*/ 647 h 877"/>
                <a:gd name="T38" fmla="*/ 356 w 758"/>
                <a:gd name="T39" fmla="*/ 611 h 877"/>
                <a:gd name="T40" fmla="*/ 286 w 758"/>
                <a:gd name="T41" fmla="*/ 732 h 877"/>
                <a:gd name="T42" fmla="*/ 367 w 758"/>
                <a:gd name="T43" fmla="*/ 874 h 877"/>
                <a:gd name="T44" fmla="*/ 460 w 758"/>
                <a:gd name="T45" fmla="*/ 833 h 877"/>
                <a:gd name="T46" fmla="*/ 460 w 758"/>
                <a:gd name="T47" fmla="*/ 713 h 877"/>
                <a:gd name="T48" fmla="*/ 516 w 758"/>
                <a:gd name="T49" fmla="*/ 544 h 877"/>
                <a:gd name="T50" fmla="*/ 584 w 758"/>
                <a:gd name="T51" fmla="*/ 666 h 877"/>
                <a:gd name="T52" fmla="*/ 677 w 758"/>
                <a:gd name="T53" fmla="*/ 707 h 877"/>
                <a:gd name="T54" fmla="*/ 758 w 758"/>
                <a:gd name="T55" fmla="*/ 565 h 877"/>
                <a:gd name="T56" fmla="*/ 655 w 758"/>
                <a:gd name="T57" fmla="*/ 505 h 877"/>
                <a:gd name="T58" fmla="*/ 538 w 758"/>
                <a:gd name="T59" fmla="*/ 372 h 877"/>
                <a:gd name="T60" fmla="*/ 378 w 758"/>
                <a:gd name="T61" fmla="*/ 305 h 877"/>
                <a:gd name="T62" fmla="*/ 617 w 758"/>
                <a:gd name="T63" fmla="*/ 244 h 877"/>
                <a:gd name="T64" fmla="*/ 714 w 758"/>
                <a:gd name="T65" fmla="*/ 300 h 877"/>
                <a:gd name="T66" fmla="*/ 617 w 758"/>
                <a:gd name="T67" fmla="*/ 244 h 877"/>
                <a:gd name="T68" fmla="*/ 427 w 758"/>
                <a:gd name="T69" fmla="*/ 77 h 877"/>
                <a:gd name="T70" fmla="*/ 330 w 758"/>
                <a:gd name="T71" fmla="*/ 133 h 877"/>
                <a:gd name="T72" fmla="*/ 92 w 758"/>
                <a:gd name="T73" fmla="*/ 328 h 877"/>
                <a:gd name="T74" fmla="*/ 92 w 758"/>
                <a:gd name="T75" fmla="*/ 216 h 877"/>
                <a:gd name="T76" fmla="*/ 141 w 758"/>
                <a:gd name="T77" fmla="*/ 634 h 877"/>
                <a:gd name="T78" fmla="*/ 44 w 758"/>
                <a:gd name="T79" fmla="*/ 578 h 877"/>
                <a:gd name="T80" fmla="*/ 141 w 758"/>
                <a:gd name="T81" fmla="*/ 634 h 877"/>
                <a:gd name="T82" fmla="*/ 356 w 758"/>
                <a:gd name="T83" fmla="*/ 560 h 877"/>
                <a:gd name="T84" fmla="*/ 427 w 758"/>
                <a:gd name="T85" fmla="*/ 801 h 877"/>
                <a:gd name="T86" fmla="*/ 330 w 758"/>
                <a:gd name="T87" fmla="*/ 745 h 877"/>
                <a:gd name="T88" fmla="*/ 427 w 758"/>
                <a:gd name="T89" fmla="*/ 801 h 877"/>
                <a:gd name="T90" fmla="*/ 494 w 758"/>
                <a:gd name="T91" fmla="*/ 397 h 877"/>
                <a:gd name="T92" fmla="*/ 617 w 758"/>
                <a:gd name="T93" fmla="*/ 578 h 877"/>
                <a:gd name="T94" fmla="*/ 714 w 758"/>
                <a:gd name="T95" fmla="*/ 634 h 877"/>
                <a:gd name="T96" fmla="*/ 617 w 758"/>
                <a:gd name="T97" fmla="*/ 578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58" h="877">
                  <a:moveTo>
                    <a:pt x="538" y="372"/>
                  </a:moveTo>
                  <a:cubicBezTo>
                    <a:pt x="595" y="338"/>
                    <a:pt x="595" y="338"/>
                    <a:pt x="595" y="338"/>
                  </a:cubicBezTo>
                  <a:cubicBezTo>
                    <a:pt x="655" y="373"/>
                    <a:pt x="655" y="373"/>
                    <a:pt x="655" y="373"/>
                  </a:cubicBezTo>
                  <a:cubicBezTo>
                    <a:pt x="658" y="375"/>
                    <a:pt x="662" y="376"/>
                    <a:pt x="666" y="376"/>
                  </a:cubicBezTo>
                  <a:cubicBezTo>
                    <a:pt x="669" y="376"/>
                    <a:pt x="673" y="375"/>
                    <a:pt x="677" y="373"/>
                  </a:cubicBezTo>
                  <a:cubicBezTo>
                    <a:pt x="747" y="332"/>
                    <a:pt x="747" y="332"/>
                    <a:pt x="747" y="332"/>
                  </a:cubicBezTo>
                  <a:cubicBezTo>
                    <a:pt x="754" y="328"/>
                    <a:pt x="758" y="321"/>
                    <a:pt x="758" y="313"/>
                  </a:cubicBezTo>
                  <a:cubicBezTo>
                    <a:pt x="758" y="231"/>
                    <a:pt x="758" y="231"/>
                    <a:pt x="758" y="231"/>
                  </a:cubicBezTo>
                  <a:cubicBezTo>
                    <a:pt x="758" y="223"/>
                    <a:pt x="754" y="216"/>
                    <a:pt x="747" y="212"/>
                  </a:cubicBezTo>
                  <a:cubicBezTo>
                    <a:pt x="677" y="171"/>
                    <a:pt x="677" y="171"/>
                    <a:pt x="677" y="171"/>
                  </a:cubicBezTo>
                  <a:cubicBezTo>
                    <a:pt x="670" y="168"/>
                    <a:pt x="661" y="168"/>
                    <a:pt x="655" y="171"/>
                  </a:cubicBezTo>
                  <a:cubicBezTo>
                    <a:pt x="584" y="212"/>
                    <a:pt x="584" y="212"/>
                    <a:pt x="584" y="212"/>
                  </a:cubicBezTo>
                  <a:cubicBezTo>
                    <a:pt x="577" y="216"/>
                    <a:pt x="573" y="223"/>
                    <a:pt x="573" y="231"/>
                  </a:cubicBezTo>
                  <a:cubicBezTo>
                    <a:pt x="573" y="300"/>
                    <a:pt x="573" y="300"/>
                    <a:pt x="573" y="300"/>
                  </a:cubicBezTo>
                  <a:cubicBezTo>
                    <a:pt x="516" y="334"/>
                    <a:pt x="516" y="334"/>
                    <a:pt x="516" y="334"/>
                  </a:cubicBezTo>
                  <a:cubicBezTo>
                    <a:pt x="400" y="267"/>
                    <a:pt x="400" y="267"/>
                    <a:pt x="400" y="267"/>
                  </a:cubicBezTo>
                  <a:cubicBezTo>
                    <a:pt x="400" y="199"/>
                    <a:pt x="400" y="199"/>
                    <a:pt x="400" y="199"/>
                  </a:cubicBezTo>
                  <a:cubicBezTo>
                    <a:pt x="460" y="165"/>
                    <a:pt x="460" y="165"/>
                    <a:pt x="460" y="165"/>
                  </a:cubicBezTo>
                  <a:cubicBezTo>
                    <a:pt x="467" y="161"/>
                    <a:pt x="471" y="153"/>
                    <a:pt x="471" y="146"/>
                  </a:cubicBezTo>
                  <a:cubicBezTo>
                    <a:pt x="471" y="64"/>
                    <a:pt x="471" y="64"/>
                    <a:pt x="471" y="64"/>
                  </a:cubicBezTo>
                  <a:cubicBezTo>
                    <a:pt x="471" y="56"/>
                    <a:pt x="467" y="49"/>
                    <a:pt x="460" y="45"/>
                  </a:cubicBezTo>
                  <a:cubicBezTo>
                    <a:pt x="389" y="4"/>
                    <a:pt x="389" y="4"/>
                    <a:pt x="389" y="4"/>
                  </a:cubicBezTo>
                  <a:cubicBezTo>
                    <a:pt x="383" y="0"/>
                    <a:pt x="374" y="0"/>
                    <a:pt x="367" y="4"/>
                  </a:cubicBezTo>
                  <a:cubicBezTo>
                    <a:pt x="297" y="45"/>
                    <a:pt x="297" y="45"/>
                    <a:pt x="297" y="45"/>
                  </a:cubicBezTo>
                  <a:cubicBezTo>
                    <a:pt x="290" y="49"/>
                    <a:pt x="286" y="56"/>
                    <a:pt x="286" y="64"/>
                  </a:cubicBezTo>
                  <a:cubicBezTo>
                    <a:pt x="286" y="146"/>
                    <a:pt x="286" y="146"/>
                    <a:pt x="286" y="146"/>
                  </a:cubicBezTo>
                  <a:cubicBezTo>
                    <a:pt x="286" y="153"/>
                    <a:pt x="290" y="161"/>
                    <a:pt x="297" y="165"/>
                  </a:cubicBezTo>
                  <a:cubicBezTo>
                    <a:pt x="356" y="199"/>
                    <a:pt x="356" y="199"/>
                    <a:pt x="356" y="199"/>
                  </a:cubicBezTo>
                  <a:cubicBezTo>
                    <a:pt x="356" y="267"/>
                    <a:pt x="356" y="267"/>
                    <a:pt x="356" y="267"/>
                  </a:cubicBezTo>
                  <a:cubicBezTo>
                    <a:pt x="240" y="334"/>
                    <a:pt x="240" y="334"/>
                    <a:pt x="240" y="334"/>
                  </a:cubicBezTo>
                  <a:cubicBezTo>
                    <a:pt x="185" y="301"/>
                    <a:pt x="185" y="301"/>
                    <a:pt x="185" y="301"/>
                  </a:cubicBezTo>
                  <a:cubicBezTo>
                    <a:pt x="185" y="231"/>
                    <a:pt x="185" y="231"/>
                    <a:pt x="185" y="231"/>
                  </a:cubicBezTo>
                  <a:cubicBezTo>
                    <a:pt x="185" y="223"/>
                    <a:pt x="181" y="216"/>
                    <a:pt x="174" y="212"/>
                  </a:cubicBezTo>
                  <a:cubicBezTo>
                    <a:pt x="103" y="171"/>
                    <a:pt x="103" y="171"/>
                    <a:pt x="103" y="171"/>
                  </a:cubicBezTo>
                  <a:cubicBezTo>
                    <a:pt x="97" y="168"/>
                    <a:pt x="88" y="168"/>
                    <a:pt x="81" y="171"/>
                  </a:cubicBezTo>
                  <a:cubicBezTo>
                    <a:pt x="11" y="212"/>
                    <a:pt x="11" y="212"/>
                    <a:pt x="11" y="212"/>
                  </a:cubicBezTo>
                  <a:cubicBezTo>
                    <a:pt x="4" y="216"/>
                    <a:pt x="0" y="223"/>
                    <a:pt x="0" y="231"/>
                  </a:cubicBezTo>
                  <a:cubicBezTo>
                    <a:pt x="0" y="313"/>
                    <a:pt x="0" y="313"/>
                    <a:pt x="0" y="313"/>
                  </a:cubicBezTo>
                  <a:cubicBezTo>
                    <a:pt x="0" y="321"/>
                    <a:pt x="4" y="328"/>
                    <a:pt x="11" y="332"/>
                  </a:cubicBezTo>
                  <a:cubicBezTo>
                    <a:pt x="81" y="373"/>
                    <a:pt x="81" y="373"/>
                    <a:pt x="81" y="373"/>
                  </a:cubicBezTo>
                  <a:cubicBezTo>
                    <a:pt x="85" y="375"/>
                    <a:pt x="89" y="376"/>
                    <a:pt x="92" y="376"/>
                  </a:cubicBezTo>
                  <a:cubicBezTo>
                    <a:pt x="96" y="376"/>
                    <a:pt x="100" y="375"/>
                    <a:pt x="103" y="373"/>
                  </a:cubicBezTo>
                  <a:cubicBezTo>
                    <a:pt x="163" y="339"/>
                    <a:pt x="163" y="339"/>
                    <a:pt x="163" y="339"/>
                  </a:cubicBezTo>
                  <a:cubicBezTo>
                    <a:pt x="218" y="372"/>
                    <a:pt x="218" y="372"/>
                    <a:pt x="218" y="372"/>
                  </a:cubicBezTo>
                  <a:cubicBezTo>
                    <a:pt x="218" y="506"/>
                    <a:pt x="218" y="506"/>
                    <a:pt x="218" y="506"/>
                  </a:cubicBezTo>
                  <a:cubicBezTo>
                    <a:pt x="163" y="539"/>
                    <a:pt x="163" y="539"/>
                    <a:pt x="163" y="539"/>
                  </a:cubicBezTo>
                  <a:cubicBezTo>
                    <a:pt x="103" y="505"/>
                    <a:pt x="103" y="505"/>
                    <a:pt x="103" y="505"/>
                  </a:cubicBezTo>
                  <a:cubicBezTo>
                    <a:pt x="97" y="501"/>
                    <a:pt x="88" y="501"/>
                    <a:pt x="81" y="505"/>
                  </a:cubicBezTo>
                  <a:cubicBezTo>
                    <a:pt x="11" y="546"/>
                    <a:pt x="11" y="546"/>
                    <a:pt x="11" y="546"/>
                  </a:cubicBezTo>
                  <a:cubicBezTo>
                    <a:pt x="4" y="550"/>
                    <a:pt x="0" y="557"/>
                    <a:pt x="0" y="565"/>
                  </a:cubicBezTo>
                  <a:cubicBezTo>
                    <a:pt x="0" y="647"/>
                    <a:pt x="0" y="647"/>
                    <a:pt x="0" y="647"/>
                  </a:cubicBezTo>
                  <a:cubicBezTo>
                    <a:pt x="0" y="655"/>
                    <a:pt x="4" y="662"/>
                    <a:pt x="11" y="666"/>
                  </a:cubicBezTo>
                  <a:cubicBezTo>
                    <a:pt x="81" y="707"/>
                    <a:pt x="81" y="707"/>
                    <a:pt x="81" y="707"/>
                  </a:cubicBezTo>
                  <a:cubicBezTo>
                    <a:pt x="85" y="709"/>
                    <a:pt x="89" y="710"/>
                    <a:pt x="92" y="710"/>
                  </a:cubicBezTo>
                  <a:cubicBezTo>
                    <a:pt x="96" y="710"/>
                    <a:pt x="100" y="709"/>
                    <a:pt x="103" y="707"/>
                  </a:cubicBezTo>
                  <a:cubicBezTo>
                    <a:pt x="174" y="666"/>
                    <a:pt x="174" y="666"/>
                    <a:pt x="174" y="666"/>
                  </a:cubicBezTo>
                  <a:cubicBezTo>
                    <a:pt x="181" y="662"/>
                    <a:pt x="185" y="655"/>
                    <a:pt x="185" y="647"/>
                  </a:cubicBezTo>
                  <a:cubicBezTo>
                    <a:pt x="185" y="577"/>
                    <a:pt x="185" y="577"/>
                    <a:pt x="185" y="577"/>
                  </a:cubicBezTo>
                  <a:cubicBezTo>
                    <a:pt x="240" y="544"/>
                    <a:pt x="240" y="544"/>
                    <a:pt x="240" y="544"/>
                  </a:cubicBezTo>
                  <a:cubicBezTo>
                    <a:pt x="356" y="611"/>
                    <a:pt x="356" y="611"/>
                    <a:pt x="356" y="611"/>
                  </a:cubicBezTo>
                  <a:cubicBezTo>
                    <a:pt x="356" y="679"/>
                    <a:pt x="356" y="679"/>
                    <a:pt x="356" y="679"/>
                  </a:cubicBezTo>
                  <a:cubicBezTo>
                    <a:pt x="297" y="713"/>
                    <a:pt x="297" y="713"/>
                    <a:pt x="297" y="713"/>
                  </a:cubicBezTo>
                  <a:cubicBezTo>
                    <a:pt x="290" y="717"/>
                    <a:pt x="286" y="725"/>
                    <a:pt x="286" y="732"/>
                  </a:cubicBezTo>
                  <a:cubicBezTo>
                    <a:pt x="286" y="814"/>
                    <a:pt x="286" y="814"/>
                    <a:pt x="286" y="814"/>
                  </a:cubicBezTo>
                  <a:cubicBezTo>
                    <a:pt x="286" y="822"/>
                    <a:pt x="290" y="829"/>
                    <a:pt x="297" y="833"/>
                  </a:cubicBezTo>
                  <a:cubicBezTo>
                    <a:pt x="367" y="874"/>
                    <a:pt x="367" y="874"/>
                    <a:pt x="367" y="874"/>
                  </a:cubicBezTo>
                  <a:cubicBezTo>
                    <a:pt x="371" y="876"/>
                    <a:pt x="375" y="877"/>
                    <a:pt x="378" y="877"/>
                  </a:cubicBezTo>
                  <a:cubicBezTo>
                    <a:pt x="382" y="877"/>
                    <a:pt x="386" y="876"/>
                    <a:pt x="389" y="874"/>
                  </a:cubicBezTo>
                  <a:cubicBezTo>
                    <a:pt x="460" y="833"/>
                    <a:pt x="460" y="833"/>
                    <a:pt x="460" y="833"/>
                  </a:cubicBezTo>
                  <a:cubicBezTo>
                    <a:pt x="467" y="829"/>
                    <a:pt x="471" y="822"/>
                    <a:pt x="471" y="814"/>
                  </a:cubicBezTo>
                  <a:cubicBezTo>
                    <a:pt x="471" y="732"/>
                    <a:pt x="471" y="732"/>
                    <a:pt x="471" y="732"/>
                  </a:cubicBezTo>
                  <a:cubicBezTo>
                    <a:pt x="471" y="725"/>
                    <a:pt x="467" y="717"/>
                    <a:pt x="460" y="713"/>
                  </a:cubicBezTo>
                  <a:cubicBezTo>
                    <a:pt x="400" y="679"/>
                    <a:pt x="400" y="679"/>
                    <a:pt x="400" y="679"/>
                  </a:cubicBezTo>
                  <a:cubicBezTo>
                    <a:pt x="400" y="611"/>
                    <a:pt x="400" y="611"/>
                    <a:pt x="400" y="611"/>
                  </a:cubicBezTo>
                  <a:cubicBezTo>
                    <a:pt x="516" y="544"/>
                    <a:pt x="516" y="544"/>
                    <a:pt x="516" y="544"/>
                  </a:cubicBezTo>
                  <a:cubicBezTo>
                    <a:pt x="573" y="578"/>
                    <a:pt x="573" y="578"/>
                    <a:pt x="573" y="578"/>
                  </a:cubicBezTo>
                  <a:cubicBezTo>
                    <a:pt x="573" y="647"/>
                    <a:pt x="573" y="647"/>
                    <a:pt x="573" y="647"/>
                  </a:cubicBezTo>
                  <a:cubicBezTo>
                    <a:pt x="573" y="655"/>
                    <a:pt x="577" y="662"/>
                    <a:pt x="584" y="666"/>
                  </a:cubicBezTo>
                  <a:cubicBezTo>
                    <a:pt x="655" y="707"/>
                    <a:pt x="655" y="707"/>
                    <a:pt x="655" y="707"/>
                  </a:cubicBezTo>
                  <a:cubicBezTo>
                    <a:pt x="658" y="709"/>
                    <a:pt x="662" y="710"/>
                    <a:pt x="666" y="710"/>
                  </a:cubicBezTo>
                  <a:cubicBezTo>
                    <a:pt x="669" y="710"/>
                    <a:pt x="673" y="709"/>
                    <a:pt x="677" y="707"/>
                  </a:cubicBezTo>
                  <a:cubicBezTo>
                    <a:pt x="747" y="666"/>
                    <a:pt x="747" y="666"/>
                    <a:pt x="747" y="666"/>
                  </a:cubicBezTo>
                  <a:cubicBezTo>
                    <a:pt x="754" y="662"/>
                    <a:pt x="758" y="655"/>
                    <a:pt x="758" y="647"/>
                  </a:cubicBezTo>
                  <a:cubicBezTo>
                    <a:pt x="758" y="565"/>
                    <a:pt x="758" y="565"/>
                    <a:pt x="758" y="565"/>
                  </a:cubicBezTo>
                  <a:cubicBezTo>
                    <a:pt x="758" y="557"/>
                    <a:pt x="754" y="550"/>
                    <a:pt x="747" y="546"/>
                  </a:cubicBezTo>
                  <a:cubicBezTo>
                    <a:pt x="677" y="505"/>
                    <a:pt x="677" y="505"/>
                    <a:pt x="677" y="505"/>
                  </a:cubicBezTo>
                  <a:cubicBezTo>
                    <a:pt x="670" y="501"/>
                    <a:pt x="661" y="501"/>
                    <a:pt x="655" y="505"/>
                  </a:cubicBezTo>
                  <a:cubicBezTo>
                    <a:pt x="595" y="540"/>
                    <a:pt x="595" y="540"/>
                    <a:pt x="595" y="540"/>
                  </a:cubicBezTo>
                  <a:cubicBezTo>
                    <a:pt x="538" y="506"/>
                    <a:pt x="538" y="506"/>
                    <a:pt x="538" y="506"/>
                  </a:cubicBezTo>
                  <a:lnTo>
                    <a:pt x="538" y="372"/>
                  </a:lnTo>
                  <a:close/>
                  <a:moveTo>
                    <a:pt x="378" y="414"/>
                  </a:moveTo>
                  <a:cubicBezTo>
                    <a:pt x="284" y="359"/>
                    <a:pt x="284" y="359"/>
                    <a:pt x="284" y="359"/>
                  </a:cubicBezTo>
                  <a:cubicBezTo>
                    <a:pt x="378" y="305"/>
                    <a:pt x="378" y="305"/>
                    <a:pt x="378" y="305"/>
                  </a:cubicBezTo>
                  <a:cubicBezTo>
                    <a:pt x="472" y="359"/>
                    <a:pt x="472" y="359"/>
                    <a:pt x="472" y="359"/>
                  </a:cubicBezTo>
                  <a:lnTo>
                    <a:pt x="378" y="414"/>
                  </a:lnTo>
                  <a:close/>
                  <a:moveTo>
                    <a:pt x="617" y="244"/>
                  </a:moveTo>
                  <a:cubicBezTo>
                    <a:pt x="666" y="216"/>
                    <a:pt x="666" y="216"/>
                    <a:pt x="666" y="216"/>
                  </a:cubicBezTo>
                  <a:cubicBezTo>
                    <a:pt x="714" y="244"/>
                    <a:pt x="714" y="244"/>
                    <a:pt x="714" y="244"/>
                  </a:cubicBezTo>
                  <a:cubicBezTo>
                    <a:pt x="714" y="300"/>
                    <a:pt x="714" y="300"/>
                    <a:pt x="714" y="300"/>
                  </a:cubicBezTo>
                  <a:cubicBezTo>
                    <a:pt x="666" y="328"/>
                    <a:pt x="666" y="328"/>
                    <a:pt x="666" y="328"/>
                  </a:cubicBezTo>
                  <a:cubicBezTo>
                    <a:pt x="617" y="300"/>
                    <a:pt x="617" y="300"/>
                    <a:pt x="617" y="300"/>
                  </a:cubicBezTo>
                  <a:lnTo>
                    <a:pt x="617" y="244"/>
                  </a:lnTo>
                  <a:close/>
                  <a:moveTo>
                    <a:pt x="330" y="77"/>
                  </a:moveTo>
                  <a:cubicBezTo>
                    <a:pt x="378" y="48"/>
                    <a:pt x="378" y="48"/>
                    <a:pt x="378" y="48"/>
                  </a:cubicBezTo>
                  <a:cubicBezTo>
                    <a:pt x="427" y="77"/>
                    <a:pt x="427" y="77"/>
                    <a:pt x="427" y="77"/>
                  </a:cubicBezTo>
                  <a:cubicBezTo>
                    <a:pt x="427" y="133"/>
                    <a:pt x="427" y="133"/>
                    <a:pt x="427" y="133"/>
                  </a:cubicBezTo>
                  <a:cubicBezTo>
                    <a:pt x="378" y="161"/>
                    <a:pt x="378" y="161"/>
                    <a:pt x="378" y="161"/>
                  </a:cubicBezTo>
                  <a:cubicBezTo>
                    <a:pt x="330" y="133"/>
                    <a:pt x="330" y="133"/>
                    <a:pt x="330" y="133"/>
                  </a:cubicBezTo>
                  <a:lnTo>
                    <a:pt x="330" y="77"/>
                  </a:lnTo>
                  <a:close/>
                  <a:moveTo>
                    <a:pt x="141" y="300"/>
                  </a:moveTo>
                  <a:cubicBezTo>
                    <a:pt x="92" y="328"/>
                    <a:pt x="92" y="328"/>
                    <a:pt x="92" y="328"/>
                  </a:cubicBezTo>
                  <a:cubicBezTo>
                    <a:pt x="44" y="300"/>
                    <a:pt x="44" y="300"/>
                    <a:pt x="44" y="300"/>
                  </a:cubicBezTo>
                  <a:cubicBezTo>
                    <a:pt x="44" y="244"/>
                    <a:pt x="44" y="244"/>
                    <a:pt x="44" y="244"/>
                  </a:cubicBezTo>
                  <a:cubicBezTo>
                    <a:pt x="92" y="216"/>
                    <a:pt x="92" y="216"/>
                    <a:pt x="92" y="216"/>
                  </a:cubicBezTo>
                  <a:cubicBezTo>
                    <a:pt x="141" y="244"/>
                    <a:pt x="141" y="244"/>
                    <a:pt x="141" y="244"/>
                  </a:cubicBezTo>
                  <a:lnTo>
                    <a:pt x="141" y="300"/>
                  </a:lnTo>
                  <a:close/>
                  <a:moveTo>
                    <a:pt x="141" y="634"/>
                  </a:moveTo>
                  <a:cubicBezTo>
                    <a:pt x="92" y="662"/>
                    <a:pt x="92" y="662"/>
                    <a:pt x="92" y="662"/>
                  </a:cubicBezTo>
                  <a:cubicBezTo>
                    <a:pt x="44" y="634"/>
                    <a:pt x="44" y="634"/>
                    <a:pt x="44" y="634"/>
                  </a:cubicBezTo>
                  <a:cubicBezTo>
                    <a:pt x="44" y="578"/>
                    <a:pt x="44" y="578"/>
                    <a:pt x="44" y="578"/>
                  </a:cubicBezTo>
                  <a:cubicBezTo>
                    <a:pt x="92" y="550"/>
                    <a:pt x="92" y="550"/>
                    <a:pt x="92" y="550"/>
                  </a:cubicBezTo>
                  <a:cubicBezTo>
                    <a:pt x="141" y="578"/>
                    <a:pt x="141" y="578"/>
                    <a:pt x="141" y="578"/>
                  </a:cubicBezTo>
                  <a:lnTo>
                    <a:pt x="141" y="634"/>
                  </a:lnTo>
                  <a:close/>
                  <a:moveTo>
                    <a:pt x="262" y="397"/>
                  </a:moveTo>
                  <a:cubicBezTo>
                    <a:pt x="356" y="452"/>
                    <a:pt x="356" y="452"/>
                    <a:pt x="356" y="452"/>
                  </a:cubicBezTo>
                  <a:cubicBezTo>
                    <a:pt x="356" y="560"/>
                    <a:pt x="356" y="560"/>
                    <a:pt x="356" y="560"/>
                  </a:cubicBezTo>
                  <a:cubicBezTo>
                    <a:pt x="262" y="506"/>
                    <a:pt x="262" y="506"/>
                    <a:pt x="262" y="506"/>
                  </a:cubicBezTo>
                  <a:lnTo>
                    <a:pt x="262" y="397"/>
                  </a:lnTo>
                  <a:close/>
                  <a:moveTo>
                    <a:pt x="427" y="801"/>
                  </a:moveTo>
                  <a:cubicBezTo>
                    <a:pt x="378" y="830"/>
                    <a:pt x="378" y="830"/>
                    <a:pt x="378" y="830"/>
                  </a:cubicBezTo>
                  <a:cubicBezTo>
                    <a:pt x="330" y="801"/>
                    <a:pt x="330" y="801"/>
                    <a:pt x="330" y="801"/>
                  </a:cubicBezTo>
                  <a:cubicBezTo>
                    <a:pt x="330" y="745"/>
                    <a:pt x="330" y="745"/>
                    <a:pt x="330" y="745"/>
                  </a:cubicBezTo>
                  <a:cubicBezTo>
                    <a:pt x="378" y="717"/>
                    <a:pt x="378" y="717"/>
                    <a:pt x="378" y="717"/>
                  </a:cubicBezTo>
                  <a:cubicBezTo>
                    <a:pt x="427" y="745"/>
                    <a:pt x="427" y="745"/>
                    <a:pt x="427" y="745"/>
                  </a:cubicBezTo>
                  <a:lnTo>
                    <a:pt x="427" y="801"/>
                  </a:lnTo>
                  <a:close/>
                  <a:moveTo>
                    <a:pt x="400" y="560"/>
                  </a:moveTo>
                  <a:cubicBezTo>
                    <a:pt x="400" y="452"/>
                    <a:pt x="400" y="452"/>
                    <a:pt x="400" y="452"/>
                  </a:cubicBezTo>
                  <a:cubicBezTo>
                    <a:pt x="494" y="397"/>
                    <a:pt x="494" y="397"/>
                    <a:pt x="494" y="397"/>
                  </a:cubicBezTo>
                  <a:cubicBezTo>
                    <a:pt x="494" y="506"/>
                    <a:pt x="494" y="506"/>
                    <a:pt x="494" y="506"/>
                  </a:cubicBezTo>
                  <a:lnTo>
                    <a:pt x="400" y="560"/>
                  </a:lnTo>
                  <a:close/>
                  <a:moveTo>
                    <a:pt x="617" y="578"/>
                  </a:moveTo>
                  <a:cubicBezTo>
                    <a:pt x="666" y="550"/>
                    <a:pt x="666" y="550"/>
                    <a:pt x="666" y="550"/>
                  </a:cubicBezTo>
                  <a:cubicBezTo>
                    <a:pt x="714" y="578"/>
                    <a:pt x="714" y="578"/>
                    <a:pt x="714" y="578"/>
                  </a:cubicBezTo>
                  <a:cubicBezTo>
                    <a:pt x="714" y="634"/>
                    <a:pt x="714" y="634"/>
                    <a:pt x="714" y="634"/>
                  </a:cubicBezTo>
                  <a:cubicBezTo>
                    <a:pt x="666" y="662"/>
                    <a:pt x="666" y="662"/>
                    <a:pt x="666" y="662"/>
                  </a:cubicBezTo>
                  <a:cubicBezTo>
                    <a:pt x="617" y="634"/>
                    <a:pt x="617" y="634"/>
                    <a:pt x="617" y="634"/>
                  </a:cubicBezTo>
                  <a:lnTo>
                    <a:pt x="617" y="578"/>
                  </a:lnTo>
                  <a:close/>
                </a:path>
              </a:pathLst>
            </a:cu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grpSp>
      <p:grpSp>
        <p:nvGrpSpPr>
          <p:cNvPr id="33" name="bcgIcons_SocialLocalMobile">
            <a:extLst>
              <a:ext uri="{FF2B5EF4-FFF2-40B4-BE49-F238E27FC236}">
                <a16:creationId xmlns:a16="http://schemas.microsoft.com/office/drawing/2014/main" id="{9B5C3F45-CE85-4454-85A7-C869C51F86BE}"/>
              </a:ext>
            </a:extLst>
          </p:cNvPr>
          <p:cNvGrpSpPr>
            <a:grpSpLocks noChangeAspect="1"/>
          </p:cNvGrpSpPr>
          <p:nvPr/>
        </p:nvGrpSpPr>
        <p:grpSpPr bwMode="auto">
          <a:xfrm>
            <a:off x="6136086" y="1305647"/>
            <a:ext cx="933970" cy="934833"/>
            <a:chOff x="1682" y="0"/>
            <a:chExt cx="4316" cy="4320"/>
          </a:xfrm>
        </p:grpSpPr>
        <p:sp>
          <p:nvSpPr>
            <p:cNvPr id="34" name="AutoShape 14">
              <a:extLst>
                <a:ext uri="{FF2B5EF4-FFF2-40B4-BE49-F238E27FC236}">
                  <a16:creationId xmlns:a16="http://schemas.microsoft.com/office/drawing/2014/main" id="{DC25345E-5153-464B-9D59-8A4C811E0ACC}"/>
                </a:ext>
              </a:extLst>
            </p:cNvPr>
            <p:cNvSpPr>
              <a:spLocks noChangeAspect="1" noChangeArrowheads="1" noTextEdit="1"/>
            </p:cNvSpPr>
            <p:nvPr/>
          </p:nvSpPr>
          <p:spPr bwMode="auto">
            <a:xfrm>
              <a:off x="1682" y="0"/>
              <a:ext cx="4316" cy="4320"/>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35" name="Freeform 16">
              <a:extLst>
                <a:ext uri="{FF2B5EF4-FFF2-40B4-BE49-F238E27FC236}">
                  <a16:creationId xmlns:a16="http://schemas.microsoft.com/office/drawing/2014/main" id="{5B89F40E-4641-4E60-BC2C-EB41DCFC2252}"/>
                </a:ext>
              </a:extLst>
            </p:cNvPr>
            <p:cNvSpPr>
              <a:spLocks noEditPoints="1"/>
            </p:cNvSpPr>
            <p:nvPr/>
          </p:nvSpPr>
          <p:spPr bwMode="auto">
            <a:xfrm>
              <a:off x="2390" y="626"/>
              <a:ext cx="2900" cy="3068"/>
            </a:xfrm>
            <a:custGeom>
              <a:avLst/>
              <a:gdLst>
                <a:gd name="T0" fmla="*/ 1197 w 1548"/>
                <a:gd name="T1" fmla="*/ 934 h 1636"/>
                <a:gd name="T2" fmla="*/ 903 w 1548"/>
                <a:gd name="T3" fmla="*/ 1093 h 1636"/>
                <a:gd name="T4" fmla="*/ 736 w 1548"/>
                <a:gd name="T5" fmla="*/ 1005 h 1636"/>
                <a:gd name="T6" fmla="*/ 780 w 1548"/>
                <a:gd name="T7" fmla="*/ 825 h 1636"/>
                <a:gd name="T8" fmla="*/ 733 w 1548"/>
                <a:gd name="T9" fmla="*/ 639 h 1636"/>
                <a:gd name="T10" fmla="*/ 1056 w 1548"/>
                <a:gd name="T11" fmla="*/ 451 h 1636"/>
                <a:gd name="T12" fmla="*/ 1244 w 1548"/>
                <a:gd name="T13" fmla="*/ 529 h 1636"/>
                <a:gd name="T14" fmla="*/ 1509 w 1548"/>
                <a:gd name="T15" fmla="*/ 265 h 1636"/>
                <a:gd name="T16" fmla="*/ 1244 w 1548"/>
                <a:gd name="T17" fmla="*/ 0 h 1636"/>
                <a:gd name="T18" fmla="*/ 979 w 1548"/>
                <a:gd name="T19" fmla="*/ 265 h 1636"/>
                <a:gd name="T20" fmla="*/ 1027 w 1548"/>
                <a:gd name="T21" fmla="*/ 417 h 1636"/>
                <a:gd name="T22" fmla="*/ 710 w 1548"/>
                <a:gd name="T23" fmla="*/ 602 h 1636"/>
                <a:gd name="T24" fmla="*/ 390 w 1548"/>
                <a:gd name="T25" fmla="*/ 435 h 1636"/>
                <a:gd name="T26" fmla="*/ 0 w 1548"/>
                <a:gd name="T27" fmla="*/ 825 h 1636"/>
                <a:gd name="T28" fmla="*/ 390 w 1548"/>
                <a:gd name="T29" fmla="*/ 1215 h 1636"/>
                <a:gd name="T30" fmla="*/ 714 w 1548"/>
                <a:gd name="T31" fmla="*/ 1043 h 1636"/>
                <a:gd name="T32" fmla="*/ 881 w 1548"/>
                <a:gd name="T33" fmla="*/ 1132 h 1636"/>
                <a:gd name="T34" fmla="*/ 846 w 1548"/>
                <a:gd name="T35" fmla="*/ 1285 h 1636"/>
                <a:gd name="T36" fmla="*/ 1197 w 1548"/>
                <a:gd name="T37" fmla="*/ 1636 h 1636"/>
                <a:gd name="T38" fmla="*/ 1548 w 1548"/>
                <a:gd name="T39" fmla="*/ 1285 h 1636"/>
                <a:gd name="T40" fmla="*/ 1197 w 1548"/>
                <a:gd name="T41" fmla="*/ 934 h 1636"/>
                <a:gd name="T42" fmla="*/ 1244 w 1548"/>
                <a:gd name="T43" fmla="*/ 44 h 1636"/>
                <a:gd name="T44" fmla="*/ 1465 w 1548"/>
                <a:gd name="T45" fmla="*/ 265 h 1636"/>
                <a:gd name="T46" fmla="*/ 1244 w 1548"/>
                <a:gd name="T47" fmla="*/ 485 h 1636"/>
                <a:gd name="T48" fmla="*/ 1023 w 1548"/>
                <a:gd name="T49" fmla="*/ 265 h 1636"/>
                <a:gd name="T50" fmla="*/ 1244 w 1548"/>
                <a:gd name="T51" fmla="*/ 44 h 1636"/>
                <a:gd name="T52" fmla="*/ 390 w 1548"/>
                <a:gd name="T53" fmla="*/ 1171 h 1636"/>
                <a:gd name="T54" fmla="*/ 44 w 1548"/>
                <a:gd name="T55" fmla="*/ 825 h 1636"/>
                <a:gd name="T56" fmla="*/ 390 w 1548"/>
                <a:gd name="T57" fmla="*/ 479 h 1636"/>
                <a:gd name="T58" fmla="*/ 736 w 1548"/>
                <a:gd name="T59" fmla="*/ 825 h 1636"/>
                <a:gd name="T60" fmla="*/ 390 w 1548"/>
                <a:gd name="T61" fmla="*/ 1171 h 1636"/>
                <a:gd name="T62" fmla="*/ 1197 w 1548"/>
                <a:gd name="T63" fmla="*/ 1592 h 1636"/>
                <a:gd name="T64" fmla="*/ 890 w 1548"/>
                <a:gd name="T65" fmla="*/ 1285 h 1636"/>
                <a:gd name="T66" fmla="*/ 1197 w 1548"/>
                <a:gd name="T67" fmla="*/ 978 h 1636"/>
                <a:gd name="T68" fmla="*/ 1504 w 1548"/>
                <a:gd name="T69" fmla="*/ 1285 h 1636"/>
                <a:gd name="T70" fmla="*/ 1197 w 1548"/>
                <a:gd name="T71" fmla="*/ 1592 h 1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48" h="1636">
                  <a:moveTo>
                    <a:pt x="1197" y="934"/>
                  </a:moveTo>
                  <a:cubicBezTo>
                    <a:pt x="1074" y="934"/>
                    <a:pt x="966" y="998"/>
                    <a:pt x="903" y="1093"/>
                  </a:cubicBezTo>
                  <a:cubicBezTo>
                    <a:pt x="736" y="1005"/>
                    <a:pt x="736" y="1005"/>
                    <a:pt x="736" y="1005"/>
                  </a:cubicBezTo>
                  <a:cubicBezTo>
                    <a:pt x="765" y="951"/>
                    <a:pt x="780" y="890"/>
                    <a:pt x="780" y="825"/>
                  </a:cubicBezTo>
                  <a:cubicBezTo>
                    <a:pt x="780" y="758"/>
                    <a:pt x="763" y="694"/>
                    <a:pt x="733" y="639"/>
                  </a:cubicBezTo>
                  <a:cubicBezTo>
                    <a:pt x="1056" y="451"/>
                    <a:pt x="1056" y="451"/>
                    <a:pt x="1056" y="451"/>
                  </a:cubicBezTo>
                  <a:cubicBezTo>
                    <a:pt x="1104" y="499"/>
                    <a:pt x="1171" y="529"/>
                    <a:pt x="1244" y="529"/>
                  </a:cubicBezTo>
                  <a:cubicBezTo>
                    <a:pt x="1390" y="529"/>
                    <a:pt x="1509" y="411"/>
                    <a:pt x="1509" y="265"/>
                  </a:cubicBezTo>
                  <a:cubicBezTo>
                    <a:pt x="1509" y="119"/>
                    <a:pt x="1390" y="0"/>
                    <a:pt x="1244" y="0"/>
                  </a:cubicBezTo>
                  <a:cubicBezTo>
                    <a:pt x="1098" y="0"/>
                    <a:pt x="979" y="119"/>
                    <a:pt x="979" y="265"/>
                  </a:cubicBezTo>
                  <a:cubicBezTo>
                    <a:pt x="979" y="321"/>
                    <a:pt x="997" y="374"/>
                    <a:pt x="1027" y="417"/>
                  </a:cubicBezTo>
                  <a:cubicBezTo>
                    <a:pt x="710" y="602"/>
                    <a:pt x="710" y="602"/>
                    <a:pt x="710" y="602"/>
                  </a:cubicBezTo>
                  <a:cubicBezTo>
                    <a:pt x="640" y="501"/>
                    <a:pt x="523" y="435"/>
                    <a:pt x="390" y="435"/>
                  </a:cubicBezTo>
                  <a:cubicBezTo>
                    <a:pt x="175" y="435"/>
                    <a:pt x="0" y="610"/>
                    <a:pt x="0" y="825"/>
                  </a:cubicBezTo>
                  <a:cubicBezTo>
                    <a:pt x="0" y="1040"/>
                    <a:pt x="175" y="1215"/>
                    <a:pt x="390" y="1215"/>
                  </a:cubicBezTo>
                  <a:cubicBezTo>
                    <a:pt x="525" y="1215"/>
                    <a:pt x="644" y="1146"/>
                    <a:pt x="714" y="1043"/>
                  </a:cubicBezTo>
                  <a:cubicBezTo>
                    <a:pt x="881" y="1132"/>
                    <a:pt x="881" y="1132"/>
                    <a:pt x="881" y="1132"/>
                  </a:cubicBezTo>
                  <a:cubicBezTo>
                    <a:pt x="859" y="1178"/>
                    <a:pt x="846" y="1230"/>
                    <a:pt x="846" y="1285"/>
                  </a:cubicBezTo>
                  <a:cubicBezTo>
                    <a:pt x="846" y="1479"/>
                    <a:pt x="1003" y="1636"/>
                    <a:pt x="1197" y="1636"/>
                  </a:cubicBezTo>
                  <a:cubicBezTo>
                    <a:pt x="1390" y="1636"/>
                    <a:pt x="1548" y="1479"/>
                    <a:pt x="1548" y="1285"/>
                  </a:cubicBezTo>
                  <a:cubicBezTo>
                    <a:pt x="1548" y="1092"/>
                    <a:pt x="1390" y="934"/>
                    <a:pt x="1197" y="934"/>
                  </a:cubicBezTo>
                  <a:close/>
                  <a:moveTo>
                    <a:pt x="1244" y="44"/>
                  </a:moveTo>
                  <a:cubicBezTo>
                    <a:pt x="1366" y="44"/>
                    <a:pt x="1465" y="143"/>
                    <a:pt x="1465" y="265"/>
                  </a:cubicBezTo>
                  <a:cubicBezTo>
                    <a:pt x="1465" y="386"/>
                    <a:pt x="1366" y="485"/>
                    <a:pt x="1244" y="485"/>
                  </a:cubicBezTo>
                  <a:cubicBezTo>
                    <a:pt x="1122" y="485"/>
                    <a:pt x="1023" y="386"/>
                    <a:pt x="1023" y="265"/>
                  </a:cubicBezTo>
                  <a:cubicBezTo>
                    <a:pt x="1023" y="143"/>
                    <a:pt x="1122" y="44"/>
                    <a:pt x="1244" y="44"/>
                  </a:cubicBezTo>
                  <a:close/>
                  <a:moveTo>
                    <a:pt x="390" y="1171"/>
                  </a:moveTo>
                  <a:cubicBezTo>
                    <a:pt x="199" y="1171"/>
                    <a:pt x="44" y="1016"/>
                    <a:pt x="44" y="825"/>
                  </a:cubicBezTo>
                  <a:cubicBezTo>
                    <a:pt x="44" y="634"/>
                    <a:pt x="199" y="479"/>
                    <a:pt x="390" y="479"/>
                  </a:cubicBezTo>
                  <a:cubicBezTo>
                    <a:pt x="581" y="479"/>
                    <a:pt x="736" y="634"/>
                    <a:pt x="736" y="825"/>
                  </a:cubicBezTo>
                  <a:cubicBezTo>
                    <a:pt x="736" y="1016"/>
                    <a:pt x="581" y="1171"/>
                    <a:pt x="390" y="1171"/>
                  </a:cubicBezTo>
                  <a:close/>
                  <a:moveTo>
                    <a:pt x="1197" y="1592"/>
                  </a:moveTo>
                  <a:cubicBezTo>
                    <a:pt x="1028" y="1592"/>
                    <a:pt x="890" y="1454"/>
                    <a:pt x="890" y="1285"/>
                  </a:cubicBezTo>
                  <a:cubicBezTo>
                    <a:pt x="890" y="1116"/>
                    <a:pt x="1028" y="978"/>
                    <a:pt x="1197" y="978"/>
                  </a:cubicBezTo>
                  <a:cubicBezTo>
                    <a:pt x="1366" y="978"/>
                    <a:pt x="1504" y="1116"/>
                    <a:pt x="1504" y="1285"/>
                  </a:cubicBezTo>
                  <a:cubicBezTo>
                    <a:pt x="1504" y="1454"/>
                    <a:pt x="1366" y="1592"/>
                    <a:pt x="1197" y="1592"/>
                  </a:cubicBezTo>
                  <a:close/>
                </a:path>
              </a:pathLst>
            </a:cu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36" name="Freeform 17">
              <a:extLst>
                <a:ext uri="{FF2B5EF4-FFF2-40B4-BE49-F238E27FC236}">
                  <a16:creationId xmlns:a16="http://schemas.microsoft.com/office/drawing/2014/main" id="{DF77D898-6E04-455F-B093-A1DE053D67F4}"/>
                </a:ext>
              </a:extLst>
            </p:cNvPr>
            <p:cNvSpPr>
              <a:spLocks noEditPoints="1"/>
            </p:cNvSpPr>
            <p:nvPr/>
          </p:nvSpPr>
          <p:spPr bwMode="auto">
            <a:xfrm>
              <a:off x="2555" y="791"/>
              <a:ext cx="2570" cy="2738"/>
            </a:xfrm>
            <a:custGeom>
              <a:avLst/>
              <a:gdLst>
                <a:gd name="T0" fmla="*/ 1156 w 1372"/>
                <a:gd name="T1" fmla="*/ 353 h 1460"/>
                <a:gd name="T2" fmla="*/ 979 w 1372"/>
                <a:gd name="T3" fmla="*/ 177 h 1460"/>
                <a:gd name="T4" fmla="*/ 1156 w 1372"/>
                <a:gd name="T5" fmla="*/ 0 h 1460"/>
                <a:gd name="T6" fmla="*/ 1333 w 1372"/>
                <a:gd name="T7" fmla="*/ 177 h 1460"/>
                <a:gd name="T8" fmla="*/ 1156 w 1372"/>
                <a:gd name="T9" fmla="*/ 353 h 1460"/>
                <a:gd name="T10" fmla="*/ 1372 w 1372"/>
                <a:gd name="T11" fmla="*/ 1197 h 1460"/>
                <a:gd name="T12" fmla="*/ 1109 w 1372"/>
                <a:gd name="T13" fmla="*/ 934 h 1460"/>
                <a:gd name="T14" fmla="*/ 846 w 1372"/>
                <a:gd name="T15" fmla="*/ 1197 h 1460"/>
                <a:gd name="T16" fmla="*/ 1109 w 1372"/>
                <a:gd name="T17" fmla="*/ 1460 h 1460"/>
                <a:gd name="T18" fmla="*/ 1372 w 1372"/>
                <a:gd name="T19" fmla="*/ 1197 h 1460"/>
                <a:gd name="T20" fmla="*/ 604 w 1372"/>
                <a:gd name="T21" fmla="*/ 737 h 1460"/>
                <a:gd name="T22" fmla="*/ 302 w 1372"/>
                <a:gd name="T23" fmla="*/ 435 h 1460"/>
                <a:gd name="T24" fmla="*/ 0 w 1372"/>
                <a:gd name="T25" fmla="*/ 737 h 1460"/>
                <a:gd name="T26" fmla="*/ 302 w 1372"/>
                <a:gd name="T27" fmla="*/ 1039 h 1460"/>
                <a:gd name="T28" fmla="*/ 604 w 1372"/>
                <a:gd name="T29" fmla="*/ 737 h 1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72" h="1460">
                  <a:moveTo>
                    <a:pt x="1156" y="353"/>
                  </a:moveTo>
                  <a:cubicBezTo>
                    <a:pt x="1059" y="353"/>
                    <a:pt x="979" y="274"/>
                    <a:pt x="979" y="177"/>
                  </a:cubicBezTo>
                  <a:cubicBezTo>
                    <a:pt x="979" y="79"/>
                    <a:pt x="1059" y="0"/>
                    <a:pt x="1156" y="0"/>
                  </a:cubicBezTo>
                  <a:cubicBezTo>
                    <a:pt x="1254" y="0"/>
                    <a:pt x="1333" y="79"/>
                    <a:pt x="1333" y="177"/>
                  </a:cubicBezTo>
                  <a:cubicBezTo>
                    <a:pt x="1333" y="274"/>
                    <a:pt x="1254" y="353"/>
                    <a:pt x="1156" y="353"/>
                  </a:cubicBezTo>
                  <a:close/>
                  <a:moveTo>
                    <a:pt x="1372" y="1197"/>
                  </a:moveTo>
                  <a:cubicBezTo>
                    <a:pt x="1372" y="1052"/>
                    <a:pt x="1254" y="934"/>
                    <a:pt x="1109" y="934"/>
                  </a:cubicBezTo>
                  <a:cubicBezTo>
                    <a:pt x="964" y="934"/>
                    <a:pt x="846" y="1052"/>
                    <a:pt x="846" y="1197"/>
                  </a:cubicBezTo>
                  <a:cubicBezTo>
                    <a:pt x="846" y="1342"/>
                    <a:pt x="964" y="1460"/>
                    <a:pt x="1109" y="1460"/>
                  </a:cubicBezTo>
                  <a:cubicBezTo>
                    <a:pt x="1254" y="1460"/>
                    <a:pt x="1372" y="1342"/>
                    <a:pt x="1372" y="1197"/>
                  </a:cubicBezTo>
                  <a:close/>
                  <a:moveTo>
                    <a:pt x="604" y="737"/>
                  </a:moveTo>
                  <a:cubicBezTo>
                    <a:pt x="604" y="570"/>
                    <a:pt x="469" y="435"/>
                    <a:pt x="302" y="435"/>
                  </a:cubicBezTo>
                  <a:cubicBezTo>
                    <a:pt x="136" y="435"/>
                    <a:pt x="0" y="570"/>
                    <a:pt x="0" y="737"/>
                  </a:cubicBezTo>
                  <a:cubicBezTo>
                    <a:pt x="0" y="903"/>
                    <a:pt x="136" y="1039"/>
                    <a:pt x="302" y="1039"/>
                  </a:cubicBezTo>
                  <a:cubicBezTo>
                    <a:pt x="469" y="1039"/>
                    <a:pt x="604" y="903"/>
                    <a:pt x="604" y="737"/>
                  </a:cubicBezTo>
                  <a:close/>
                </a:path>
              </a:pathLst>
            </a:cu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21909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9780FD-7193-4AAD-B0A2-67512597F445}"/>
              </a:ext>
            </a:extLst>
          </p:cNvPr>
          <p:cNvSpPr>
            <a:spLocks noGrp="1"/>
          </p:cNvSpPr>
          <p:nvPr>
            <p:ph type="sldNum" sz="quarter" idx="12"/>
          </p:nvPr>
        </p:nvSpPr>
        <p:spPr/>
        <p:txBody>
          <a:bodyPr/>
          <a:lstStyle/>
          <a:p>
            <a:fld id="{C465A074-71B0-1C47-A455-7677837C124E}" type="slidenum">
              <a:rPr lang="it-IT" smtClean="0"/>
              <a:pPr/>
              <a:t>13</a:t>
            </a:fld>
            <a:endParaRPr lang="it-IT" dirty="0"/>
          </a:p>
        </p:txBody>
      </p:sp>
      <p:sp>
        <p:nvSpPr>
          <p:cNvPr id="3" name="Date Placeholder 2">
            <a:extLst>
              <a:ext uri="{FF2B5EF4-FFF2-40B4-BE49-F238E27FC236}">
                <a16:creationId xmlns:a16="http://schemas.microsoft.com/office/drawing/2014/main" id="{3E178F25-6FF3-47C8-B857-00E84900DD99}"/>
              </a:ext>
            </a:extLst>
          </p:cNvPr>
          <p:cNvSpPr>
            <a:spLocks noGrp="1"/>
          </p:cNvSpPr>
          <p:nvPr>
            <p:ph type="dt" sz="half" idx="10"/>
          </p:nvPr>
        </p:nvSpPr>
        <p:spPr/>
        <p:txBody>
          <a:bodyPr/>
          <a:lstStyle/>
          <a:p>
            <a:r>
              <a:rPr lang="en-US"/>
              <a:t>7 April 2020</a:t>
            </a:r>
            <a:endParaRPr lang="it-IT" dirty="0"/>
          </a:p>
        </p:txBody>
      </p:sp>
      <p:sp>
        <p:nvSpPr>
          <p:cNvPr id="4" name="Footer Placeholder 3">
            <a:extLst>
              <a:ext uri="{FF2B5EF4-FFF2-40B4-BE49-F238E27FC236}">
                <a16:creationId xmlns:a16="http://schemas.microsoft.com/office/drawing/2014/main" id="{755FCF81-7FDB-486B-A6AB-388DF9B09880}"/>
              </a:ext>
            </a:extLst>
          </p:cNvPr>
          <p:cNvSpPr>
            <a:spLocks noGrp="1"/>
          </p:cNvSpPr>
          <p:nvPr>
            <p:ph type="ftr" sz="quarter" idx="11"/>
          </p:nvPr>
        </p:nvSpPr>
        <p:spPr/>
        <p:txBody>
          <a:bodyPr/>
          <a:lstStyle/>
          <a:p>
            <a:r>
              <a:rPr lang="it-IT"/>
              <a:t>Tools, REST, Swagger</a:t>
            </a:r>
            <a:endParaRPr lang="it-IT" dirty="0"/>
          </a:p>
        </p:txBody>
      </p:sp>
      <p:sp>
        <p:nvSpPr>
          <p:cNvPr id="5" name="Title 4">
            <a:extLst>
              <a:ext uri="{FF2B5EF4-FFF2-40B4-BE49-F238E27FC236}">
                <a16:creationId xmlns:a16="http://schemas.microsoft.com/office/drawing/2014/main" id="{9784484F-E088-4DF3-BD22-44CD7058580F}"/>
              </a:ext>
            </a:extLst>
          </p:cNvPr>
          <p:cNvSpPr>
            <a:spLocks noGrp="1"/>
          </p:cNvSpPr>
          <p:nvPr>
            <p:ph type="ctrTitle"/>
          </p:nvPr>
        </p:nvSpPr>
        <p:spPr/>
        <p:txBody>
          <a:bodyPr/>
          <a:lstStyle/>
          <a:p>
            <a:endParaRPr lang="en-US"/>
          </a:p>
        </p:txBody>
      </p:sp>
      <p:sp>
        <p:nvSpPr>
          <p:cNvPr id="6" name="Subtitle 5">
            <a:extLst>
              <a:ext uri="{FF2B5EF4-FFF2-40B4-BE49-F238E27FC236}">
                <a16:creationId xmlns:a16="http://schemas.microsoft.com/office/drawing/2014/main" id="{FBE9243C-7332-4365-829F-CB86B7F7D160}"/>
              </a:ext>
            </a:extLst>
          </p:cNvPr>
          <p:cNvSpPr>
            <a:spLocks noGrp="1"/>
          </p:cNvSpPr>
          <p:nvPr>
            <p:ph type="subTitle" idx="1"/>
          </p:nvPr>
        </p:nvSpPr>
        <p:spPr/>
        <p:txBody>
          <a:bodyPr/>
          <a:lstStyle/>
          <a:p>
            <a:endParaRPr lang="en-US"/>
          </a:p>
        </p:txBody>
      </p:sp>
      <p:sp>
        <p:nvSpPr>
          <p:cNvPr id="7" name="Text Placeholder 6">
            <a:extLst>
              <a:ext uri="{FF2B5EF4-FFF2-40B4-BE49-F238E27FC236}">
                <a16:creationId xmlns:a16="http://schemas.microsoft.com/office/drawing/2014/main" id="{7D9DA4C1-ADB0-4648-A47C-13E0BE2F716F}"/>
              </a:ext>
            </a:extLst>
          </p:cNvPr>
          <p:cNvSpPr>
            <a:spLocks noGrp="1"/>
          </p:cNvSpPr>
          <p:nvPr>
            <p:ph type="body" sz="quarter" idx="13"/>
          </p:nvPr>
        </p:nvSpPr>
        <p:spPr/>
        <p:txBody>
          <a:bodyPr/>
          <a:lstStyle/>
          <a:p>
            <a:r>
              <a:rPr lang="en-US" dirty="0"/>
              <a:t>Popular REST approach</a:t>
            </a:r>
          </a:p>
        </p:txBody>
      </p:sp>
    </p:spTree>
    <p:extLst>
      <p:ext uri="{BB962C8B-B14F-4D97-AF65-F5344CB8AC3E}">
        <p14:creationId xmlns:p14="http://schemas.microsoft.com/office/powerpoint/2010/main" val="88564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14</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en-US"/>
              <a:t>7 April 2020</a:t>
            </a:r>
            <a:endParaRPr lang="it-IT" dirty="0"/>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Tools, REST, Swagger</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285750" indent="-285750">
              <a:lnSpc>
                <a:spcPct val="200000"/>
              </a:lnSpc>
              <a:buFont typeface="Arial" panose="020B0604020202020204" pitchFamily="34" charset="0"/>
              <a:buChar char="•"/>
            </a:pPr>
            <a:r>
              <a:rPr lang="en-US" sz="1800" dirty="0"/>
              <a:t>Verbs are bad</a:t>
            </a:r>
          </a:p>
          <a:p>
            <a:pPr marL="285750" indent="-285750">
              <a:lnSpc>
                <a:spcPct val="200000"/>
              </a:lnSpc>
              <a:buFont typeface="Arial" panose="020B0604020202020204" pitchFamily="34" charset="0"/>
              <a:buChar char="•"/>
            </a:pPr>
            <a:r>
              <a:rPr lang="en-US" sz="1800" dirty="0"/>
              <a:t>Nouns are good</a:t>
            </a:r>
          </a:p>
          <a:p>
            <a:pPr marL="285750" indent="-285750">
              <a:lnSpc>
                <a:spcPct val="200000"/>
              </a:lnSpc>
              <a:buFont typeface="Arial" panose="020B0604020202020204" pitchFamily="34" charset="0"/>
              <a:buChar char="•"/>
            </a:pPr>
            <a:r>
              <a:rPr lang="en-US" sz="1800" dirty="0"/>
              <a:t>Plurals are better</a:t>
            </a:r>
          </a:p>
          <a:p>
            <a:pPr marL="285750" indent="-285750">
              <a:lnSpc>
                <a:spcPct val="200000"/>
              </a:lnSpc>
              <a:buFont typeface="Arial" panose="020B0604020202020204" pitchFamily="34" charset="0"/>
              <a:buChar char="•"/>
            </a:pPr>
            <a:r>
              <a:rPr lang="en-US" sz="1800" dirty="0"/>
              <a:t>For complex variations, put them after “?”</a:t>
            </a:r>
          </a:p>
          <a:p>
            <a:pPr>
              <a:lnSpc>
                <a:spcPct val="200000"/>
              </a:lnSpc>
              <a:buNone/>
            </a:pPr>
            <a:r>
              <a:rPr lang="en-US" sz="1800" b="0" dirty="0"/>
              <a:t>	e.g. /</a:t>
            </a:r>
            <a:r>
              <a:rPr lang="en-US" sz="1800" b="0" dirty="0" err="1"/>
              <a:t>dogs?color</a:t>
            </a:r>
            <a:r>
              <a:rPr lang="en-US" sz="1800" b="0" dirty="0"/>
              <a:t>=</a:t>
            </a:r>
            <a:r>
              <a:rPr lang="en-US" sz="1800" b="0" dirty="0" err="1"/>
              <a:t>brown&amp;state</a:t>
            </a:r>
            <a:r>
              <a:rPr lang="en-US" sz="1800" b="0" dirty="0"/>
              <a:t>=</a:t>
            </a:r>
            <a:r>
              <a:rPr lang="en-US" sz="1800" b="0" dirty="0" err="1"/>
              <a:t>running&amp;location</a:t>
            </a:r>
            <a:r>
              <a:rPr lang="en-US" sz="1800" b="0" dirty="0"/>
              <a:t>=park</a:t>
            </a:r>
          </a:p>
          <a:p>
            <a:pPr marL="285750" indent="-285750">
              <a:lnSpc>
                <a:spcPct val="200000"/>
              </a:lnSpc>
              <a:buFont typeface="Arial" panose="020B0604020202020204" pitchFamily="34" charset="0"/>
              <a:buChar char="•"/>
            </a:pPr>
            <a:endParaRPr lang="en-US" sz="1800" b="0" dirty="0"/>
          </a:p>
        </p:txBody>
      </p:sp>
      <p:sp>
        <p:nvSpPr>
          <p:cNvPr id="6" name="Text Placeholder 5">
            <a:extLst>
              <a:ext uri="{FF2B5EF4-FFF2-40B4-BE49-F238E27FC236}">
                <a16:creationId xmlns:a16="http://schemas.microsoft.com/office/drawing/2014/main" id="{398152BC-43A6-4818-8311-0A33454E6222}"/>
              </a:ext>
            </a:extLst>
          </p:cNvPr>
          <p:cNvSpPr>
            <a:spLocks noGrp="1"/>
          </p:cNvSpPr>
          <p:nvPr>
            <p:ph type="body" sz="quarter" idx="13"/>
          </p:nvPr>
        </p:nvSpPr>
        <p:spPr/>
        <p:txBody>
          <a:bodyPr>
            <a:normAutofit fontScale="77500" lnSpcReduction="20000"/>
          </a:bodyPr>
          <a:lstStyle/>
          <a:p>
            <a:endParaRPr lang="en-US"/>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dirty="0"/>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API path naming convention</a:t>
            </a:r>
          </a:p>
        </p:txBody>
      </p:sp>
    </p:spTree>
    <p:extLst>
      <p:ext uri="{BB962C8B-B14F-4D97-AF65-F5344CB8AC3E}">
        <p14:creationId xmlns:p14="http://schemas.microsoft.com/office/powerpoint/2010/main" val="2711782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15</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en-US"/>
              <a:t>7 April 2020</a:t>
            </a:r>
            <a:endParaRPr lang="it-IT" dirty="0"/>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Tools, REST, Swagger</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285750" indent="-285750">
              <a:lnSpc>
                <a:spcPct val="150000"/>
              </a:lnSpc>
              <a:buFont typeface="Arial" panose="020B0604020202020204" pitchFamily="34" charset="0"/>
              <a:buChar char="•"/>
            </a:pPr>
            <a:r>
              <a:rPr lang="en-US" sz="1800" dirty="0">
                <a:solidFill>
                  <a:schemeClr val="tx2"/>
                </a:solidFill>
              </a:rPr>
              <a:t>POST</a:t>
            </a:r>
            <a:r>
              <a:rPr lang="en-US" sz="1800" dirty="0"/>
              <a:t> </a:t>
            </a:r>
            <a:r>
              <a:rPr lang="en-US" sz="1800" b="0" dirty="0"/>
              <a:t>- used to create a new entity, but it can also be used to update an entity</a:t>
            </a:r>
          </a:p>
          <a:p>
            <a:pPr marL="285750" indent="-285750">
              <a:lnSpc>
                <a:spcPct val="150000"/>
              </a:lnSpc>
              <a:buFont typeface="Arial" panose="020B0604020202020204" pitchFamily="34" charset="0"/>
              <a:buChar char="•"/>
            </a:pPr>
            <a:r>
              <a:rPr lang="en-US" sz="1800" dirty="0">
                <a:solidFill>
                  <a:schemeClr val="tx2"/>
                </a:solidFill>
              </a:rPr>
              <a:t>GET</a:t>
            </a:r>
            <a:r>
              <a:rPr lang="en-US" sz="1800" dirty="0"/>
              <a:t> </a:t>
            </a:r>
            <a:r>
              <a:rPr lang="en-US" sz="1800" b="0" dirty="0"/>
              <a:t>- used to read (or retrieve) a representation of a resource</a:t>
            </a:r>
          </a:p>
          <a:p>
            <a:pPr marL="285750" indent="-285750">
              <a:lnSpc>
                <a:spcPct val="150000"/>
              </a:lnSpc>
              <a:buFont typeface="Arial" panose="020B0604020202020204" pitchFamily="34" charset="0"/>
              <a:buChar char="•"/>
            </a:pPr>
            <a:r>
              <a:rPr lang="en-US" sz="1800" dirty="0">
                <a:solidFill>
                  <a:schemeClr val="tx2"/>
                </a:solidFill>
              </a:rPr>
              <a:t>PUT</a:t>
            </a:r>
            <a:r>
              <a:rPr lang="en-US" sz="1800" dirty="0"/>
              <a:t> </a:t>
            </a:r>
            <a:r>
              <a:rPr lang="en-US" sz="1800" b="0" dirty="0"/>
              <a:t>- update an existing entry</a:t>
            </a:r>
          </a:p>
          <a:p>
            <a:pPr marL="285750" indent="-285750">
              <a:lnSpc>
                <a:spcPct val="150000"/>
              </a:lnSpc>
              <a:buFont typeface="Arial" panose="020B0604020202020204" pitchFamily="34" charset="0"/>
              <a:buChar char="•"/>
            </a:pPr>
            <a:r>
              <a:rPr lang="en-US" sz="1800" dirty="0">
                <a:solidFill>
                  <a:schemeClr val="tx2"/>
                </a:solidFill>
              </a:rPr>
              <a:t>DELETE</a:t>
            </a:r>
            <a:r>
              <a:rPr lang="en-US" sz="1800" dirty="0"/>
              <a:t> </a:t>
            </a:r>
            <a:r>
              <a:rPr lang="en-US" sz="1800" b="0" dirty="0"/>
              <a:t>- delete an entry; however, the resource does not have to be removed immediately. It could be an asynchronous or long-running request</a:t>
            </a:r>
          </a:p>
        </p:txBody>
      </p:sp>
      <p:sp>
        <p:nvSpPr>
          <p:cNvPr id="6" name="Text Placeholder 5">
            <a:extLst>
              <a:ext uri="{FF2B5EF4-FFF2-40B4-BE49-F238E27FC236}">
                <a16:creationId xmlns:a16="http://schemas.microsoft.com/office/drawing/2014/main" id="{398152BC-43A6-4818-8311-0A33454E6222}"/>
              </a:ext>
            </a:extLst>
          </p:cNvPr>
          <p:cNvSpPr>
            <a:spLocks noGrp="1"/>
          </p:cNvSpPr>
          <p:nvPr>
            <p:ph type="body" sz="quarter" idx="13"/>
          </p:nvPr>
        </p:nvSpPr>
        <p:spPr/>
        <p:txBody>
          <a:bodyPr>
            <a:normAutofit fontScale="77500" lnSpcReduction="20000"/>
          </a:bodyPr>
          <a:lstStyle/>
          <a:p>
            <a:endParaRPr lang="en-US"/>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r>
              <a:rPr lang="en-US" dirty="0"/>
              <a:t>Using HTTP Methods for RESTful Services</a:t>
            </a:r>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REST API</a:t>
            </a:r>
          </a:p>
        </p:txBody>
      </p:sp>
    </p:spTree>
    <p:extLst>
      <p:ext uri="{BB962C8B-B14F-4D97-AF65-F5344CB8AC3E}">
        <p14:creationId xmlns:p14="http://schemas.microsoft.com/office/powerpoint/2010/main" val="3082341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16</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en-US"/>
              <a:t>7 April 2020</a:t>
            </a:r>
            <a:endParaRPr lang="it-IT" dirty="0"/>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Tools, REST, Swagger</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285750" indent="-285750">
              <a:lnSpc>
                <a:spcPct val="200000"/>
              </a:lnSpc>
              <a:buFont typeface="Arial" panose="020B0604020202020204" pitchFamily="34" charset="0"/>
              <a:buChar char="•"/>
            </a:pPr>
            <a:r>
              <a:rPr lang="en-US" sz="1800" dirty="0">
                <a:solidFill>
                  <a:schemeClr val="tx2"/>
                </a:solidFill>
              </a:rPr>
              <a:t>1XX</a:t>
            </a:r>
            <a:r>
              <a:rPr lang="en-US" sz="1800" dirty="0"/>
              <a:t> - informational</a:t>
            </a:r>
          </a:p>
          <a:p>
            <a:pPr marL="285750" indent="-285750">
              <a:lnSpc>
                <a:spcPct val="200000"/>
              </a:lnSpc>
              <a:buFont typeface="Arial" panose="020B0604020202020204" pitchFamily="34" charset="0"/>
              <a:buChar char="•"/>
            </a:pPr>
            <a:r>
              <a:rPr lang="en-US" sz="1800" dirty="0">
                <a:solidFill>
                  <a:schemeClr val="tx2"/>
                </a:solidFill>
              </a:rPr>
              <a:t>2XX</a:t>
            </a:r>
            <a:r>
              <a:rPr lang="en-US" sz="1800" dirty="0"/>
              <a:t> - success</a:t>
            </a:r>
          </a:p>
          <a:p>
            <a:pPr marL="285750" indent="-285750">
              <a:lnSpc>
                <a:spcPct val="200000"/>
              </a:lnSpc>
              <a:buFont typeface="Arial" panose="020B0604020202020204" pitchFamily="34" charset="0"/>
              <a:buChar char="•"/>
            </a:pPr>
            <a:r>
              <a:rPr lang="en-US" sz="1800" dirty="0">
                <a:solidFill>
                  <a:schemeClr val="tx2"/>
                </a:solidFill>
              </a:rPr>
              <a:t>3XX</a:t>
            </a:r>
            <a:r>
              <a:rPr lang="en-US" sz="1800" dirty="0"/>
              <a:t> - redirection</a:t>
            </a:r>
          </a:p>
          <a:p>
            <a:pPr marL="285750" indent="-285750">
              <a:lnSpc>
                <a:spcPct val="200000"/>
              </a:lnSpc>
              <a:buFont typeface="Arial" panose="020B0604020202020204" pitchFamily="34" charset="0"/>
              <a:buChar char="•"/>
            </a:pPr>
            <a:r>
              <a:rPr lang="en-US" sz="1800" dirty="0">
                <a:solidFill>
                  <a:schemeClr val="tx2"/>
                </a:solidFill>
              </a:rPr>
              <a:t>4XX</a:t>
            </a:r>
            <a:r>
              <a:rPr lang="en-US" sz="1800" dirty="0"/>
              <a:t> - client error</a:t>
            </a:r>
          </a:p>
          <a:p>
            <a:pPr marL="285750" indent="-285750">
              <a:lnSpc>
                <a:spcPct val="200000"/>
              </a:lnSpc>
              <a:buFont typeface="Arial" panose="020B0604020202020204" pitchFamily="34" charset="0"/>
              <a:buChar char="•"/>
            </a:pPr>
            <a:r>
              <a:rPr lang="en-US" sz="1800" dirty="0">
                <a:solidFill>
                  <a:schemeClr val="tx2"/>
                </a:solidFill>
              </a:rPr>
              <a:t>5XX</a:t>
            </a:r>
            <a:r>
              <a:rPr lang="en-US" sz="1800" dirty="0"/>
              <a:t> - server error</a:t>
            </a:r>
          </a:p>
        </p:txBody>
      </p:sp>
      <p:sp>
        <p:nvSpPr>
          <p:cNvPr id="6" name="Text Placeholder 5">
            <a:extLst>
              <a:ext uri="{FF2B5EF4-FFF2-40B4-BE49-F238E27FC236}">
                <a16:creationId xmlns:a16="http://schemas.microsoft.com/office/drawing/2014/main" id="{398152BC-43A6-4818-8311-0A33454E6222}"/>
              </a:ext>
            </a:extLst>
          </p:cNvPr>
          <p:cNvSpPr>
            <a:spLocks noGrp="1"/>
          </p:cNvSpPr>
          <p:nvPr>
            <p:ph type="body" sz="quarter" idx="13"/>
          </p:nvPr>
        </p:nvSpPr>
        <p:spPr/>
        <p:txBody>
          <a:bodyPr>
            <a:normAutofit fontScale="77500" lnSpcReduction="20000"/>
          </a:bodyPr>
          <a:lstStyle/>
          <a:p>
            <a:endParaRPr lang="en-US"/>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dirty="0"/>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HTTP status codes</a:t>
            </a:r>
          </a:p>
        </p:txBody>
      </p:sp>
    </p:spTree>
    <p:extLst>
      <p:ext uri="{BB962C8B-B14F-4D97-AF65-F5344CB8AC3E}">
        <p14:creationId xmlns:p14="http://schemas.microsoft.com/office/powerpoint/2010/main" val="23700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17</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en-US"/>
              <a:t>7 April 2020</a:t>
            </a:r>
            <a:endParaRPr lang="it-IT" dirty="0"/>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Tools, REST, Swagger</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a:xfrm>
            <a:off x="347664" y="1262063"/>
            <a:ext cx="8391708" cy="1409831"/>
          </a:xfrm>
        </p:spPr>
        <p:txBody>
          <a:bodyPr/>
          <a:lstStyle/>
          <a:p>
            <a:pPr marL="285750" indent="-285750">
              <a:buFont typeface="Arial" panose="020B0604020202020204" pitchFamily="34" charset="0"/>
              <a:buChar char="•"/>
            </a:pPr>
            <a:r>
              <a:rPr lang="en-US" sz="1800" b="0" dirty="0">
                <a:solidFill>
                  <a:srgbClr val="2E3558"/>
                </a:solidFill>
              </a:rPr>
              <a:t>The first one is for a collection</a:t>
            </a:r>
          </a:p>
          <a:p>
            <a:pPr marL="460375">
              <a:spcBef>
                <a:spcPts val="600"/>
              </a:spcBef>
              <a:buNone/>
            </a:pPr>
            <a:r>
              <a:rPr lang="en-US" sz="1800" b="0" dirty="0">
                <a:solidFill>
                  <a:srgbClr val="2E3558"/>
                </a:solidFill>
              </a:rPr>
              <a:t>e.g. /dogs</a:t>
            </a:r>
          </a:p>
          <a:p>
            <a:pPr marL="285750" indent="-285750">
              <a:buFont typeface="Arial" panose="020B0604020202020204" pitchFamily="34" charset="0"/>
              <a:buChar char="•"/>
            </a:pPr>
            <a:r>
              <a:rPr lang="en-US" sz="1800" b="0" dirty="0">
                <a:solidFill>
                  <a:srgbClr val="2E3558"/>
                </a:solidFill>
              </a:rPr>
              <a:t>The second is for an element</a:t>
            </a:r>
          </a:p>
          <a:p>
            <a:pPr marL="460375">
              <a:spcBef>
                <a:spcPts val="600"/>
              </a:spcBef>
              <a:buNone/>
            </a:pPr>
            <a:r>
              <a:rPr lang="en-US" sz="1800" b="0" dirty="0">
                <a:solidFill>
                  <a:srgbClr val="2E3558"/>
                </a:solidFill>
              </a:rPr>
              <a:t>e.g. /dogs/1234</a:t>
            </a:r>
          </a:p>
          <a:p>
            <a:endParaRPr lang="en-US" sz="1800" b="0" dirty="0">
              <a:solidFill>
                <a:srgbClr val="2E3558"/>
              </a:solidFill>
            </a:endParaRPr>
          </a:p>
        </p:txBody>
      </p:sp>
      <p:sp>
        <p:nvSpPr>
          <p:cNvPr id="6" name="Text Placeholder 5">
            <a:extLst>
              <a:ext uri="{FF2B5EF4-FFF2-40B4-BE49-F238E27FC236}">
                <a16:creationId xmlns:a16="http://schemas.microsoft.com/office/drawing/2014/main" id="{398152BC-43A6-4818-8311-0A33454E6222}"/>
              </a:ext>
            </a:extLst>
          </p:cNvPr>
          <p:cNvSpPr>
            <a:spLocks noGrp="1"/>
          </p:cNvSpPr>
          <p:nvPr>
            <p:ph type="body" sz="quarter" idx="13"/>
          </p:nvPr>
        </p:nvSpPr>
        <p:spPr/>
        <p:txBody>
          <a:bodyPr>
            <a:normAutofit fontScale="77500" lnSpcReduction="20000"/>
          </a:bodyPr>
          <a:lstStyle/>
          <a:p>
            <a:endParaRPr lang="en-US"/>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dirty="0"/>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Samples</a:t>
            </a:r>
          </a:p>
        </p:txBody>
      </p:sp>
      <p:graphicFrame>
        <p:nvGraphicFramePr>
          <p:cNvPr id="17" name="Table 17">
            <a:extLst>
              <a:ext uri="{FF2B5EF4-FFF2-40B4-BE49-F238E27FC236}">
                <a16:creationId xmlns:a16="http://schemas.microsoft.com/office/drawing/2014/main" id="{462E1BA1-1E93-4063-AD31-07021471C145}"/>
              </a:ext>
            </a:extLst>
          </p:cNvPr>
          <p:cNvGraphicFramePr>
            <a:graphicFrameLocks noGrp="1"/>
          </p:cNvGraphicFramePr>
          <p:nvPr>
            <p:extLst>
              <p:ext uri="{D42A27DB-BD31-4B8C-83A1-F6EECF244321}">
                <p14:modId xmlns:p14="http://schemas.microsoft.com/office/powerpoint/2010/main" val="1366624692"/>
              </p:ext>
            </p:extLst>
          </p:nvPr>
        </p:nvGraphicFramePr>
        <p:xfrm>
          <a:off x="347300" y="2662165"/>
          <a:ext cx="8392070" cy="1878378"/>
        </p:xfrm>
        <a:graphic>
          <a:graphicData uri="http://schemas.openxmlformats.org/drawingml/2006/table">
            <a:tbl>
              <a:tblPr firstRow="1" bandRow="1">
                <a:tableStyleId>{5C22544A-7EE6-4342-B048-85BDC9FD1C3A}</a:tableStyleId>
              </a:tblPr>
              <a:tblGrid>
                <a:gridCol w="1678414">
                  <a:extLst>
                    <a:ext uri="{9D8B030D-6E8A-4147-A177-3AD203B41FA5}">
                      <a16:colId xmlns:a16="http://schemas.microsoft.com/office/drawing/2014/main" val="221480561"/>
                    </a:ext>
                  </a:extLst>
                </a:gridCol>
                <a:gridCol w="1678414">
                  <a:extLst>
                    <a:ext uri="{9D8B030D-6E8A-4147-A177-3AD203B41FA5}">
                      <a16:colId xmlns:a16="http://schemas.microsoft.com/office/drawing/2014/main" val="2754936782"/>
                    </a:ext>
                  </a:extLst>
                </a:gridCol>
                <a:gridCol w="1291516">
                  <a:extLst>
                    <a:ext uri="{9D8B030D-6E8A-4147-A177-3AD203B41FA5}">
                      <a16:colId xmlns:a16="http://schemas.microsoft.com/office/drawing/2014/main" val="474345681"/>
                    </a:ext>
                  </a:extLst>
                </a:gridCol>
                <a:gridCol w="2065312">
                  <a:extLst>
                    <a:ext uri="{9D8B030D-6E8A-4147-A177-3AD203B41FA5}">
                      <a16:colId xmlns:a16="http://schemas.microsoft.com/office/drawing/2014/main" val="1204048268"/>
                    </a:ext>
                  </a:extLst>
                </a:gridCol>
                <a:gridCol w="1678414">
                  <a:extLst>
                    <a:ext uri="{9D8B030D-6E8A-4147-A177-3AD203B41FA5}">
                      <a16:colId xmlns:a16="http://schemas.microsoft.com/office/drawing/2014/main" val="670560691"/>
                    </a:ext>
                  </a:extLst>
                </a:gridCol>
              </a:tblGrid>
              <a:tr h="506764">
                <a:tc>
                  <a:txBody>
                    <a:bodyPr/>
                    <a:lstStyle/>
                    <a:p>
                      <a:r>
                        <a:rPr lang="en-US" sz="1600" dirty="0"/>
                        <a:t>Resource</a:t>
                      </a:r>
                    </a:p>
                  </a:txBody>
                  <a:tcPr/>
                </a:tc>
                <a:tc>
                  <a:txBody>
                    <a:bodyPr/>
                    <a:lstStyle/>
                    <a:p>
                      <a:r>
                        <a:rPr lang="en-US" sz="1600" dirty="0"/>
                        <a:t>POST</a:t>
                      </a:r>
                    </a:p>
                    <a:p>
                      <a:r>
                        <a:rPr lang="en-US" sz="1600" b="0" dirty="0"/>
                        <a:t>create</a:t>
                      </a:r>
                    </a:p>
                  </a:txBody>
                  <a:tcPr/>
                </a:tc>
                <a:tc>
                  <a:txBody>
                    <a:bodyPr/>
                    <a:lstStyle/>
                    <a:p>
                      <a:r>
                        <a:rPr lang="en-US" sz="1600"/>
                        <a:t>GET</a:t>
                      </a:r>
                    </a:p>
                    <a:p>
                      <a:r>
                        <a:rPr lang="en-US" sz="1600" b="0"/>
                        <a:t>read</a:t>
                      </a:r>
                    </a:p>
                  </a:txBody>
                  <a:tcPr/>
                </a:tc>
                <a:tc>
                  <a:txBody>
                    <a:bodyPr/>
                    <a:lstStyle/>
                    <a:p>
                      <a:r>
                        <a:rPr lang="en-US" sz="1600"/>
                        <a:t>PUT</a:t>
                      </a:r>
                    </a:p>
                    <a:p>
                      <a:r>
                        <a:rPr lang="en-US" sz="1600" b="0"/>
                        <a:t>update</a:t>
                      </a:r>
                    </a:p>
                  </a:txBody>
                  <a:tcPr/>
                </a:tc>
                <a:tc>
                  <a:txBody>
                    <a:bodyPr/>
                    <a:lstStyle/>
                    <a:p>
                      <a:r>
                        <a:rPr lang="en-US" sz="1600"/>
                        <a:t>DELETE</a:t>
                      </a:r>
                    </a:p>
                    <a:p>
                      <a:r>
                        <a:rPr lang="en-US" sz="1600" b="0"/>
                        <a:t>delete</a:t>
                      </a:r>
                    </a:p>
                  </a:txBody>
                  <a:tcPr/>
                </a:tc>
                <a:extLst>
                  <a:ext uri="{0D108BD9-81ED-4DB2-BD59-A6C34878D82A}">
                    <a16:rowId xmlns:a16="http://schemas.microsoft.com/office/drawing/2014/main" val="3380599406"/>
                  </a:ext>
                </a:extLst>
              </a:tr>
              <a:tr h="506764">
                <a:tc>
                  <a:txBody>
                    <a:bodyPr/>
                    <a:lstStyle/>
                    <a:p>
                      <a:r>
                        <a:rPr lang="en-US" sz="1600" dirty="0"/>
                        <a:t>/dogs</a:t>
                      </a:r>
                    </a:p>
                  </a:txBody>
                  <a:tcPr/>
                </a:tc>
                <a:tc>
                  <a:txBody>
                    <a:bodyPr/>
                    <a:lstStyle/>
                    <a:p>
                      <a:r>
                        <a:rPr lang="en-US" sz="1600"/>
                        <a:t>create a new dog</a:t>
                      </a:r>
                    </a:p>
                  </a:txBody>
                  <a:tcPr/>
                </a:tc>
                <a:tc>
                  <a:txBody>
                    <a:bodyPr/>
                    <a:lstStyle/>
                    <a:p>
                      <a:r>
                        <a:rPr lang="en-US" sz="1600" dirty="0"/>
                        <a:t>list dogs</a:t>
                      </a:r>
                    </a:p>
                  </a:txBody>
                  <a:tcPr/>
                </a:tc>
                <a:tc>
                  <a:txBody>
                    <a:bodyPr/>
                    <a:lstStyle/>
                    <a:p>
                      <a:r>
                        <a:rPr lang="en-US" sz="1600"/>
                        <a:t>bulk update dogs</a:t>
                      </a:r>
                    </a:p>
                  </a:txBody>
                  <a:tcPr/>
                </a:tc>
                <a:tc>
                  <a:txBody>
                    <a:bodyPr/>
                    <a:lstStyle/>
                    <a:p>
                      <a:r>
                        <a:rPr lang="en-US" sz="1600"/>
                        <a:t>delete all dogs</a:t>
                      </a:r>
                    </a:p>
                  </a:txBody>
                  <a:tcPr/>
                </a:tc>
                <a:extLst>
                  <a:ext uri="{0D108BD9-81ED-4DB2-BD59-A6C34878D82A}">
                    <a16:rowId xmlns:a16="http://schemas.microsoft.com/office/drawing/2014/main" val="1768131080"/>
                  </a:ext>
                </a:extLst>
              </a:tr>
              <a:tr h="720138">
                <a:tc>
                  <a:txBody>
                    <a:bodyPr/>
                    <a:lstStyle/>
                    <a:p>
                      <a:r>
                        <a:rPr lang="en-US" sz="1600"/>
                        <a:t>/dogs/foo</a:t>
                      </a:r>
                    </a:p>
                  </a:txBody>
                  <a:tcPr/>
                </a:tc>
                <a:tc>
                  <a:txBody>
                    <a:bodyPr/>
                    <a:lstStyle/>
                    <a:p>
                      <a:r>
                        <a:rPr lang="en-US" sz="1600" dirty="0"/>
                        <a:t>error</a:t>
                      </a:r>
                    </a:p>
                  </a:txBody>
                  <a:tcPr/>
                </a:tc>
                <a:tc>
                  <a:txBody>
                    <a:bodyPr/>
                    <a:lstStyle/>
                    <a:p>
                      <a:r>
                        <a:rPr lang="en-US" sz="1600" dirty="0"/>
                        <a:t>show Foo</a:t>
                      </a:r>
                    </a:p>
                  </a:txBody>
                  <a:tcPr/>
                </a:tc>
                <a:tc>
                  <a:txBody>
                    <a:bodyPr/>
                    <a:lstStyle/>
                    <a:p>
                      <a:r>
                        <a:rPr lang="en-US" sz="1600"/>
                        <a:t>if exists, update Foo;</a:t>
                      </a:r>
                    </a:p>
                    <a:p>
                      <a:r>
                        <a:rPr lang="en-US" sz="1600"/>
                        <a:t>if not, error</a:t>
                      </a:r>
                    </a:p>
                  </a:txBody>
                  <a:tcPr/>
                </a:tc>
                <a:tc>
                  <a:txBody>
                    <a:bodyPr/>
                    <a:lstStyle/>
                    <a:p>
                      <a:r>
                        <a:rPr lang="en-US" sz="1600" dirty="0"/>
                        <a:t>delete Foo</a:t>
                      </a:r>
                    </a:p>
                  </a:txBody>
                  <a:tcPr/>
                </a:tc>
                <a:extLst>
                  <a:ext uri="{0D108BD9-81ED-4DB2-BD59-A6C34878D82A}">
                    <a16:rowId xmlns:a16="http://schemas.microsoft.com/office/drawing/2014/main" val="61076231"/>
                  </a:ext>
                </a:extLst>
              </a:tr>
            </a:tbl>
          </a:graphicData>
        </a:graphic>
      </p:graphicFrame>
    </p:spTree>
    <p:extLst>
      <p:ext uri="{BB962C8B-B14F-4D97-AF65-F5344CB8AC3E}">
        <p14:creationId xmlns:p14="http://schemas.microsoft.com/office/powerpoint/2010/main" val="1012632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8AD73F6-CD55-4DEC-B003-3A5AA4DDC820}"/>
              </a:ext>
            </a:extLst>
          </p:cNvPr>
          <p:cNvSpPr>
            <a:spLocks noGrp="1"/>
          </p:cNvSpPr>
          <p:nvPr>
            <p:ph type="sldNum" sz="quarter" idx="12"/>
          </p:nvPr>
        </p:nvSpPr>
        <p:spPr>
          <a:xfrm>
            <a:off x="8539205" y="205169"/>
            <a:ext cx="200167" cy="133739"/>
          </a:xfrm>
        </p:spPr>
        <p:txBody>
          <a:bodyPr/>
          <a:lstStyle/>
          <a:p>
            <a:fld id="{C465A074-71B0-1C47-A455-7677837C124E}" type="slidenum">
              <a:rPr lang="it-IT" smtClean="0"/>
              <a:pPr/>
              <a:t>18</a:t>
            </a:fld>
            <a:endParaRPr lang="it-IT" dirty="0"/>
          </a:p>
        </p:txBody>
      </p:sp>
      <p:sp>
        <p:nvSpPr>
          <p:cNvPr id="3" name="Date Placeholder 2">
            <a:extLst>
              <a:ext uri="{FF2B5EF4-FFF2-40B4-BE49-F238E27FC236}">
                <a16:creationId xmlns:a16="http://schemas.microsoft.com/office/drawing/2014/main" id="{2981EBD5-94B2-4E91-99FF-E0A0392F662F}"/>
              </a:ext>
            </a:extLst>
          </p:cNvPr>
          <p:cNvSpPr>
            <a:spLocks noGrp="1"/>
          </p:cNvSpPr>
          <p:nvPr>
            <p:ph type="dt" sz="half" idx="10"/>
          </p:nvPr>
        </p:nvSpPr>
        <p:spPr>
          <a:xfrm>
            <a:off x="3680152" y="4844988"/>
            <a:ext cx="799815" cy="85725"/>
          </a:xfrm>
        </p:spPr>
        <p:txBody>
          <a:bodyPr/>
          <a:lstStyle/>
          <a:p>
            <a:r>
              <a:rPr lang="en-US"/>
              <a:t>7 April 2020</a:t>
            </a:r>
            <a:endParaRPr lang="it-IT" dirty="0"/>
          </a:p>
        </p:txBody>
      </p:sp>
      <p:sp>
        <p:nvSpPr>
          <p:cNvPr id="4" name="Footer Placeholder 3">
            <a:extLst>
              <a:ext uri="{FF2B5EF4-FFF2-40B4-BE49-F238E27FC236}">
                <a16:creationId xmlns:a16="http://schemas.microsoft.com/office/drawing/2014/main" id="{7C2373EC-F221-448F-81EC-D7D8FA8B9412}"/>
              </a:ext>
            </a:extLst>
          </p:cNvPr>
          <p:cNvSpPr>
            <a:spLocks noGrp="1"/>
          </p:cNvSpPr>
          <p:nvPr>
            <p:ph type="ftr" sz="quarter" idx="11"/>
          </p:nvPr>
        </p:nvSpPr>
        <p:spPr>
          <a:xfrm>
            <a:off x="4613300" y="4844989"/>
            <a:ext cx="2895600" cy="85725"/>
          </a:xfrm>
        </p:spPr>
        <p:txBody>
          <a:bodyPr/>
          <a:lstStyle/>
          <a:p>
            <a:r>
              <a:rPr lang="it-IT" dirty="0"/>
              <a:t>Tools, REST, Swagger</a:t>
            </a:r>
          </a:p>
        </p:txBody>
      </p:sp>
      <p:sp>
        <p:nvSpPr>
          <p:cNvPr id="5" name="Text Placeholder 4">
            <a:extLst>
              <a:ext uri="{FF2B5EF4-FFF2-40B4-BE49-F238E27FC236}">
                <a16:creationId xmlns:a16="http://schemas.microsoft.com/office/drawing/2014/main" id="{4F3396B2-3CE1-4B28-AC10-B4E14E3DE3C5}"/>
              </a:ext>
            </a:extLst>
          </p:cNvPr>
          <p:cNvSpPr>
            <a:spLocks noGrp="1"/>
          </p:cNvSpPr>
          <p:nvPr>
            <p:ph type="body" sz="quarter" idx="14"/>
          </p:nvPr>
        </p:nvSpPr>
        <p:spPr>
          <a:xfrm>
            <a:off x="347664" y="1262063"/>
            <a:ext cx="4480200" cy="3283744"/>
          </a:xfrm>
        </p:spPr>
        <p:txBody>
          <a:bodyPr/>
          <a:lstStyle/>
          <a:p>
            <a:r>
              <a:rPr lang="en-US" sz="2000" dirty="0"/>
              <a:t>Let's add a dimension to our problem: </a:t>
            </a:r>
            <a:br>
              <a:rPr lang="en-US" sz="2000" dirty="0"/>
            </a:br>
            <a:br>
              <a:rPr lang="en-US" sz="2000" dirty="0"/>
            </a:br>
            <a:r>
              <a:rPr lang="en-US" sz="2000" dirty="0"/>
              <a:t>We've chosen to utilize REST APIs to retrieve the data for a patient and the doctors s/he may've visited.</a:t>
            </a:r>
            <a:br>
              <a:rPr lang="en-US" sz="2000" dirty="0"/>
            </a:br>
            <a:br>
              <a:rPr lang="en-US" sz="2000" dirty="0"/>
            </a:br>
            <a:r>
              <a:rPr lang="en-US" sz="2000" b="1" dirty="0">
                <a:solidFill>
                  <a:schemeClr val="tx2"/>
                </a:solidFill>
              </a:rPr>
              <a:t>What would our REST API solution look like? </a:t>
            </a:r>
          </a:p>
        </p:txBody>
      </p:sp>
      <p:sp>
        <p:nvSpPr>
          <p:cNvPr id="6" name="Text Placeholder 5">
            <a:extLst>
              <a:ext uri="{FF2B5EF4-FFF2-40B4-BE49-F238E27FC236}">
                <a16:creationId xmlns:a16="http://schemas.microsoft.com/office/drawing/2014/main" id="{BE302CEB-348A-4386-85EC-8349ECCE1FAA}"/>
              </a:ext>
            </a:extLst>
          </p:cNvPr>
          <p:cNvSpPr>
            <a:spLocks noGrp="1"/>
          </p:cNvSpPr>
          <p:nvPr>
            <p:ph type="body" sz="quarter" idx="13"/>
          </p:nvPr>
        </p:nvSpPr>
        <p:spPr/>
        <p:txBody>
          <a:bodyPr>
            <a:normAutofit fontScale="77500" lnSpcReduction="20000"/>
          </a:bodyPr>
          <a:lstStyle/>
          <a:p>
            <a:endParaRPr lang="en-US"/>
          </a:p>
        </p:txBody>
      </p:sp>
      <p:pic>
        <p:nvPicPr>
          <p:cNvPr id="11" name="Content Placeholder 10" descr="A hand holding a cellphone&#10;&#10;Description automatically generated">
            <a:extLst>
              <a:ext uri="{FF2B5EF4-FFF2-40B4-BE49-F238E27FC236}">
                <a16:creationId xmlns:a16="http://schemas.microsoft.com/office/drawing/2014/main" id="{239BA11C-28A8-4842-B2ED-8AE8A61A41DE}"/>
              </a:ext>
            </a:extLst>
          </p:cNvPr>
          <p:cNvPicPr>
            <a:picLocks noGrp="1" noChangeAspect="1"/>
          </p:cNvPicPr>
          <p:nvPr>
            <p:ph sz="quarter" idx="17"/>
          </p:nvPr>
        </p:nvPicPr>
        <p:blipFill>
          <a:blip r:embed="rId3"/>
          <a:stretch>
            <a:fillRect/>
          </a:stretch>
        </p:blipFill>
        <p:spPr>
          <a:xfrm>
            <a:off x="5216691" y="1262063"/>
            <a:ext cx="2919080" cy="3284537"/>
          </a:xfrm>
        </p:spPr>
      </p:pic>
      <p:sp>
        <p:nvSpPr>
          <p:cNvPr id="8" name="Subtitle 7">
            <a:extLst>
              <a:ext uri="{FF2B5EF4-FFF2-40B4-BE49-F238E27FC236}">
                <a16:creationId xmlns:a16="http://schemas.microsoft.com/office/drawing/2014/main" id="{CC09B592-FA50-4F2F-9732-E54C105C53B0}"/>
              </a:ext>
            </a:extLst>
          </p:cNvPr>
          <p:cNvSpPr>
            <a:spLocks noGrp="1"/>
          </p:cNvSpPr>
          <p:nvPr>
            <p:ph type="subTitle" idx="1"/>
          </p:nvPr>
        </p:nvSpPr>
        <p:spPr/>
        <p:txBody>
          <a:bodyPr/>
          <a:lstStyle/>
          <a:p>
            <a:endParaRPr lang="en-US"/>
          </a:p>
        </p:txBody>
      </p:sp>
      <p:sp>
        <p:nvSpPr>
          <p:cNvPr id="9" name="Title 8">
            <a:extLst>
              <a:ext uri="{FF2B5EF4-FFF2-40B4-BE49-F238E27FC236}">
                <a16:creationId xmlns:a16="http://schemas.microsoft.com/office/drawing/2014/main" id="{0319E8DA-A3D0-469F-AA81-8D8703536C3F}"/>
              </a:ext>
            </a:extLst>
          </p:cNvPr>
          <p:cNvSpPr>
            <a:spLocks noGrp="1"/>
          </p:cNvSpPr>
          <p:nvPr>
            <p:ph type="ctrTitle"/>
          </p:nvPr>
        </p:nvSpPr>
        <p:spPr>
          <a:xfrm>
            <a:off x="347300" y="348433"/>
            <a:ext cx="8386686" cy="467789"/>
          </a:xfrm>
        </p:spPr>
        <p:txBody>
          <a:bodyPr/>
          <a:lstStyle/>
          <a:p>
            <a:r>
              <a:rPr lang="en-US" dirty="0"/>
              <a:t>Explore typical problem &amp; solutions</a:t>
            </a:r>
          </a:p>
        </p:txBody>
      </p:sp>
    </p:spTree>
    <p:extLst>
      <p:ext uri="{BB962C8B-B14F-4D97-AF65-F5344CB8AC3E}">
        <p14:creationId xmlns:p14="http://schemas.microsoft.com/office/powerpoint/2010/main" val="2955901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F9C69B-C460-49AC-AB87-11A2EBBACC2B}"/>
              </a:ext>
            </a:extLst>
          </p:cNvPr>
          <p:cNvSpPr>
            <a:spLocks noGrp="1"/>
          </p:cNvSpPr>
          <p:nvPr>
            <p:ph type="sldNum" sz="quarter" idx="12"/>
          </p:nvPr>
        </p:nvSpPr>
        <p:spPr/>
        <p:txBody>
          <a:bodyPr/>
          <a:lstStyle/>
          <a:p>
            <a:fld id="{C465A074-71B0-1C47-A455-7677837C124E}" type="slidenum">
              <a:rPr lang="it-IT" smtClean="0"/>
              <a:pPr/>
              <a:t>1</a:t>
            </a:fld>
            <a:endParaRPr lang="it-IT" dirty="0"/>
          </a:p>
        </p:txBody>
      </p:sp>
      <p:sp>
        <p:nvSpPr>
          <p:cNvPr id="3" name="Date Placeholder 2">
            <a:extLst>
              <a:ext uri="{FF2B5EF4-FFF2-40B4-BE49-F238E27FC236}">
                <a16:creationId xmlns:a16="http://schemas.microsoft.com/office/drawing/2014/main" id="{FF1CEE08-1A92-49C6-9D9B-2BFAA04C52F7}"/>
              </a:ext>
            </a:extLst>
          </p:cNvPr>
          <p:cNvSpPr>
            <a:spLocks noGrp="1"/>
          </p:cNvSpPr>
          <p:nvPr>
            <p:ph type="dt" sz="half" idx="10"/>
          </p:nvPr>
        </p:nvSpPr>
        <p:spPr/>
        <p:txBody>
          <a:bodyPr/>
          <a:lstStyle/>
          <a:p>
            <a:r>
              <a:rPr lang="en-US"/>
              <a:t>7 April 2020</a:t>
            </a:r>
            <a:endParaRPr lang="it-IT" dirty="0"/>
          </a:p>
        </p:txBody>
      </p:sp>
      <p:sp>
        <p:nvSpPr>
          <p:cNvPr id="4" name="Footer Placeholder 3">
            <a:extLst>
              <a:ext uri="{FF2B5EF4-FFF2-40B4-BE49-F238E27FC236}">
                <a16:creationId xmlns:a16="http://schemas.microsoft.com/office/drawing/2014/main" id="{42111338-16B8-4DB4-AB3B-71FEE462609B}"/>
              </a:ext>
            </a:extLst>
          </p:cNvPr>
          <p:cNvSpPr>
            <a:spLocks noGrp="1"/>
          </p:cNvSpPr>
          <p:nvPr>
            <p:ph type="ftr" sz="quarter" idx="11"/>
          </p:nvPr>
        </p:nvSpPr>
        <p:spPr/>
        <p:txBody>
          <a:bodyPr/>
          <a:lstStyle/>
          <a:p>
            <a:r>
              <a:rPr lang="it-IT" dirty="0"/>
              <a:t>Tools, REST, Swagger</a:t>
            </a:r>
          </a:p>
        </p:txBody>
      </p:sp>
      <p:sp>
        <p:nvSpPr>
          <p:cNvPr id="5" name="Text Placeholder 4">
            <a:extLst>
              <a:ext uri="{FF2B5EF4-FFF2-40B4-BE49-F238E27FC236}">
                <a16:creationId xmlns:a16="http://schemas.microsoft.com/office/drawing/2014/main" id="{E32E54CC-9CF9-45B8-93A0-6263EF47440B}"/>
              </a:ext>
            </a:extLst>
          </p:cNvPr>
          <p:cNvSpPr>
            <a:spLocks noGrp="1"/>
          </p:cNvSpPr>
          <p:nvPr>
            <p:ph type="body" sz="quarter" idx="13"/>
          </p:nvPr>
        </p:nvSpPr>
        <p:spPr/>
        <p:txBody>
          <a:bodyPr/>
          <a:lstStyle/>
          <a:p>
            <a:pPr>
              <a:lnSpc>
                <a:spcPct val="200000"/>
              </a:lnSpc>
            </a:pPr>
            <a:r>
              <a:rPr lang="en-US" sz="1600" dirty="0"/>
              <a:t>What is REST?</a:t>
            </a:r>
          </a:p>
          <a:p>
            <a:pPr>
              <a:lnSpc>
                <a:spcPct val="200000"/>
              </a:lnSpc>
            </a:pPr>
            <a:r>
              <a:rPr lang="en-US" sz="1600" dirty="0"/>
              <a:t>Explore typical problem &amp; solutions</a:t>
            </a:r>
          </a:p>
          <a:p>
            <a:pPr>
              <a:lnSpc>
                <a:spcPct val="200000"/>
              </a:lnSpc>
            </a:pPr>
            <a:r>
              <a:rPr lang="en-US" sz="1600" dirty="0"/>
              <a:t>Popular REST approach</a:t>
            </a:r>
          </a:p>
          <a:p>
            <a:pPr>
              <a:lnSpc>
                <a:spcPct val="200000"/>
              </a:lnSpc>
            </a:pPr>
            <a:r>
              <a:rPr lang="en-US" sz="1600" dirty="0"/>
              <a:t>Deep-dive REST and Pitfalls of REST</a:t>
            </a:r>
          </a:p>
          <a:p>
            <a:pPr>
              <a:lnSpc>
                <a:spcPct val="200000"/>
              </a:lnSpc>
            </a:pPr>
            <a:r>
              <a:rPr lang="en-US" sz="1600" dirty="0"/>
              <a:t>What is Swagger </a:t>
            </a:r>
          </a:p>
          <a:p>
            <a:pPr>
              <a:lnSpc>
                <a:spcPct val="200000"/>
              </a:lnSpc>
            </a:pPr>
            <a:r>
              <a:rPr lang="en-US" sz="1600" dirty="0"/>
              <a:t>Exercise</a:t>
            </a:r>
          </a:p>
          <a:p>
            <a:pPr>
              <a:lnSpc>
                <a:spcPct val="200000"/>
              </a:lnSpc>
            </a:pPr>
            <a:r>
              <a:rPr lang="en-US" sz="1600" dirty="0"/>
              <a:t>References</a:t>
            </a:r>
          </a:p>
        </p:txBody>
      </p:sp>
    </p:spTree>
    <p:extLst>
      <p:ext uri="{BB962C8B-B14F-4D97-AF65-F5344CB8AC3E}">
        <p14:creationId xmlns:p14="http://schemas.microsoft.com/office/powerpoint/2010/main" val="1152484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19</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en-US"/>
              <a:t>7 April 2020</a:t>
            </a:r>
            <a:endParaRPr lang="it-IT" dirty="0"/>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Tools, REST, Swagger</a:t>
            </a:r>
          </a:p>
        </p:txBody>
      </p:sp>
      <p:sp>
        <p:nvSpPr>
          <p:cNvPr id="6" name="Text Placeholder 5">
            <a:extLst>
              <a:ext uri="{FF2B5EF4-FFF2-40B4-BE49-F238E27FC236}">
                <a16:creationId xmlns:a16="http://schemas.microsoft.com/office/drawing/2014/main" id="{398152BC-43A6-4818-8311-0A33454E6222}"/>
              </a:ext>
            </a:extLst>
          </p:cNvPr>
          <p:cNvSpPr>
            <a:spLocks noGrp="1"/>
          </p:cNvSpPr>
          <p:nvPr>
            <p:ph type="body" sz="quarter" idx="13"/>
          </p:nvPr>
        </p:nvSpPr>
        <p:spPr/>
        <p:txBody>
          <a:bodyPr>
            <a:normAutofit fontScale="77500" lnSpcReduction="20000"/>
          </a:bodyPr>
          <a:lstStyle/>
          <a:p>
            <a:endParaRPr lang="en-US"/>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r>
              <a:rPr lang="en-US" sz="1600" dirty="0"/>
              <a:t>We would need a data model w/ 3 entities - </a:t>
            </a:r>
            <a:r>
              <a:rPr lang="en-US" sz="1600" dirty="0">
                <a:solidFill>
                  <a:schemeClr val="tx2"/>
                </a:solidFill>
              </a:rPr>
              <a:t>Patients, Visits, and Doctors</a:t>
            </a:r>
            <a:r>
              <a:rPr lang="en-US" sz="1600" dirty="0"/>
              <a:t>… </a:t>
            </a:r>
            <a:br>
              <a:rPr lang="en-US" sz="1600" dirty="0"/>
            </a:br>
            <a:r>
              <a:rPr lang="en-US" sz="1600" dirty="0"/>
              <a:t>…and we would </a:t>
            </a:r>
            <a:r>
              <a:rPr lang="en-US" sz="1600" dirty="0">
                <a:solidFill>
                  <a:schemeClr val="tx2"/>
                </a:solidFill>
              </a:rPr>
              <a:t>write conforming code </a:t>
            </a:r>
            <a:r>
              <a:rPr lang="en-US" sz="1600" dirty="0"/>
              <a:t>as our solution</a:t>
            </a:r>
          </a:p>
          <a:p>
            <a:endParaRPr lang="en-US" dirty="0"/>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Explore typical problem &amp; solutions</a:t>
            </a:r>
          </a:p>
        </p:txBody>
      </p:sp>
      <p:sp>
        <p:nvSpPr>
          <p:cNvPr id="9" name="ee4pContent1">
            <a:extLst>
              <a:ext uri="{FF2B5EF4-FFF2-40B4-BE49-F238E27FC236}">
                <a16:creationId xmlns:a16="http://schemas.microsoft.com/office/drawing/2014/main" id="{BB094F73-5F15-4641-B391-C42B7D078924}"/>
              </a:ext>
            </a:extLst>
          </p:cNvPr>
          <p:cNvSpPr txBox="1"/>
          <p:nvPr/>
        </p:nvSpPr>
        <p:spPr>
          <a:xfrm>
            <a:off x="261327" y="1851253"/>
            <a:ext cx="1005399" cy="464036"/>
          </a:xfrm>
          <a:prstGeom prst="rect">
            <a:avLst/>
          </a:prstGeom>
          <a:ln>
            <a:noFill/>
          </a:ln>
        </p:spPr>
        <p:txBody>
          <a:bodyPr vert="horz" wrap="square" lIns="0" tIns="0" rIns="0" bIns="0" rtlCol="0" anchor="t" anchorCtr="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rgbClr val="146D46">
                  <a:lumMod val="100000"/>
                </a:srgbClr>
              </a:buClr>
              <a:buSzPct val="100000"/>
            </a:pPr>
            <a:r>
              <a:rPr lang="en-US" sz="1400" dirty="0">
                <a:solidFill>
                  <a:schemeClr val="tx1">
                    <a:lumMod val="50000"/>
                    <a:lumOff val="50000"/>
                  </a:schemeClr>
                </a:solidFill>
                <a:latin typeface="+mn-lt"/>
              </a:rPr>
              <a:t>ID</a:t>
            </a:r>
          </a:p>
          <a:p>
            <a:pPr lvl="1">
              <a:buClr>
                <a:srgbClr val="146D46">
                  <a:lumMod val="100000"/>
                </a:srgbClr>
              </a:buClr>
              <a:buSzPct val="100000"/>
            </a:pPr>
            <a:r>
              <a:rPr lang="en-US" sz="1400" dirty="0">
                <a:solidFill>
                  <a:schemeClr val="tx1">
                    <a:lumMod val="50000"/>
                    <a:lumOff val="50000"/>
                  </a:schemeClr>
                </a:solidFill>
                <a:latin typeface="+mn-lt"/>
              </a:rPr>
              <a:t>Name</a:t>
            </a:r>
          </a:p>
        </p:txBody>
      </p:sp>
      <p:cxnSp>
        <p:nvCxnSpPr>
          <p:cNvPr id="10" name="Straight Connector 9">
            <a:extLst>
              <a:ext uri="{FF2B5EF4-FFF2-40B4-BE49-F238E27FC236}">
                <a16:creationId xmlns:a16="http://schemas.microsoft.com/office/drawing/2014/main" id="{F205F367-8A7C-4250-9D88-6C3AF591FEF2}"/>
              </a:ext>
            </a:extLst>
          </p:cNvPr>
          <p:cNvCxnSpPr>
            <a:cxnSpLocks/>
          </p:cNvCxnSpPr>
          <p:nvPr/>
        </p:nvCxnSpPr>
        <p:spPr>
          <a:xfrm>
            <a:off x="383057" y="1788525"/>
            <a:ext cx="724278" cy="0"/>
          </a:xfrm>
          <a:prstGeom prst="line">
            <a:avLst/>
          </a:prstGeom>
          <a:ln w="28575" cap="flat" cmpd="sng" algn="ctr">
            <a:solidFill>
              <a:schemeClr val="tx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4860595-B75A-4686-BE12-20E19613F426}"/>
              </a:ext>
            </a:extLst>
          </p:cNvPr>
          <p:cNvSpPr txBox="1"/>
          <p:nvPr/>
        </p:nvSpPr>
        <p:spPr>
          <a:xfrm>
            <a:off x="311659" y="1446555"/>
            <a:ext cx="841815" cy="32322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lumMod val="50000"/>
                    <a:lumOff val="50000"/>
                  </a:schemeClr>
                </a:solidFill>
              </a:rPr>
              <a:t>Patients</a:t>
            </a:r>
            <a:r>
              <a:rPr lang="en-US" sz="1600" dirty="0">
                <a:solidFill>
                  <a:schemeClr val="tx1">
                    <a:lumMod val="50000"/>
                    <a:lumOff val="50000"/>
                  </a:schemeClr>
                </a:solidFill>
              </a:rPr>
              <a:t> </a:t>
            </a:r>
          </a:p>
        </p:txBody>
      </p:sp>
      <p:sp>
        <p:nvSpPr>
          <p:cNvPr id="11" name="ee4pContent1">
            <a:extLst>
              <a:ext uri="{FF2B5EF4-FFF2-40B4-BE49-F238E27FC236}">
                <a16:creationId xmlns:a16="http://schemas.microsoft.com/office/drawing/2014/main" id="{E35369AC-6E4A-4033-BD66-3A4F6E8CCB9C}"/>
              </a:ext>
            </a:extLst>
          </p:cNvPr>
          <p:cNvSpPr txBox="1"/>
          <p:nvPr/>
        </p:nvSpPr>
        <p:spPr>
          <a:xfrm>
            <a:off x="280959" y="4013428"/>
            <a:ext cx="903214" cy="464036"/>
          </a:xfrm>
          <a:prstGeom prst="rect">
            <a:avLst/>
          </a:prstGeom>
          <a:ln>
            <a:noFill/>
          </a:ln>
        </p:spPr>
        <p:txBody>
          <a:bodyPr vert="horz" wrap="square" lIns="0" tIns="0" rIns="0" bIns="0" rtlCol="0" anchor="t" anchorCtr="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rgbClr val="146D46">
                  <a:lumMod val="100000"/>
                </a:srgbClr>
              </a:buClr>
              <a:buSzPct val="100000"/>
            </a:pPr>
            <a:r>
              <a:rPr lang="en-US" sz="1400" dirty="0">
                <a:solidFill>
                  <a:schemeClr val="tx1">
                    <a:lumMod val="50000"/>
                    <a:lumOff val="50000"/>
                  </a:schemeClr>
                </a:solidFill>
                <a:latin typeface="+mn-lt"/>
              </a:rPr>
              <a:t>ID</a:t>
            </a:r>
          </a:p>
          <a:p>
            <a:pPr lvl="1">
              <a:buClr>
                <a:srgbClr val="146D46">
                  <a:lumMod val="100000"/>
                </a:srgbClr>
              </a:buClr>
              <a:buSzPct val="100000"/>
            </a:pPr>
            <a:r>
              <a:rPr lang="en-US" sz="1400" dirty="0">
                <a:solidFill>
                  <a:schemeClr val="tx1">
                    <a:lumMod val="50000"/>
                    <a:lumOff val="50000"/>
                  </a:schemeClr>
                </a:solidFill>
                <a:latin typeface="+mn-lt"/>
              </a:rPr>
              <a:t>Name</a:t>
            </a:r>
          </a:p>
        </p:txBody>
      </p:sp>
      <p:sp>
        <p:nvSpPr>
          <p:cNvPr id="13" name="TextBox 12">
            <a:extLst>
              <a:ext uri="{FF2B5EF4-FFF2-40B4-BE49-F238E27FC236}">
                <a16:creationId xmlns:a16="http://schemas.microsoft.com/office/drawing/2014/main" id="{DC0E727E-027C-4F75-A859-8CA8CC339B9B}"/>
              </a:ext>
            </a:extLst>
          </p:cNvPr>
          <p:cNvSpPr txBox="1"/>
          <p:nvPr/>
        </p:nvSpPr>
        <p:spPr>
          <a:xfrm>
            <a:off x="261327" y="3619741"/>
            <a:ext cx="900748" cy="29033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lumMod val="50000"/>
                    <a:lumOff val="50000"/>
                  </a:schemeClr>
                </a:solidFill>
              </a:rPr>
              <a:t>Doctors</a:t>
            </a:r>
            <a:endParaRPr lang="en-US" sz="1600" dirty="0">
              <a:solidFill>
                <a:schemeClr val="tx1">
                  <a:lumMod val="50000"/>
                  <a:lumOff val="50000"/>
                </a:schemeClr>
              </a:solidFill>
            </a:endParaRPr>
          </a:p>
        </p:txBody>
      </p:sp>
      <p:sp>
        <p:nvSpPr>
          <p:cNvPr id="16" name="ee4pContent1">
            <a:extLst>
              <a:ext uri="{FF2B5EF4-FFF2-40B4-BE49-F238E27FC236}">
                <a16:creationId xmlns:a16="http://schemas.microsoft.com/office/drawing/2014/main" id="{22CB2311-8346-464F-9567-8854A45F5C16}"/>
              </a:ext>
            </a:extLst>
          </p:cNvPr>
          <p:cNvSpPr txBox="1"/>
          <p:nvPr/>
        </p:nvSpPr>
        <p:spPr>
          <a:xfrm>
            <a:off x="261327" y="2838861"/>
            <a:ext cx="1504544" cy="650995"/>
          </a:xfrm>
          <a:prstGeom prst="rect">
            <a:avLst/>
          </a:prstGeom>
          <a:ln>
            <a:noFill/>
          </a:ln>
        </p:spPr>
        <p:txBody>
          <a:bodyPr vert="horz" wrap="square" lIns="0" tIns="0" rIns="0" bIns="0" rtlCol="0" anchor="t" anchorCtr="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rgbClr val="146D46">
                  <a:lumMod val="100000"/>
                </a:srgbClr>
              </a:buClr>
              <a:buSzPct val="100000"/>
            </a:pPr>
            <a:r>
              <a:rPr lang="en-US" sz="1400" dirty="0">
                <a:solidFill>
                  <a:schemeClr val="tx1">
                    <a:lumMod val="50000"/>
                    <a:lumOff val="50000"/>
                  </a:schemeClr>
                </a:solidFill>
                <a:latin typeface="+mn-lt"/>
              </a:rPr>
              <a:t>Patient ID</a:t>
            </a:r>
          </a:p>
          <a:p>
            <a:pPr lvl="1">
              <a:buClr>
                <a:srgbClr val="146D46">
                  <a:lumMod val="100000"/>
                </a:srgbClr>
              </a:buClr>
              <a:buSzPct val="100000"/>
            </a:pPr>
            <a:r>
              <a:rPr lang="en-US" sz="1400" dirty="0">
                <a:solidFill>
                  <a:schemeClr val="tx1">
                    <a:lumMod val="50000"/>
                    <a:lumOff val="50000"/>
                  </a:schemeClr>
                </a:solidFill>
                <a:latin typeface="+mn-lt"/>
              </a:rPr>
              <a:t>Doctor ID</a:t>
            </a:r>
          </a:p>
          <a:p>
            <a:pPr lvl="1">
              <a:buClr>
                <a:srgbClr val="146D46">
                  <a:lumMod val="100000"/>
                </a:srgbClr>
              </a:buClr>
              <a:buSzPct val="100000"/>
            </a:pPr>
            <a:r>
              <a:rPr lang="en-US" sz="1400" dirty="0">
                <a:solidFill>
                  <a:schemeClr val="tx1">
                    <a:lumMod val="50000"/>
                    <a:lumOff val="50000"/>
                  </a:schemeClr>
                </a:solidFill>
                <a:latin typeface="+mn-lt"/>
              </a:rPr>
              <a:t>Completed</a:t>
            </a:r>
          </a:p>
        </p:txBody>
      </p:sp>
      <p:sp>
        <p:nvSpPr>
          <p:cNvPr id="18" name="TextBox 17">
            <a:extLst>
              <a:ext uri="{FF2B5EF4-FFF2-40B4-BE49-F238E27FC236}">
                <a16:creationId xmlns:a16="http://schemas.microsoft.com/office/drawing/2014/main" id="{81B99601-E5A8-4038-B353-462F36E03D16}"/>
              </a:ext>
            </a:extLst>
          </p:cNvPr>
          <p:cNvSpPr txBox="1"/>
          <p:nvPr/>
        </p:nvSpPr>
        <p:spPr>
          <a:xfrm>
            <a:off x="347864" y="2450368"/>
            <a:ext cx="727674" cy="32320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lumMod val="50000"/>
                    <a:lumOff val="50000"/>
                  </a:schemeClr>
                </a:solidFill>
              </a:rPr>
              <a:t>Visits</a:t>
            </a:r>
            <a:endParaRPr lang="en-US" sz="1600" dirty="0">
              <a:solidFill>
                <a:schemeClr val="tx1">
                  <a:lumMod val="50000"/>
                  <a:lumOff val="50000"/>
                </a:schemeClr>
              </a:solidFill>
            </a:endParaRPr>
          </a:p>
        </p:txBody>
      </p:sp>
      <p:cxnSp>
        <p:nvCxnSpPr>
          <p:cNvPr id="27" name="Straight Connector 26">
            <a:extLst>
              <a:ext uri="{FF2B5EF4-FFF2-40B4-BE49-F238E27FC236}">
                <a16:creationId xmlns:a16="http://schemas.microsoft.com/office/drawing/2014/main" id="{DDC070AF-BD72-445A-8F2D-26B1E2FE52CE}"/>
              </a:ext>
            </a:extLst>
          </p:cNvPr>
          <p:cNvCxnSpPr>
            <a:cxnSpLocks/>
          </p:cNvCxnSpPr>
          <p:nvPr/>
        </p:nvCxnSpPr>
        <p:spPr>
          <a:xfrm>
            <a:off x="383057" y="2772451"/>
            <a:ext cx="724278" cy="0"/>
          </a:xfrm>
          <a:prstGeom prst="line">
            <a:avLst/>
          </a:prstGeom>
          <a:ln w="28575" cap="flat" cmpd="sng" algn="ctr">
            <a:solidFill>
              <a:schemeClr val="tx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A513895-0E36-4415-85AE-CD94DB2D9BF0}"/>
              </a:ext>
            </a:extLst>
          </p:cNvPr>
          <p:cNvCxnSpPr>
            <a:cxnSpLocks/>
          </p:cNvCxnSpPr>
          <p:nvPr/>
        </p:nvCxnSpPr>
        <p:spPr>
          <a:xfrm>
            <a:off x="383057" y="3910076"/>
            <a:ext cx="724278" cy="0"/>
          </a:xfrm>
          <a:prstGeom prst="line">
            <a:avLst/>
          </a:prstGeom>
          <a:ln w="28575" cap="flat" cmpd="sng" algn="ctr">
            <a:solidFill>
              <a:schemeClr val="tx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8F7F1940-D849-4DC9-8FCF-7CB54511B83B}"/>
              </a:ext>
            </a:extLst>
          </p:cNvPr>
          <p:cNvSpPr txBox="1"/>
          <p:nvPr/>
        </p:nvSpPr>
        <p:spPr>
          <a:xfrm>
            <a:off x="1904386" y="1446556"/>
            <a:ext cx="6258915" cy="3348512"/>
          </a:xfrm>
          <a:prstGeom prst="rect">
            <a:avLst/>
          </a:prstGeom>
          <a:ln w="6350"/>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err="1">
                <a:solidFill>
                  <a:schemeClr val="tx1">
                    <a:lumMod val="50000"/>
                    <a:lumOff val="50000"/>
                  </a:schemeClr>
                </a:solidFill>
              </a:rPr>
              <a:t>var</a:t>
            </a:r>
            <a:r>
              <a:rPr lang="en-US" sz="1200" dirty="0">
                <a:solidFill>
                  <a:schemeClr val="tx1">
                    <a:lumMod val="50000"/>
                    <a:lumOff val="50000"/>
                  </a:schemeClr>
                </a:solidFill>
              </a:rPr>
              <a:t> express = require("express");</a:t>
            </a:r>
          </a:p>
          <a:p>
            <a:r>
              <a:rPr lang="en-US" sz="1200" dirty="0" err="1">
                <a:solidFill>
                  <a:schemeClr val="tx1">
                    <a:lumMod val="50000"/>
                    <a:lumOff val="50000"/>
                  </a:schemeClr>
                </a:solidFill>
              </a:rPr>
              <a:t>var</a:t>
            </a:r>
            <a:r>
              <a:rPr lang="en-US" sz="1200" dirty="0">
                <a:solidFill>
                  <a:schemeClr val="tx1">
                    <a:lumMod val="50000"/>
                    <a:lumOff val="50000"/>
                  </a:schemeClr>
                </a:solidFill>
              </a:rPr>
              <a:t> app = express();</a:t>
            </a:r>
          </a:p>
          <a:p>
            <a:r>
              <a:rPr lang="en-US" sz="1200" dirty="0" err="1">
                <a:solidFill>
                  <a:schemeClr val="tx1">
                    <a:lumMod val="50000"/>
                    <a:lumOff val="50000"/>
                  </a:schemeClr>
                </a:solidFill>
              </a:rPr>
              <a:t>var</a:t>
            </a:r>
            <a:r>
              <a:rPr lang="en-US" sz="1200" dirty="0">
                <a:solidFill>
                  <a:schemeClr val="tx1">
                    <a:lumMod val="50000"/>
                    <a:lumOff val="50000"/>
                  </a:schemeClr>
                </a:solidFill>
              </a:rPr>
              <a:t> router = </a:t>
            </a:r>
            <a:r>
              <a:rPr lang="en-US" sz="1200" dirty="0" err="1">
                <a:solidFill>
                  <a:schemeClr val="tx1">
                    <a:lumMod val="50000"/>
                    <a:lumOff val="50000"/>
                  </a:schemeClr>
                </a:solidFill>
              </a:rPr>
              <a:t>express.Router</a:t>
            </a:r>
            <a:r>
              <a:rPr lang="en-US" sz="1200" dirty="0">
                <a:solidFill>
                  <a:schemeClr val="tx1">
                    <a:lumMod val="50000"/>
                    <a:lumOff val="50000"/>
                  </a:schemeClr>
                </a:solidFill>
              </a:rPr>
              <a:t>();</a:t>
            </a:r>
          </a:p>
          <a:p>
            <a:endParaRPr lang="en-US" sz="1200" dirty="0">
              <a:solidFill>
                <a:schemeClr val="tx1">
                  <a:lumMod val="50000"/>
                  <a:lumOff val="50000"/>
                </a:schemeClr>
              </a:solidFill>
            </a:endParaRPr>
          </a:p>
          <a:p>
            <a:r>
              <a:rPr lang="en-US" sz="1200" dirty="0" err="1">
                <a:solidFill>
                  <a:schemeClr val="tx1">
                    <a:lumMod val="50000"/>
                    <a:lumOff val="50000"/>
                  </a:schemeClr>
                </a:solidFill>
              </a:rPr>
              <a:t>router.route</a:t>
            </a:r>
            <a:r>
              <a:rPr lang="en-US" sz="1200" dirty="0">
                <a:solidFill>
                  <a:schemeClr val="tx1">
                    <a:lumMod val="50000"/>
                    <a:lumOff val="50000"/>
                  </a:schemeClr>
                </a:solidFill>
              </a:rPr>
              <a:t>("/patients/:id").get(function(</a:t>
            </a:r>
            <a:r>
              <a:rPr lang="en-US" sz="1200" dirty="0" err="1">
                <a:solidFill>
                  <a:schemeClr val="tx1">
                    <a:lumMod val="50000"/>
                    <a:lumOff val="50000"/>
                  </a:schemeClr>
                </a:solidFill>
              </a:rPr>
              <a:t>req</a:t>
            </a:r>
            <a:r>
              <a:rPr lang="en-US" sz="1200" dirty="0">
                <a:solidFill>
                  <a:schemeClr val="tx1">
                    <a:lumMod val="50000"/>
                    <a:lumOff val="50000"/>
                  </a:schemeClr>
                </a:solidFill>
              </a:rPr>
              <a:t>, res) {</a:t>
            </a:r>
          </a:p>
          <a:p>
            <a:r>
              <a:rPr lang="en-US" sz="1200" dirty="0">
                <a:solidFill>
                  <a:schemeClr val="tx1">
                    <a:lumMod val="50000"/>
                    <a:lumOff val="50000"/>
                  </a:schemeClr>
                </a:solidFill>
              </a:rPr>
              <a:t>  </a:t>
            </a:r>
            <a:r>
              <a:rPr lang="en-US" sz="1200" dirty="0" err="1">
                <a:solidFill>
                  <a:schemeClr val="tx1">
                    <a:lumMod val="50000"/>
                    <a:lumOff val="50000"/>
                  </a:schemeClr>
                </a:solidFill>
              </a:rPr>
              <a:t>var</a:t>
            </a:r>
            <a:r>
              <a:rPr lang="en-US" sz="1200" dirty="0">
                <a:solidFill>
                  <a:schemeClr val="tx1">
                    <a:lumMod val="50000"/>
                    <a:lumOff val="50000"/>
                  </a:schemeClr>
                </a:solidFill>
              </a:rPr>
              <a:t> patient = </a:t>
            </a:r>
            <a:r>
              <a:rPr lang="en-US" sz="1200" dirty="0" err="1">
                <a:solidFill>
                  <a:schemeClr val="tx1">
                    <a:lumMod val="50000"/>
                    <a:lumOff val="50000"/>
                  </a:schemeClr>
                </a:solidFill>
              </a:rPr>
              <a:t>db.getPatient</a:t>
            </a:r>
            <a:r>
              <a:rPr lang="en-US" sz="1200" dirty="0">
                <a:solidFill>
                  <a:schemeClr val="tx1">
                    <a:lumMod val="50000"/>
                    <a:lumOff val="50000"/>
                  </a:schemeClr>
                </a:solidFill>
              </a:rPr>
              <a:t>(req.body.id);</a:t>
            </a:r>
          </a:p>
          <a:p>
            <a:r>
              <a:rPr lang="en-US" sz="1200" dirty="0">
                <a:solidFill>
                  <a:schemeClr val="tx1">
                    <a:lumMod val="50000"/>
                    <a:lumOff val="50000"/>
                  </a:schemeClr>
                </a:solidFill>
              </a:rPr>
              <a:t>  </a:t>
            </a:r>
            <a:r>
              <a:rPr lang="en-US" sz="1200" dirty="0" err="1">
                <a:solidFill>
                  <a:schemeClr val="tx1">
                    <a:lumMod val="50000"/>
                    <a:lumOff val="50000"/>
                  </a:schemeClr>
                </a:solidFill>
              </a:rPr>
              <a:t>res.json</a:t>
            </a:r>
            <a:r>
              <a:rPr lang="en-US" sz="1200" dirty="0">
                <a:solidFill>
                  <a:schemeClr val="tx1">
                    <a:lumMod val="50000"/>
                    <a:lumOff val="50000"/>
                  </a:schemeClr>
                </a:solidFill>
              </a:rPr>
              <a:t>(patient);</a:t>
            </a:r>
          </a:p>
          <a:p>
            <a:r>
              <a:rPr lang="en-US" sz="1200" dirty="0">
                <a:solidFill>
                  <a:schemeClr val="tx1">
                    <a:lumMod val="50000"/>
                    <a:lumOff val="50000"/>
                  </a:schemeClr>
                </a:solidFill>
              </a:rPr>
              <a:t>});</a:t>
            </a:r>
          </a:p>
          <a:p>
            <a:endParaRPr lang="en-US" sz="1200" dirty="0">
              <a:solidFill>
                <a:schemeClr val="tx1">
                  <a:lumMod val="50000"/>
                  <a:lumOff val="50000"/>
                </a:schemeClr>
              </a:solidFill>
            </a:endParaRPr>
          </a:p>
          <a:p>
            <a:r>
              <a:rPr lang="en-US" sz="1200" dirty="0" err="1">
                <a:solidFill>
                  <a:schemeClr val="tx1">
                    <a:lumMod val="50000"/>
                    <a:lumOff val="50000"/>
                  </a:schemeClr>
                </a:solidFill>
              </a:rPr>
              <a:t>router.route</a:t>
            </a:r>
            <a:r>
              <a:rPr lang="en-US" sz="1200" dirty="0">
                <a:solidFill>
                  <a:schemeClr val="tx1">
                    <a:lumMod val="50000"/>
                    <a:lumOff val="50000"/>
                  </a:schemeClr>
                </a:solidFill>
              </a:rPr>
              <a:t>("/doctors/:id").get(function(</a:t>
            </a:r>
            <a:r>
              <a:rPr lang="en-US" sz="1200" dirty="0" err="1">
                <a:solidFill>
                  <a:schemeClr val="tx1">
                    <a:lumMod val="50000"/>
                    <a:lumOff val="50000"/>
                  </a:schemeClr>
                </a:solidFill>
              </a:rPr>
              <a:t>req</a:t>
            </a:r>
            <a:r>
              <a:rPr lang="en-US" sz="1200" dirty="0">
                <a:solidFill>
                  <a:schemeClr val="tx1">
                    <a:lumMod val="50000"/>
                    <a:lumOff val="50000"/>
                  </a:schemeClr>
                </a:solidFill>
              </a:rPr>
              <a:t>, res) {</a:t>
            </a:r>
          </a:p>
          <a:p>
            <a:r>
              <a:rPr lang="en-US" sz="1200" dirty="0">
                <a:solidFill>
                  <a:schemeClr val="tx1">
                    <a:lumMod val="50000"/>
                    <a:lumOff val="50000"/>
                  </a:schemeClr>
                </a:solidFill>
              </a:rPr>
              <a:t>  </a:t>
            </a:r>
            <a:r>
              <a:rPr lang="en-US" sz="1200" dirty="0" err="1">
                <a:solidFill>
                  <a:schemeClr val="tx1">
                    <a:lumMod val="50000"/>
                    <a:lumOff val="50000"/>
                  </a:schemeClr>
                </a:solidFill>
              </a:rPr>
              <a:t>var</a:t>
            </a:r>
            <a:r>
              <a:rPr lang="en-US" sz="1200" dirty="0">
                <a:solidFill>
                  <a:schemeClr val="tx1">
                    <a:lumMod val="50000"/>
                    <a:lumOff val="50000"/>
                  </a:schemeClr>
                </a:solidFill>
              </a:rPr>
              <a:t> doctor = </a:t>
            </a:r>
            <a:r>
              <a:rPr lang="en-US" sz="1200" dirty="0" err="1">
                <a:solidFill>
                  <a:schemeClr val="tx1">
                    <a:lumMod val="50000"/>
                    <a:lumOff val="50000"/>
                  </a:schemeClr>
                </a:solidFill>
              </a:rPr>
              <a:t>db.getDoctor</a:t>
            </a:r>
            <a:r>
              <a:rPr lang="en-US" sz="1200" dirty="0">
                <a:solidFill>
                  <a:schemeClr val="tx1">
                    <a:lumMod val="50000"/>
                    <a:lumOff val="50000"/>
                  </a:schemeClr>
                </a:solidFill>
              </a:rPr>
              <a:t>(req.body.id);</a:t>
            </a:r>
          </a:p>
          <a:p>
            <a:r>
              <a:rPr lang="en-US" sz="1200" dirty="0">
                <a:solidFill>
                  <a:schemeClr val="tx1">
                    <a:lumMod val="50000"/>
                    <a:lumOff val="50000"/>
                  </a:schemeClr>
                </a:solidFill>
              </a:rPr>
              <a:t>  </a:t>
            </a:r>
            <a:r>
              <a:rPr lang="en-US" sz="1200" dirty="0" err="1">
                <a:solidFill>
                  <a:schemeClr val="tx1">
                    <a:lumMod val="50000"/>
                    <a:lumOff val="50000"/>
                  </a:schemeClr>
                </a:solidFill>
              </a:rPr>
              <a:t>res.json</a:t>
            </a:r>
            <a:r>
              <a:rPr lang="en-US" sz="1200" dirty="0">
                <a:solidFill>
                  <a:schemeClr val="tx1">
                    <a:lumMod val="50000"/>
                    <a:lumOff val="50000"/>
                  </a:schemeClr>
                </a:solidFill>
              </a:rPr>
              <a:t>(doctor);</a:t>
            </a:r>
          </a:p>
          <a:p>
            <a:r>
              <a:rPr lang="en-US" sz="1200" dirty="0">
                <a:solidFill>
                  <a:schemeClr val="tx1">
                    <a:lumMod val="50000"/>
                    <a:lumOff val="50000"/>
                  </a:schemeClr>
                </a:solidFill>
              </a:rPr>
              <a:t>});</a:t>
            </a:r>
          </a:p>
          <a:p>
            <a:endParaRPr lang="en-US" sz="1200" dirty="0">
              <a:solidFill>
                <a:schemeClr val="tx1">
                  <a:lumMod val="50000"/>
                  <a:lumOff val="50000"/>
                </a:schemeClr>
              </a:solidFill>
            </a:endParaRPr>
          </a:p>
          <a:p>
            <a:r>
              <a:rPr lang="en-US" sz="1200" dirty="0" err="1">
                <a:solidFill>
                  <a:schemeClr val="tx1">
                    <a:lumMod val="50000"/>
                    <a:lumOff val="50000"/>
                  </a:schemeClr>
                </a:solidFill>
              </a:rPr>
              <a:t>router.route</a:t>
            </a:r>
            <a:r>
              <a:rPr lang="en-US" sz="1200" dirty="0">
                <a:solidFill>
                  <a:schemeClr val="tx1">
                    <a:lumMod val="50000"/>
                    <a:lumOff val="50000"/>
                  </a:schemeClr>
                </a:solidFill>
              </a:rPr>
              <a:t>(“/visits/:</a:t>
            </a:r>
            <a:r>
              <a:rPr lang="en-US" sz="1200" dirty="0" err="1">
                <a:solidFill>
                  <a:schemeClr val="tx1">
                    <a:lumMod val="50000"/>
                    <a:lumOff val="50000"/>
                  </a:schemeClr>
                </a:solidFill>
              </a:rPr>
              <a:t>patientId</a:t>
            </a:r>
            <a:r>
              <a:rPr lang="en-US" sz="1200" dirty="0">
                <a:solidFill>
                  <a:schemeClr val="tx1">
                    <a:lumMod val="50000"/>
                    <a:lumOff val="50000"/>
                  </a:schemeClr>
                </a:solidFill>
              </a:rPr>
              <a:t>”).get(function(</a:t>
            </a:r>
            <a:r>
              <a:rPr lang="en-US" sz="1200" dirty="0" err="1">
                <a:solidFill>
                  <a:schemeClr val="tx1">
                    <a:lumMod val="50000"/>
                    <a:lumOff val="50000"/>
                  </a:schemeClr>
                </a:solidFill>
              </a:rPr>
              <a:t>req</a:t>
            </a:r>
            <a:r>
              <a:rPr lang="en-US" sz="1200" dirty="0">
                <a:solidFill>
                  <a:schemeClr val="tx1">
                    <a:lumMod val="50000"/>
                    <a:lumOff val="50000"/>
                  </a:schemeClr>
                </a:solidFill>
              </a:rPr>
              <a:t>, res) {</a:t>
            </a:r>
          </a:p>
          <a:p>
            <a:r>
              <a:rPr lang="en-US" sz="1200" dirty="0">
                <a:solidFill>
                  <a:schemeClr val="tx1">
                    <a:lumMod val="50000"/>
                    <a:lumOff val="50000"/>
                  </a:schemeClr>
                </a:solidFill>
              </a:rPr>
              <a:t>  </a:t>
            </a:r>
            <a:r>
              <a:rPr lang="en-US" sz="1200" dirty="0" err="1">
                <a:solidFill>
                  <a:schemeClr val="tx1">
                    <a:lumMod val="50000"/>
                    <a:lumOff val="50000"/>
                  </a:schemeClr>
                </a:solidFill>
              </a:rPr>
              <a:t>var</a:t>
            </a:r>
            <a:r>
              <a:rPr lang="en-US" sz="1200" dirty="0">
                <a:solidFill>
                  <a:schemeClr val="tx1">
                    <a:lumMod val="50000"/>
                    <a:lumOff val="50000"/>
                  </a:schemeClr>
                </a:solidFill>
              </a:rPr>
              <a:t> visits = </a:t>
            </a:r>
            <a:r>
              <a:rPr lang="en-US" sz="1200" dirty="0" err="1">
                <a:solidFill>
                  <a:schemeClr val="tx1">
                    <a:lumMod val="50000"/>
                    <a:lumOff val="50000"/>
                  </a:schemeClr>
                </a:solidFill>
              </a:rPr>
              <a:t>db.getVisits</a:t>
            </a:r>
            <a:r>
              <a:rPr lang="en-US" sz="1200" dirty="0">
                <a:solidFill>
                  <a:schemeClr val="tx1">
                    <a:lumMod val="50000"/>
                    <a:lumOff val="50000"/>
                  </a:schemeClr>
                </a:solidFill>
              </a:rPr>
              <a:t>(</a:t>
            </a:r>
            <a:r>
              <a:rPr lang="en-US" sz="1200" dirty="0" err="1">
                <a:solidFill>
                  <a:schemeClr val="tx1">
                    <a:lumMod val="50000"/>
                    <a:lumOff val="50000"/>
                  </a:schemeClr>
                </a:solidFill>
              </a:rPr>
              <a:t>req.body.patientId</a:t>
            </a:r>
            <a:r>
              <a:rPr lang="en-US" sz="1200" dirty="0">
                <a:solidFill>
                  <a:schemeClr val="tx1">
                    <a:lumMod val="50000"/>
                    <a:lumOff val="50000"/>
                  </a:schemeClr>
                </a:solidFill>
              </a:rPr>
              <a:t>);</a:t>
            </a:r>
          </a:p>
          <a:p>
            <a:r>
              <a:rPr lang="en-US" sz="1200" dirty="0">
                <a:solidFill>
                  <a:schemeClr val="tx1">
                    <a:lumMod val="50000"/>
                    <a:lumOff val="50000"/>
                  </a:schemeClr>
                </a:solidFill>
              </a:rPr>
              <a:t>  </a:t>
            </a:r>
            <a:r>
              <a:rPr lang="en-US" sz="1200" dirty="0" err="1">
                <a:solidFill>
                  <a:schemeClr val="tx1">
                    <a:lumMod val="50000"/>
                    <a:lumOff val="50000"/>
                  </a:schemeClr>
                </a:solidFill>
              </a:rPr>
              <a:t>res.json</a:t>
            </a:r>
            <a:r>
              <a:rPr lang="en-US" sz="1200" dirty="0">
                <a:solidFill>
                  <a:schemeClr val="tx1">
                    <a:lumMod val="50000"/>
                    <a:lumOff val="50000"/>
                  </a:schemeClr>
                </a:solidFill>
              </a:rPr>
              <a:t>(visits);</a:t>
            </a:r>
          </a:p>
          <a:p>
            <a:r>
              <a:rPr lang="en-US" sz="1200" dirty="0">
                <a:solidFill>
                  <a:schemeClr val="tx1">
                    <a:lumMod val="50000"/>
                    <a:lumOff val="50000"/>
                  </a:schemeClr>
                </a:solidFill>
              </a:rPr>
              <a:t>});</a:t>
            </a:r>
          </a:p>
        </p:txBody>
      </p:sp>
      <p:sp>
        <p:nvSpPr>
          <p:cNvPr id="31" name="TextBox 30">
            <a:extLst>
              <a:ext uri="{FF2B5EF4-FFF2-40B4-BE49-F238E27FC236}">
                <a16:creationId xmlns:a16="http://schemas.microsoft.com/office/drawing/2014/main" id="{75824884-FFA7-4AA1-AAAE-C2FEFFCD174A}"/>
              </a:ext>
            </a:extLst>
          </p:cNvPr>
          <p:cNvSpPr txBox="1"/>
          <p:nvPr/>
        </p:nvSpPr>
        <p:spPr>
          <a:xfrm>
            <a:off x="6151621" y="1452809"/>
            <a:ext cx="2011680" cy="274320"/>
          </a:xfrm>
          <a:prstGeom prst="rect">
            <a:avLst/>
          </a:prstGeom>
          <a:solidFill>
            <a:schemeClr val="tx2"/>
          </a:solidFill>
        </p:spPr>
        <p:txBody>
          <a:bodyPr wrap="square" lIns="0" tIns="0" rIns="0" bIns="0" rtlCol="0" anchor="ctr">
            <a:spAutoFit/>
          </a:bodyPr>
          <a:lstStyle/>
          <a:p>
            <a:pPr algn="ctr">
              <a:lnSpc>
                <a:spcPct val="90000"/>
              </a:lnSpc>
              <a:spcAft>
                <a:spcPts val="600"/>
              </a:spcAft>
            </a:pPr>
            <a:r>
              <a:rPr lang="en-US" sz="1600" dirty="0">
                <a:solidFill>
                  <a:schemeClr val="bg1"/>
                </a:solidFill>
              </a:rPr>
              <a:t>Simplified REST API</a:t>
            </a:r>
          </a:p>
        </p:txBody>
      </p:sp>
      <p:cxnSp>
        <p:nvCxnSpPr>
          <p:cNvPr id="32" name="Straight Connector 31">
            <a:extLst>
              <a:ext uri="{FF2B5EF4-FFF2-40B4-BE49-F238E27FC236}">
                <a16:creationId xmlns:a16="http://schemas.microsoft.com/office/drawing/2014/main" id="{256B86F2-72FE-4256-A89F-88D86742D0F6}"/>
              </a:ext>
            </a:extLst>
          </p:cNvPr>
          <p:cNvCxnSpPr/>
          <p:nvPr/>
        </p:nvCxnSpPr>
        <p:spPr>
          <a:xfrm flipV="1">
            <a:off x="5033843" y="3078578"/>
            <a:ext cx="828782" cy="353549"/>
          </a:xfrm>
          <a:prstGeom prst="line">
            <a:avLst/>
          </a:prstGeom>
          <a:noFill/>
          <a:ln w="19050" cap="rnd" cmpd="sng" algn="ctr">
            <a:solidFill>
              <a:srgbClr val="707070"/>
            </a:solidFill>
            <a:prstDash val="solid"/>
            <a:headEnd type="oval"/>
            <a:tailEnd type="none" w="sm" len="sm"/>
          </a:ln>
          <a:effectLst/>
        </p:spPr>
      </p:cxnSp>
      <p:sp>
        <p:nvSpPr>
          <p:cNvPr id="33" name="Rectangle 32">
            <a:extLst>
              <a:ext uri="{FF2B5EF4-FFF2-40B4-BE49-F238E27FC236}">
                <a16:creationId xmlns:a16="http://schemas.microsoft.com/office/drawing/2014/main" id="{687DA813-B668-4872-9D82-2592EFCF615E}"/>
              </a:ext>
            </a:extLst>
          </p:cNvPr>
          <p:cNvSpPr/>
          <p:nvPr/>
        </p:nvSpPr>
        <p:spPr>
          <a:xfrm>
            <a:off x="5939444" y="2715722"/>
            <a:ext cx="1908453" cy="627291"/>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kern="0" dirty="0"/>
              <a:t>…but w</a:t>
            </a:r>
            <a:r>
              <a:rPr kumimoji="0" lang="en-US" sz="1400" b="0" i="0" u="none" strike="noStrike" kern="0" cap="none" spc="0" normalizeH="0" baseline="0" noProof="0" dirty="0">
                <a:ln>
                  <a:noFill/>
                </a:ln>
                <a:effectLst/>
                <a:uLnTx/>
                <a:uFillTx/>
              </a:rPr>
              <a:t>here</a:t>
            </a:r>
            <a:r>
              <a:rPr kumimoji="0" lang="en-US" sz="1400" b="0" i="0" u="none" strike="noStrike" kern="0" cap="none" spc="0" normalizeH="0" noProof="0" dirty="0">
                <a:ln>
                  <a:noFill/>
                </a:ln>
                <a:effectLst/>
                <a:uLnTx/>
                <a:uFillTx/>
              </a:rPr>
              <a:t> might our solution struggle?</a:t>
            </a:r>
            <a:endParaRPr kumimoji="0" lang="en-US" sz="1100" b="0" i="0" u="none" strike="noStrike" kern="0" cap="none" spc="0" normalizeH="0" baseline="0" noProof="0" dirty="0">
              <a:ln>
                <a:noFill/>
              </a:ln>
              <a:effectLst/>
              <a:uLnTx/>
              <a:uFillTx/>
            </a:endParaRPr>
          </a:p>
        </p:txBody>
      </p:sp>
    </p:spTree>
    <p:extLst>
      <p:ext uri="{BB962C8B-B14F-4D97-AF65-F5344CB8AC3E}">
        <p14:creationId xmlns:p14="http://schemas.microsoft.com/office/powerpoint/2010/main" val="3499963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61A795-3CBB-477D-9142-E806C2FABDBF}"/>
              </a:ext>
            </a:extLst>
          </p:cNvPr>
          <p:cNvSpPr>
            <a:spLocks noGrp="1"/>
          </p:cNvSpPr>
          <p:nvPr>
            <p:ph type="sldNum" sz="quarter" idx="12"/>
          </p:nvPr>
        </p:nvSpPr>
        <p:spPr/>
        <p:txBody>
          <a:bodyPr/>
          <a:lstStyle/>
          <a:p>
            <a:fld id="{C465A074-71B0-1C47-A455-7677837C124E}" type="slidenum">
              <a:rPr lang="it-IT" smtClean="0"/>
              <a:pPr/>
              <a:t>20</a:t>
            </a:fld>
            <a:endParaRPr lang="it-IT" dirty="0"/>
          </a:p>
        </p:txBody>
      </p:sp>
      <p:sp>
        <p:nvSpPr>
          <p:cNvPr id="3" name="Date Placeholder 2">
            <a:extLst>
              <a:ext uri="{FF2B5EF4-FFF2-40B4-BE49-F238E27FC236}">
                <a16:creationId xmlns:a16="http://schemas.microsoft.com/office/drawing/2014/main" id="{2E460A57-6DF3-4892-9D57-193E165A1B57}"/>
              </a:ext>
            </a:extLst>
          </p:cNvPr>
          <p:cNvSpPr>
            <a:spLocks noGrp="1"/>
          </p:cNvSpPr>
          <p:nvPr>
            <p:ph type="dt" sz="half" idx="10"/>
          </p:nvPr>
        </p:nvSpPr>
        <p:spPr/>
        <p:txBody>
          <a:bodyPr/>
          <a:lstStyle/>
          <a:p>
            <a:r>
              <a:rPr lang="en-US"/>
              <a:t>7 April 2020</a:t>
            </a:r>
            <a:endParaRPr lang="it-IT" dirty="0"/>
          </a:p>
        </p:txBody>
      </p:sp>
      <p:sp>
        <p:nvSpPr>
          <p:cNvPr id="4" name="Footer Placeholder 3">
            <a:extLst>
              <a:ext uri="{FF2B5EF4-FFF2-40B4-BE49-F238E27FC236}">
                <a16:creationId xmlns:a16="http://schemas.microsoft.com/office/drawing/2014/main" id="{D7727439-EF79-46F2-8BC3-059E0DB0D584}"/>
              </a:ext>
            </a:extLst>
          </p:cNvPr>
          <p:cNvSpPr>
            <a:spLocks noGrp="1"/>
          </p:cNvSpPr>
          <p:nvPr>
            <p:ph type="ftr" sz="quarter" idx="11"/>
          </p:nvPr>
        </p:nvSpPr>
        <p:spPr/>
        <p:txBody>
          <a:bodyPr/>
          <a:lstStyle/>
          <a:p>
            <a:r>
              <a:rPr lang="it-IT"/>
              <a:t>Tools, REST, Swagger</a:t>
            </a:r>
            <a:endParaRPr lang="it-IT" dirty="0"/>
          </a:p>
        </p:txBody>
      </p:sp>
      <p:sp>
        <p:nvSpPr>
          <p:cNvPr id="5" name="Title 4">
            <a:extLst>
              <a:ext uri="{FF2B5EF4-FFF2-40B4-BE49-F238E27FC236}">
                <a16:creationId xmlns:a16="http://schemas.microsoft.com/office/drawing/2014/main" id="{29CF94AA-2BC9-43FC-B524-D095DA9A5AE4}"/>
              </a:ext>
            </a:extLst>
          </p:cNvPr>
          <p:cNvSpPr>
            <a:spLocks noGrp="1"/>
          </p:cNvSpPr>
          <p:nvPr>
            <p:ph type="ctrTitle"/>
          </p:nvPr>
        </p:nvSpPr>
        <p:spPr/>
        <p:txBody>
          <a:bodyPr/>
          <a:lstStyle/>
          <a:p>
            <a:endParaRPr lang="en-US"/>
          </a:p>
        </p:txBody>
      </p:sp>
      <p:sp>
        <p:nvSpPr>
          <p:cNvPr id="6" name="Subtitle 5">
            <a:extLst>
              <a:ext uri="{FF2B5EF4-FFF2-40B4-BE49-F238E27FC236}">
                <a16:creationId xmlns:a16="http://schemas.microsoft.com/office/drawing/2014/main" id="{7941E388-F638-4474-A052-A8E0AECB1060}"/>
              </a:ext>
            </a:extLst>
          </p:cNvPr>
          <p:cNvSpPr>
            <a:spLocks noGrp="1"/>
          </p:cNvSpPr>
          <p:nvPr>
            <p:ph type="subTitle" idx="1"/>
          </p:nvPr>
        </p:nvSpPr>
        <p:spPr/>
        <p:txBody>
          <a:bodyPr/>
          <a:lstStyle/>
          <a:p>
            <a:endParaRPr lang="en-US"/>
          </a:p>
        </p:txBody>
      </p:sp>
      <p:sp>
        <p:nvSpPr>
          <p:cNvPr id="7" name="Text Placeholder 6">
            <a:extLst>
              <a:ext uri="{FF2B5EF4-FFF2-40B4-BE49-F238E27FC236}">
                <a16:creationId xmlns:a16="http://schemas.microsoft.com/office/drawing/2014/main" id="{380A08CD-7048-41EC-BB5E-3C689B692A5D}"/>
              </a:ext>
            </a:extLst>
          </p:cNvPr>
          <p:cNvSpPr>
            <a:spLocks noGrp="1"/>
          </p:cNvSpPr>
          <p:nvPr>
            <p:ph type="body" sz="quarter" idx="13"/>
          </p:nvPr>
        </p:nvSpPr>
        <p:spPr/>
        <p:txBody>
          <a:bodyPr/>
          <a:lstStyle/>
          <a:p>
            <a:r>
              <a:rPr lang="en-US" sz="3600" dirty="0"/>
              <a:t>Deep-dive REST and Pitfalls of REST</a:t>
            </a:r>
            <a:endParaRPr lang="en-US" dirty="0"/>
          </a:p>
        </p:txBody>
      </p:sp>
    </p:spTree>
    <p:extLst>
      <p:ext uri="{BB962C8B-B14F-4D97-AF65-F5344CB8AC3E}">
        <p14:creationId xmlns:p14="http://schemas.microsoft.com/office/powerpoint/2010/main" val="3469702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21</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en-US"/>
              <a:t>7 April 2020</a:t>
            </a:r>
            <a:endParaRPr lang="it-IT" dirty="0"/>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Tools, REST, Swagger</a:t>
            </a:r>
          </a:p>
        </p:txBody>
      </p:sp>
      <p:sp>
        <p:nvSpPr>
          <p:cNvPr id="6" name="Text Placeholder 5">
            <a:extLst>
              <a:ext uri="{FF2B5EF4-FFF2-40B4-BE49-F238E27FC236}">
                <a16:creationId xmlns:a16="http://schemas.microsoft.com/office/drawing/2014/main" id="{398152BC-43A6-4818-8311-0A33454E6222}"/>
              </a:ext>
            </a:extLst>
          </p:cNvPr>
          <p:cNvSpPr>
            <a:spLocks noGrp="1"/>
          </p:cNvSpPr>
          <p:nvPr>
            <p:ph type="body" sz="quarter" idx="13"/>
          </p:nvPr>
        </p:nvSpPr>
        <p:spPr/>
        <p:txBody>
          <a:bodyPr>
            <a:normAutofit fontScale="77500" lnSpcReduction="20000"/>
          </a:bodyPr>
          <a:lstStyle/>
          <a:p>
            <a:endParaRPr lang="en-US"/>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r>
              <a:rPr lang="en-US" dirty="0"/>
              <a:t>REST comes with </a:t>
            </a:r>
            <a:r>
              <a:rPr lang="en-US" dirty="0">
                <a:solidFill>
                  <a:schemeClr val="accent1"/>
                </a:solidFill>
              </a:rPr>
              <a:t>pitfalls</a:t>
            </a:r>
            <a:r>
              <a:rPr lang="en-US" dirty="0"/>
              <a:t> to be aware of…</a:t>
            </a:r>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Pitfalls of REST</a:t>
            </a:r>
          </a:p>
        </p:txBody>
      </p:sp>
      <p:grpSp>
        <p:nvGrpSpPr>
          <p:cNvPr id="30" name="Group 29">
            <a:extLst>
              <a:ext uri="{FF2B5EF4-FFF2-40B4-BE49-F238E27FC236}">
                <a16:creationId xmlns:a16="http://schemas.microsoft.com/office/drawing/2014/main" id="{74D669A2-B74F-46CF-94B6-A02679B8CBD0}"/>
              </a:ext>
            </a:extLst>
          </p:cNvPr>
          <p:cNvGrpSpPr/>
          <p:nvPr/>
        </p:nvGrpSpPr>
        <p:grpSpPr>
          <a:xfrm>
            <a:off x="347300" y="1159562"/>
            <a:ext cx="8654087" cy="3420827"/>
            <a:chOff x="4906628" y="766454"/>
            <a:chExt cx="8654087" cy="4709117"/>
          </a:xfrm>
        </p:grpSpPr>
        <p:sp>
          <p:nvSpPr>
            <p:cNvPr id="31" name="ee4pContent1">
              <a:extLst>
                <a:ext uri="{FF2B5EF4-FFF2-40B4-BE49-F238E27FC236}">
                  <a16:creationId xmlns:a16="http://schemas.microsoft.com/office/drawing/2014/main" id="{CD4F7AAA-4979-4471-8C53-692DFEB0E8DC}"/>
                </a:ext>
              </a:extLst>
            </p:cNvPr>
            <p:cNvSpPr txBox="1"/>
            <p:nvPr/>
          </p:nvSpPr>
          <p:spPr>
            <a:xfrm>
              <a:off x="6187583" y="766454"/>
              <a:ext cx="7373132" cy="1660877"/>
            </a:xfrm>
            <a:prstGeom prst="rect">
              <a:avLst/>
            </a:prstGeom>
            <a:ln cap="rnd">
              <a:noFill/>
            </a:ln>
          </p:spPr>
          <p:txBody>
            <a:bodyPr vert="horz" wrap="square" lIns="0" tIns="0" rIns="0" bIns="0" rtlCol="0" anchor="ctr">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rgbClr val="146D46">
                    <a:lumMod val="100000"/>
                  </a:srgbClr>
                </a:buClr>
                <a:buSzPct val="100000"/>
              </a:pPr>
              <a:r>
                <a:rPr lang="en-US" sz="1800" dirty="0">
                  <a:solidFill>
                    <a:schemeClr val="tx1">
                      <a:lumMod val="50000"/>
                      <a:lumOff val="50000"/>
                    </a:schemeClr>
                  </a:solidFill>
                </a:rPr>
                <a:t>REST APIs are synchronous &amp; hence resource intensive </a:t>
              </a:r>
            </a:p>
            <a:p>
              <a:pPr lvl="1">
                <a:buClr>
                  <a:srgbClr val="146D46">
                    <a:lumMod val="100000"/>
                  </a:srgbClr>
                </a:buClr>
                <a:buSzPct val="100000"/>
              </a:pPr>
              <a:r>
                <a:rPr lang="en-US" sz="1800" dirty="0">
                  <a:solidFill>
                    <a:schemeClr val="tx1">
                      <a:lumMod val="50000"/>
                      <a:lumOff val="50000"/>
                    </a:schemeClr>
                  </a:solidFill>
                </a:rPr>
                <a:t>REST offers fewer verbs to operate on (e.g. no </a:t>
              </a:r>
              <a:r>
                <a:rPr lang="en-US" sz="1800" dirty="0" err="1">
                  <a:solidFill>
                    <a:schemeClr val="tx1">
                      <a:lumMod val="50000"/>
                      <a:lumOff val="50000"/>
                    </a:schemeClr>
                  </a:solidFill>
                </a:rPr>
                <a:t>upsert</a:t>
              </a:r>
              <a:r>
                <a:rPr lang="en-US" sz="1800" dirty="0">
                  <a:solidFill>
                    <a:schemeClr val="tx1">
                      <a:lumMod val="50000"/>
                      <a:lumOff val="50000"/>
                    </a:schemeClr>
                  </a:solidFill>
                </a:rPr>
                <a:t>/merge functionality)</a:t>
              </a:r>
            </a:p>
          </p:txBody>
        </p:sp>
        <p:grpSp>
          <p:nvGrpSpPr>
            <p:cNvPr id="32" name="bcgIcons_Hourglas">
              <a:extLst>
                <a:ext uri="{FF2B5EF4-FFF2-40B4-BE49-F238E27FC236}">
                  <a16:creationId xmlns:a16="http://schemas.microsoft.com/office/drawing/2014/main" id="{E79A6F23-BE40-4375-BD8B-D4D5F0336AEC}"/>
                </a:ext>
              </a:extLst>
            </p:cNvPr>
            <p:cNvGrpSpPr>
              <a:grpSpLocks noChangeAspect="1"/>
            </p:cNvGrpSpPr>
            <p:nvPr/>
          </p:nvGrpSpPr>
          <p:grpSpPr bwMode="auto">
            <a:xfrm>
              <a:off x="4906628" y="1139692"/>
              <a:ext cx="913550" cy="914400"/>
              <a:chOff x="1682" y="0"/>
              <a:chExt cx="4316" cy="4320"/>
            </a:xfrm>
          </p:grpSpPr>
          <p:sp>
            <p:nvSpPr>
              <p:cNvPr id="46" name="AutoShape 3">
                <a:extLst>
                  <a:ext uri="{FF2B5EF4-FFF2-40B4-BE49-F238E27FC236}">
                    <a16:creationId xmlns:a16="http://schemas.microsoft.com/office/drawing/2014/main" id="{9E70C86C-8131-4E53-9C7C-71DFA9F8CE94}"/>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 name="Freeform 5">
                <a:extLst>
                  <a:ext uri="{FF2B5EF4-FFF2-40B4-BE49-F238E27FC236}">
                    <a16:creationId xmlns:a16="http://schemas.microsoft.com/office/drawing/2014/main" id="{F2BC7B77-98A5-42A3-83EA-476E67395F88}"/>
                  </a:ext>
                </a:extLst>
              </p:cNvPr>
              <p:cNvSpPr>
                <a:spLocks noEditPoints="1"/>
              </p:cNvSpPr>
              <p:nvPr/>
            </p:nvSpPr>
            <p:spPr bwMode="auto">
              <a:xfrm>
                <a:off x="3093" y="677"/>
                <a:ext cx="1491" cy="2970"/>
              </a:xfrm>
              <a:custGeom>
                <a:avLst/>
                <a:gdLst>
                  <a:gd name="T0" fmla="*/ 704 w 796"/>
                  <a:gd name="T1" fmla="*/ 1584 h 1584"/>
                  <a:gd name="T2" fmla="*/ 92 w 796"/>
                  <a:gd name="T3" fmla="*/ 1584 h 1584"/>
                  <a:gd name="T4" fmla="*/ 30 w 796"/>
                  <a:gd name="T5" fmla="*/ 1532 h 1584"/>
                  <a:gd name="T6" fmla="*/ 58 w 796"/>
                  <a:gd name="T7" fmla="*/ 1183 h 1584"/>
                  <a:gd name="T8" fmla="*/ 242 w 796"/>
                  <a:gd name="T9" fmla="*/ 926 h 1584"/>
                  <a:gd name="T10" fmla="*/ 335 w 796"/>
                  <a:gd name="T11" fmla="*/ 792 h 1584"/>
                  <a:gd name="T12" fmla="*/ 242 w 796"/>
                  <a:gd name="T13" fmla="*/ 658 h 1584"/>
                  <a:gd name="T14" fmla="*/ 58 w 796"/>
                  <a:gd name="T15" fmla="*/ 401 h 1584"/>
                  <a:gd name="T16" fmla="*/ 30 w 796"/>
                  <a:gd name="T17" fmla="*/ 52 h 1584"/>
                  <a:gd name="T18" fmla="*/ 92 w 796"/>
                  <a:gd name="T19" fmla="*/ 0 h 1584"/>
                  <a:gd name="T20" fmla="*/ 704 w 796"/>
                  <a:gd name="T21" fmla="*/ 0 h 1584"/>
                  <a:gd name="T22" fmla="*/ 766 w 796"/>
                  <a:gd name="T23" fmla="*/ 52 h 1584"/>
                  <a:gd name="T24" fmla="*/ 738 w 796"/>
                  <a:gd name="T25" fmla="*/ 401 h 1584"/>
                  <a:gd name="T26" fmla="*/ 554 w 796"/>
                  <a:gd name="T27" fmla="*/ 658 h 1584"/>
                  <a:gd name="T28" fmla="*/ 461 w 796"/>
                  <a:gd name="T29" fmla="*/ 792 h 1584"/>
                  <a:gd name="T30" fmla="*/ 554 w 796"/>
                  <a:gd name="T31" fmla="*/ 926 h 1584"/>
                  <a:gd name="T32" fmla="*/ 738 w 796"/>
                  <a:gd name="T33" fmla="*/ 1183 h 1584"/>
                  <a:gd name="T34" fmla="*/ 766 w 796"/>
                  <a:gd name="T35" fmla="*/ 1532 h 1584"/>
                  <a:gd name="T36" fmla="*/ 704 w 796"/>
                  <a:gd name="T37" fmla="*/ 1584 h 1584"/>
                  <a:gd name="T38" fmla="*/ 92 w 796"/>
                  <a:gd name="T39" fmla="*/ 44 h 1584"/>
                  <a:gd name="T40" fmla="*/ 73 w 796"/>
                  <a:gd name="T41" fmla="*/ 60 h 1584"/>
                  <a:gd name="T42" fmla="*/ 97 w 796"/>
                  <a:gd name="T43" fmla="*/ 382 h 1584"/>
                  <a:gd name="T44" fmla="*/ 275 w 796"/>
                  <a:gd name="T45" fmla="*/ 629 h 1584"/>
                  <a:gd name="T46" fmla="*/ 379 w 796"/>
                  <a:gd name="T47" fmla="*/ 792 h 1584"/>
                  <a:gd name="T48" fmla="*/ 275 w 796"/>
                  <a:gd name="T49" fmla="*/ 955 h 1584"/>
                  <a:gd name="T50" fmla="*/ 97 w 796"/>
                  <a:gd name="T51" fmla="*/ 1202 h 1584"/>
                  <a:gd name="T52" fmla="*/ 73 w 796"/>
                  <a:gd name="T53" fmla="*/ 1525 h 1584"/>
                  <a:gd name="T54" fmla="*/ 92 w 796"/>
                  <a:gd name="T55" fmla="*/ 1540 h 1584"/>
                  <a:gd name="T56" fmla="*/ 704 w 796"/>
                  <a:gd name="T57" fmla="*/ 1540 h 1584"/>
                  <a:gd name="T58" fmla="*/ 723 w 796"/>
                  <a:gd name="T59" fmla="*/ 1525 h 1584"/>
                  <a:gd name="T60" fmla="*/ 699 w 796"/>
                  <a:gd name="T61" fmla="*/ 1202 h 1584"/>
                  <a:gd name="T62" fmla="*/ 521 w 796"/>
                  <a:gd name="T63" fmla="*/ 955 h 1584"/>
                  <a:gd name="T64" fmla="*/ 417 w 796"/>
                  <a:gd name="T65" fmla="*/ 792 h 1584"/>
                  <a:gd name="T66" fmla="*/ 521 w 796"/>
                  <a:gd name="T67" fmla="*/ 629 h 1584"/>
                  <a:gd name="T68" fmla="*/ 699 w 796"/>
                  <a:gd name="T69" fmla="*/ 382 h 1584"/>
                  <a:gd name="T70" fmla="*/ 723 w 796"/>
                  <a:gd name="T71" fmla="*/ 60 h 1584"/>
                  <a:gd name="T72" fmla="*/ 704 w 796"/>
                  <a:gd name="T73" fmla="*/ 44 h 1584"/>
                  <a:gd name="T74" fmla="*/ 92 w 796"/>
                  <a:gd name="T75" fmla="*/ 44 h 1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96" h="1584">
                    <a:moveTo>
                      <a:pt x="704" y="1584"/>
                    </a:moveTo>
                    <a:cubicBezTo>
                      <a:pt x="92" y="1584"/>
                      <a:pt x="92" y="1584"/>
                      <a:pt x="92" y="1584"/>
                    </a:cubicBezTo>
                    <a:cubicBezTo>
                      <a:pt x="61" y="1584"/>
                      <a:pt x="35" y="1562"/>
                      <a:pt x="30" y="1532"/>
                    </a:cubicBezTo>
                    <a:cubicBezTo>
                      <a:pt x="19" y="1467"/>
                      <a:pt x="0" y="1302"/>
                      <a:pt x="58" y="1183"/>
                    </a:cubicBezTo>
                    <a:cubicBezTo>
                      <a:pt x="109" y="1078"/>
                      <a:pt x="183" y="993"/>
                      <a:pt x="242" y="926"/>
                    </a:cubicBezTo>
                    <a:cubicBezTo>
                      <a:pt x="290" y="872"/>
                      <a:pt x="335" y="821"/>
                      <a:pt x="335" y="792"/>
                    </a:cubicBezTo>
                    <a:cubicBezTo>
                      <a:pt x="335" y="763"/>
                      <a:pt x="290" y="712"/>
                      <a:pt x="242" y="658"/>
                    </a:cubicBezTo>
                    <a:cubicBezTo>
                      <a:pt x="183" y="591"/>
                      <a:pt x="109" y="506"/>
                      <a:pt x="58" y="401"/>
                    </a:cubicBezTo>
                    <a:cubicBezTo>
                      <a:pt x="0" y="282"/>
                      <a:pt x="19" y="117"/>
                      <a:pt x="30" y="52"/>
                    </a:cubicBezTo>
                    <a:cubicBezTo>
                      <a:pt x="35" y="22"/>
                      <a:pt x="61" y="0"/>
                      <a:pt x="92" y="0"/>
                    </a:cubicBezTo>
                    <a:cubicBezTo>
                      <a:pt x="704" y="0"/>
                      <a:pt x="704" y="0"/>
                      <a:pt x="704" y="0"/>
                    </a:cubicBezTo>
                    <a:cubicBezTo>
                      <a:pt x="735" y="0"/>
                      <a:pt x="761" y="22"/>
                      <a:pt x="766" y="52"/>
                    </a:cubicBezTo>
                    <a:cubicBezTo>
                      <a:pt x="777" y="117"/>
                      <a:pt x="796" y="282"/>
                      <a:pt x="738" y="401"/>
                    </a:cubicBezTo>
                    <a:cubicBezTo>
                      <a:pt x="687" y="506"/>
                      <a:pt x="613" y="591"/>
                      <a:pt x="554" y="658"/>
                    </a:cubicBezTo>
                    <a:cubicBezTo>
                      <a:pt x="506" y="712"/>
                      <a:pt x="461" y="763"/>
                      <a:pt x="461" y="792"/>
                    </a:cubicBezTo>
                    <a:cubicBezTo>
                      <a:pt x="461" y="821"/>
                      <a:pt x="506" y="872"/>
                      <a:pt x="554" y="926"/>
                    </a:cubicBezTo>
                    <a:cubicBezTo>
                      <a:pt x="613" y="993"/>
                      <a:pt x="687" y="1078"/>
                      <a:pt x="738" y="1183"/>
                    </a:cubicBezTo>
                    <a:cubicBezTo>
                      <a:pt x="796" y="1302"/>
                      <a:pt x="777" y="1467"/>
                      <a:pt x="766" y="1532"/>
                    </a:cubicBezTo>
                    <a:cubicBezTo>
                      <a:pt x="761" y="1562"/>
                      <a:pt x="735" y="1584"/>
                      <a:pt x="704" y="1584"/>
                    </a:cubicBezTo>
                    <a:close/>
                    <a:moveTo>
                      <a:pt x="92" y="44"/>
                    </a:moveTo>
                    <a:cubicBezTo>
                      <a:pt x="83" y="44"/>
                      <a:pt x="75" y="50"/>
                      <a:pt x="73" y="60"/>
                    </a:cubicBezTo>
                    <a:cubicBezTo>
                      <a:pt x="63" y="121"/>
                      <a:pt x="45" y="274"/>
                      <a:pt x="97" y="382"/>
                    </a:cubicBezTo>
                    <a:cubicBezTo>
                      <a:pt x="146" y="482"/>
                      <a:pt x="218" y="564"/>
                      <a:pt x="275" y="629"/>
                    </a:cubicBezTo>
                    <a:cubicBezTo>
                      <a:pt x="335" y="697"/>
                      <a:pt x="379" y="747"/>
                      <a:pt x="379" y="792"/>
                    </a:cubicBezTo>
                    <a:cubicBezTo>
                      <a:pt x="379" y="837"/>
                      <a:pt x="335" y="887"/>
                      <a:pt x="275" y="955"/>
                    </a:cubicBezTo>
                    <a:cubicBezTo>
                      <a:pt x="218" y="1021"/>
                      <a:pt x="146" y="1102"/>
                      <a:pt x="97" y="1202"/>
                    </a:cubicBezTo>
                    <a:cubicBezTo>
                      <a:pt x="45" y="1310"/>
                      <a:pt x="63" y="1463"/>
                      <a:pt x="73" y="1525"/>
                    </a:cubicBezTo>
                    <a:cubicBezTo>
                      <a:pt x="75" y="1534"/>
                      <a:pt x="83" y="1540"/>
                      <a:pt x="92" y="1540"/>
                    </a:cubicBezTo>
                    <a:cubicBezTo>
                      <a:pt x="704" y="1540"/>
                      <a:pt x="704" y="1540"/>
                      <a:pt x="704" y="1540"/>
                    </a:cubicBezTo>
                    <a:cubicBezTo>
                      <a:pt x="713" y="1540"/>
                      <a:pt x="721" y="1534"/>
                      <a:pt x="723" y="1525"/>
                    </a:cubicBezTo>
                    <a:cubicBezTo>
                      <a:pt x="733" y="1463"/>
                      <a:pt x="751" y="1310"/>
                      <a:pt x="699" y="1202"/>
                    </a:cubicBezTo>
                    <a:cubicBezTo>
                      <a:pt x="650" y="1102"/>
                      <a:pt x="578" y="1020"/>
                      <a:pt x="521" y="955"/>
                    </a:cubicBezTo>
                    <a:cubicBezTo>
                      <a:pt x="461" y="887"/>
                      <a:pt x="417" y="837"/>
                      <a:pt x="417" y="792"/>
                    </a:cubicBezTo>
                    <a:cubicBezTo>
                      <a:pt x="417" y="747"/>
                      <a:pt x="461" y="697"/>
                      <a:pt x="521" y="629"/>
                    </a:cubicBezTo>
                    <a:cubicBezTo>
                      <a:pt x="578" y="564"/>
                      <a:pt x="650" y="482"/>
                      <a:pt x="699" y="382"/>
                    </a:cubicBezTo>
                    <a:cubicBezTo>
                      <a:pt x="751" y="274"/>
                      <a:pt x="733" y="121"/>
                      <a:pt x="723" y="60"/>
                    </a:cubicBezTo>
                    <a:cubicBezTo>
                      <a:pt x="721" y="50"/>
                      <a:pt x="713" y="44"/>
                      <a:pt x="704" y="44"/>
                    </a:cubicBezTo>
                    <a:lnTo>
                      <a:pt x="92" y="44"/>
                    </a:lnTo>
                    <a:close/>
                  </a:path>
                </a:pathLst>
              </a:custGeom>
              <a:solidFill>
                <a:srgbClr val="0A3623">
                  <a:lumMod val="10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 name="Freeform 6">
                <a:extLst>
                  <a:ext uri="{FF2B5EF4-FFF2-40B4-BE49-F238E27FC236}">
                    <a16:creationId xmlns:a16="http://schemas.microsoft.com/office/drawing/2014/main" id="{F54E329E-4F3B-41A1-AE22-354DAFC0589B}"/>
                  </a:ext>
                </a:extLst>
              </p:cNvPr>
              <p:cNvSpPr>
                <a:spLocks noEditPoints="1"/>
              </p:cNvSpPr>
              <p:nvPr/>
            </p:nvSpPr>
            <p:spPr bwMode="auto">
              <a:xfrm>
                <a:off x="3048" y="411"/>
                <a:ext cx="1581" cy="3502"/>
              </a:xfrm>
              <a:custGeom>
                <a:avLst/>
                <a:gdLst>
                  <a:gd name="T0" fmla="*/ 512 w 844"/>
                  <a:gd name="T1" fmla="*/ 742 h 1868"/>
                  <a:gd name="T2" fmla="*/ 422 w 844"/>
                  <a:gd name="T3" fmla="*/ 855 h 1868"/>
                  <a:gd name="T4" fmla="*/ 332 w 844"/>
                  <a:gd name="T5" fmla="*/ 742 h 1868"/>
                  <a:gd name="T6" fmla="*/ 161 w 844"/>
                  <a:gd name="T7" fmla="*/ 505 h 1868"/>
                  <a:gd name="T8" fmla="*/ 133 w 844"/>
                  <a:gd name="T9" fmla="*/ 401 h 1868"/>
                  <a:gd name="T10" fmla="*/ 711 w 844"/>
                  <a:gd name="T11" fmla="*/ 401 h 1868"/>
                  <a:gd name="T12" fmla="*/ 683 w 844"/>
                  <a:gd name="T13" fmla="*/ 505 h 1868"/>
                  <a:gd name="T14" fmla="*/ 512 w 844"/>
                  <a:gd name="T15" fmla="*/ 742 h 1868"/>
                  <a:gd name="T16" fmla="*/ 432 w 844"/>
                  <a:gd name="T17" fmla="*/ 1275 h 1868"/>
                  <a:gd name="T18" fmla="*/ 412 w 844"/>
                  <a:gd name="T19" fmla="*/ 1275 h 1868"/>
                  <a:gd name="T20" fmla="*/ 136 w 844"/>
                  <a:gd name="T21" fmla="*/ 1448 h 1868"/>
                  <a:gd name="T22" fmla="*/ 137 w 844"/>
                  <a:gd name="T23" fmla="*/ 1638 h 1868"/>
                  <a:gd name="T24" fmla="*/ 707 w 844"/>
                  <a:gd name="T25" fmla="*/ 1638 h 1868"/>
                  <a:gd name="T26" fmla="*/ 708 w 844"/>
                  <a:gd name="T27" fmla="*/ 1446 h 1868"/>
                  <a:gd name="T28" fmla="*/ 432 w 844"/>
                  <a:gd name="T29" fmla="*/ 1275 h 1868"/>
                  <a:gd name="T30" fmla="*/ 423 w 844"/>
                  <a:gd name="T31" fmla="*/ 1207 h 1868"/>
                  <a:gd name="T32" fmla="*/ 401 w 844"/>
                  <a:gd name="T33" fmla="*/ 1229 h 1868"/>
                  <a:gd name="T34" fmla="*/ 423 w 844"/>
                  <a:gd name="T35" fmla="*/ 1251 h 1868"/>
                  <a:gd name="T36" fmla="*/ 445 w 844"/>
                  <a:gd name="T37" fmla="*/ 1229 h 1868"/>
                  <a:gd name="T38" fmla="*/ 423 w 844"/>
                  <a:gd name="T39" fmla="*/ 1207 h 1868"/>
                  <a:gd name="T40" fmla="*/ 423 w 844"/>
                  <a:gd name="T41" fmla="*/ 1119 h 1868"/>
                  <a:gd name="T42" fmla="*/ 401 w 844"/>
                  <a:gd name="T43" fmla="*/ 1141 h 1868"/>
                  <a:gd name="T44" fmla="*/ 423 w 844"/>
                  <a:gd name="T45" fmla="*/ 1163 h 1868"/>
                  <a:gd name="T46" fmla="*/ 445 w 844"/>
                  <a:gd name="T47" fmla="*/ 1141 h 1868"/>
                  <a:gd name="T48" fmla="*/ 423 w 844"/>
                  <a:gd name="T49" fmla="*/ 1119 h 1868"/>
                  <a:gd name="T50" fmla="*/ 423 w 844"/>
                  <a:gd name="T51" fmla="*/ 1031 h 1868"/>
                  <a:gd name="T52" fmla="*/ 401 w 844"/>
                  <a:gd name="T53" fmla="*/ 1053 h 1868"/>
                  <a:gd name="T54" fmla="*/ 423 w 844"/>
                  <a:gd name="T55" fmla="*/ 1075 h 1868"/>
                  <a:gd name="T56" fmla="*/ 445 w 844"/>
                  <a:gd name="T57" fmla="*/ 1053 h 1868"/>
                  <a:gd name="T58" fmla="*/ 423 w 844"/>
                  <a:gd name="T59" fmla="*/ 1031 h 1868"/>
                  <a:gd name="T60" fmla="*/ 832 w 844"/>
                  <a:gd name="T61" fmla="*/ 1798 h 1868"/>
                  <a:gd name="T62" fmla="*/ 796 w 844"/>
                  <a:gd name="T63" fmla="*/ 1798 h 1868"/>
                  <a:gd name="T64" fmla="*/ 796 w 844"/>
                  <a:gd name="T65" fmla="*/ 1782 h 1868"/>
                  <a:gd name="T66" fmla="*/ 784 w 844"/>
                  <a:gd name="T67" fmla="*/ 1770 h 1868"/>
                  <a:gd name="T68" fmla="*/ 60 w 844"/>
                  <a:gd name="T69" fmla="*/ 1770 h 1868"/>
                  <a:gd name="T70" fmla="*/ 48 w 844"/>
                  <a:gd name="T71" fmla="*/ 1782 h 1868"/>
                  <a:gd name="T72" fmla="*/ 48 w 844"/>
                  <a:gd name="T73" fmla="*/ 1798 h 1868"/>
                  <a:gd name="T74" fmla="*/ 12 w 844"/>
                  <a:gd name="T75" fmla="*/ 1798 h 1868"/>
                  <a:gd name="T76" fmla="*/ 0 w 844"/>
                  <a:gd name="T77" fmla="*/ 1811 h 1868"/>
                  <a:gd name="T78" fmla="*/ 0 w 844"/>
                  <a:gd name="T79" fmla="*/ 1856 h 1868"/>
                  <a:gd name="T80" fmla="*/ 12 w 844"/>
                  <a:gd name="T81" fmla="*/ 1868 h 1868"/>
                  <a:gd name="T82" fmla="*/ 832 w 844"/>
                  <a:gd name="T83" fmla="*/ 1868 h 1868"/>
                  <a:gd name="T84" fmla="*/ 844 w 844"/>
                  <a:gd name="T85" fmla="*/ 1856 h 1868"/>
                  <a:gd name="T86" fmla="*/ 844 w 844"/>
                  <a:gd name="T87" fmla="*/ 1811 h 1868"/>
                  <a:gd name="T88" fmla="*/ 832 w 844"/>
                  <a:gd name="T89" fmla="*/ 1798 h 1868"/>
                  <a:gd name="T90" fmla="*/ 12 w 844"/>
                  <a:gd name="T91" fmla="*/ 70 h 1868"/>
                  <a:gd name="T92" fmla="*/ 48 w 844"/>
                  <a:gd name="T93" fmla="*/ 70 h 1868"/>
                  <a:gd name="T94" fmla="*/ 48 w 844"/>
                  <a:gd name="T95" fmla="*/ 86 h 1868"/>
                  <a:gd name="T96" fmla="*/ 60 w 844"/>
                  <a:gd name="T97" fmla="*/ 98 h 1868"/>
                  <a:gd name="T98" fmla="*/ 784 w 844"/>
                  <a:gd name="T99" fmla="*/ 98 h 1868"/>
                  <a:gd name="T100" fmla="*/ 796 w 844"/>
                  <a:gd name="T101" fmla="*/ 86 h 1868"/>
                  <a:gd name="T102" fmla="*/ 796 w 844"/>
                  <a:gd name="T103" fmla="*/ 70 h 1868"/>
                  <a:gd name="T104" fmla="*/ 832 w 844"/>
                  <a:gd name="T105" fmla="*/ 70 h 1868"/>
                  <a:gd name="T106" fmla="*/ 844 w 844"/>
                  <a:gd name="T107" fmla="*/ 57 h 1868"/>
                  <a:gd name="T108" fmla="*/ 844 w 844"/>
                  <a:gd name="T109" fmla="*/ 12 h 1868"/>
                  <a:gd name="T110" fmla="*/ 832 w 844"/>
                  <a:gd name="T111" fmla="*/ 0 h 1868"/>
                  <a:gd name="T112" fmla="*/ 12 w 844"/>
                  <a:gd name="T113" fmla="*/ 0 h 1868"/>
                  <a:gd name="T114" fmla="*/ 0 w 844"/>
                  <a:gd name="T115" fmla="*/ 12 h 1868"/>
                  <a:gd name="T116" fmla="*/ 0 w 844"/>
                  <a:gd name="T117" fmla="*/ 57 h 1868"/>
                  <a:gd name="T118" fmla="*/ 12 w 844"/>
                  <a:gd name="T119" fmla="*/ 70 h 1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44" h="1868">
                    <a:moveTo>
                      <a:pt x="512" y="742"/>
                    </a:moveTo>
                    <a:cubicBezTo>
                      <a:pt x="474" y="785"/>
                      <a:pt x="442" y="821"/>
                      <a:pt x="422" y="855"/>
                    </a:cubicBezTo>
                    <a:cubicBezTo>
                      <a:pt x="402" y="821"/>
                      <a:pt x="370" y="785"/>
                      <a:pt x="332" y="742"/>
                    </a:cubicBezTo>
                    <a:cubicBezTo>
                      <a:pt x="276" y="678"/>
                      <a:pt x="207" y="599"/>
                      <a:pt x="161" y="505"/>
                    </a:cubicBezTo>
                    <a:cubicBezTo>
                      <a:pt x="146" y="474"/>
                      <a:pt x="137" y="437"/>
                      <a:pt x="133" y="401"/>
                    </a:cubicBezTo>
                    <a:cubicBezTo>
                      <a:pt x="711" y="401"/>
                      <a:pt x="711" y="401"/>
                      <a:pt x="711" y="401"/>
                    </a:cubicBezTo>
                    <a:cubicBezTo>
                      <a:pt x="707" y="437"/>
                      <a:pt x="698" y="474"/>
                      <a:pt x="683" y="505"/>
                    </a:cubicBezTo>
                    <a:cubicBezTo>
                      <a:pt x="637" y="599"/>
                      <a:pt x="568" y="678"/>
                      <a:pt x="512" y="742"/>
                    </a:cubicBezTo>
                    <a:close/>
                    <a:moveTo>
                      <a:pt x="432" y="1275"/>
                    </a:moveTo>
                    <a:cubicBezTo>
                      <a:pt x="426" y="1271"/>
                      <a:pt x="418" y="1272"/>
                      <a:pt x="412" y="1275"/>
                    </a:cubicBezTo>
                    <a:cubicBezTo>
                      <a:pt x="371" y="1298"/>
                      <a:pt x="208" y="1374"/>
                      <a:pt x="136" y="1448"/>
                    </a:cubicBezTo>
                    <a:cubicBezTo>
                      <a:pt x="125" y="1520"/>
                      <a:pt x="132" y="1596"/>
                      <a:pt x="137" y="1638"/>
                    </a:cubicBezTo>
                    <a:cubicBezTo>
                      <a:pt x="707" y="1638"/>
                      <a:pt x="707" y="1638"/>
                      <a:pt x="707" y="1638"/>
                    </a:cubicBezTo>
                    <a:cubicBezTo>
                      <a:pt x="712" y="1595"/>
                      <a:pt x="720" y="1518"/>
                      <a:pt x="708" y="1446"/>
                    </a:cubicBezTo>
                    <a:cubicBezTo>
                      <a:pt x="635" y="1367"/>
                      <a:pt x="474" y="1297"/>
                      <a:pt x="432" y="1275"/>
                    </a:cubicBezTo>
                    <a:close/>
                    <a:moveTo>
                      <a:pt x="423" y="1207"/>
                    </a:moveTo>
                    <a:cubicBezTo>
                      <a:pt x="411" y="1207"/>
                      <a:pt x="401" y="1217"/>
                      <a:pt x="401" y="1229"/>
                    </a:cubicBezTo>
                    <a:cubicBezTo>
                      <a:pt x="401" y="1241"/>
                      <a:pt x="411" y="1251"/>
                      <a:pt x="423" y="1251"/>
                    </a:cubicBezTo>
                    <a:cubicBezTo>
                      <a:pt x="436" y="1251"/>
                      <a:pt x="445" y="1241"/>
                      <a:pt x="445" y="1229"/>
                    </a:cubicBezTo>
                    <a:cubicBezTo>
                      <a:pt x="445" y="1217"/>
                      <a:pt x="436" y="1207"/>
                      <a:pt x="423" y="1207"/>
                    </a:cubicBezTo>
                    <a:close/>
                    <a:moveTo>
                      <a:pt x="423" y="1119"/>
                    </a:moveTo>
                    <a:cubicBezTo>
                      <a:pt x="411" y="1119"/>
                      <a:pt x="401" y="1129"/>
                      <a:pt x="401" y="1141"/>
                    </a:cubicBezTo>
                    <a:cubicBezTo>
                      <a:pt x="401" y="1153"/>
                      <a:pt x="411" y="1163"/>
                      <a:pt x="423" y="1163"/>
                    </a:cubicBezTo>
                    <a:cubicBezTo>
                      <a:pt x="436" y="1163"/>
                      <a:pt x="445" y="1153"/>
                      <a:pt x="445" y="1141"/>
                    </a:cubicBezTo>
                    <a:cubicBezTo>
                      <a:pt x="445" y="1129"/>
                      <a:pt x="436" y="1119"/>
                      <a:pt x="423" y="1119"/>
                    </a:cubicBezTo>
                    <a:close/>
                    <a:moveTo>
                      <a:pt x="423" y="1031"/>
                    </a:moveTo>
                    <a:cubicBezTo>
                      <a:pt x="411" y="1031"/>
                      <a:pt x="401" y="1041"/>
                      <a:pt x="401" y="1053"/>
                    </a:cubicBezTo>
                    <a:cubicBezTo>
                      <a:pt x="401" y="1065"/>
                      <a:pt x="411" y="1075"/>
                      <a:pt x="423" y="1075"/>
                    </a:cubicBezTo>
                    <a:cubicBezTo>
                      <a:pt x="436" y="1075"/>
                      <a:pt x="445" y="1065"/>
                      <a:pt x="445" y="1053"/>
                    </a:cubicBezTo>
                    <a:cubicBezTo>
                      <a:pt x="445" y="1041"/>
                      <a:pt x="436" y="1031"/>
                      <a:pt x="423" y="1031"/>
                    </a:cubicBezTo>
                    <a:close/>
                    <a:moveTo>
                      <a:pt x="832" y="1798"/>
                    </a:moveTo>
                    <a:cubicBezTo>
                      <a:pt x="796" y="1798"/>
                      <a:pt x="796" y="1798"/>
                      <a:pt x="796" y="1798"/>
                    </a:cubicBezTo>
                    <a:cubicBezTo>
                      <a:pt x="796" y="1782"/>
                      <a:pt x="796" y="1782"/>
                      <a:pt x="796" y="1782"/>
                    </a:cubicBezTo>
                    <a:cubicBezTo>
                      <a:pt x="796" y="1775"/>
                      <a:pt x="791" y="1770"/>
                      <a:pt x="784" y="1770"/>
                    </a:cubicBezTo>
                    <a:cubicBezTo>
                      <a:pt x="60" y="1770"/>
                      <a:pt x="60" y="1770"/>
                      <a:pt x="60" y="1770"/>
                    </a:cubicBezTo>
                    <a:cubicBezTo>
                      <a:pt x="53" y="1770"/>
                      <a:pt x="48" y="1775"/>
                      <a:pt x="48" y="1782"/>
                    </a:cubicBezTo>
                    <a:cubicBezTo>
                      <a:pt x="48" y="1798"/>
                      <a:pt x="48" y="1798"/>
                      <a:pt x="48" y="1798"/>
                    </a:cubicBezTo>
                    <a:cubicBezTo>
                      <a:pt x="12" y="1798"/>
                      <a:pt x="12" y="1798"/>
                      <a:pt x="12" y="1798"/>
                    </a:cubicBezTo>
                    <a:cubicBezTo>
                      <a:pt x="5" y="1798"/>
                      <a:pt x="0" y="1804"/>
                      <a:pt x="0" y="1811"/>
                    </a:cubicBezTo>
                    <a:cubicBezTo>
                      <a:pt x="0" y="1856"/>
                      <a:pt x="0" y="1856"/>
                      <a:pt x="0" y="1856"/>
                    </a:cubicBezTo>
                    <a:cubicBezTo>
                      <a:pt x="0" y="1863"/>
                      <a:pt x="5" y="1868"/>
                      <a:pt x="12" y="1868"/>
                    </a:cubicBezTo>
                    <a:cubicBezTo>
                      <a:pt x="832" y="1868"/>
                      <a:pt x="832" y="1868"/>
                      <a:pt x="832" y="1868"/>
                    </a:cubicBezTo>
                    <a:cubicBezTo>
                      <a:pt x="839" y="1868"/>
                      <a:pt x="844" y="1863"/>
                      <a:pt x="844" y="1856"/>
                    </a:cubicBezTo>
                    <a:cubicBezTo>
                      <a:pt x="844" y="1811"/>
                      <a:pt x="844" y="1811"/>
                      <a:pt x="844" y="1811"/>
                    </a:cubicBezTo>
                    <a:cubicBezTo>
                      <a:pt x="844" y="1804"/>
                      <a:pt x="839" y="1798"/>
                      <a:pt x="832" y="1798"/>
                    </a:cubicBezTo>
                    <a:close/>
                    <a:moveTo>
                      <a:pt x="12" y="70"/>
                    </a:moveTo>
                    <a:cubicBezTo>
                      <a:pt x="48" y="70"/>
                      <a:pt x="48" y="70"/>
                      <a:pt x="48" y="70"/>
                    </a:cubicBezTo>
                    <a:cubicBezTo>
                      <a:pt x="48" y="86"/>
                      <a:pt x="48" y="86"/>
                      <a:pt x="48" y="86"/>
                    </a:cubicBezTo>
                    <a:cubicBezTo>
                      <a:pt x="48" y="93"/>
                      <a:pt x="53" y="98"/>
                      <a:pt x="60" y="98"/>
                    </a:cubicBezTo>
                    <a:cubicBezTo>
                      <a:pt x="784" y="98"/>
                      <a:pt x="784" y="98"/>
                      <a:pt x="784" y="98"/>
                    </a:cubicBezTo>
                    <a:cubicBezTo>
                      <a:pt x="791" y="98"/>
                      <a:pt x="796" y="93"/>
                      <a:pt x="796" y="86"/>
                    </a:cubicBezTo>
                    <a:cubicBezTo>
                      <a:pt x="796" y="70"/>
                      <a:pt x="796" y="70"/>
                      <a:pt x="796" y="70"/>
                    </a:cubicBezTo>
                    <a:cubicBezTo>
                      <a:pt x="832" y="70"/>
                      <a:pt x="832" y="70"/>
                      <a:pt x="832" y="70"/>
                    </a:cubicBezTo>
                    <a:cubicBezTo>
                      <a:pt x="839" y="70"/>
                      <a:pt x="844" y="64"/>
                      <a:pt x="844" y="57"/>
                    </a:cubicBezTo>
                    <a:cubicBezTo>
                      <a:pt x="844" y="12"/>
                      <a:pt x="844" y="12"/>
                      <a:pt x="844" y="12"/>
                    </a:cubicBezTo>
                    <a:cubicBezTo>
                      <a:pt x="844" y="5"/>
                      <a:pt x="839" y="0"/>
                      <a:pt x="832" y="0"/>
                    </a:cubicBezTo>
                    <a:cubicBezTo>
                      <a:pt x="12" y="0"/>
                      <a:pt x="12" y="0"/>
                      <a:pt x="12" y="0"/>
                    </a:cubicBezTo>
                    <a:cubicBezTo>
                      <a:pt x="5" y="0"/>
                      <a:pt x="0" y="5"/>
                      <a:pt x="0" y="12"/>
                    </a:cubicBezTo>
                    <a:cubicBezTo>
                      <a:pt x="0" y="57"/>
                      <a:pt x="0" y="57"/>
                      <a:pt x="0" y="57"/>
                    </a:cubicBezTo>
                    <a:cubicBezTo>
                      <a:pt x="0" y="64"/>
                      <a:pt x="5" y="70"/>
                      <a:pt x="12" y="70"/>
                    </a:cubicBez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GB"/>
              </a:p>
            </p:txBody>
          </p:sp>
        </p:grpSp>
        <p:sp>
          <p:nvSpPr>
            <p:cNvPr id="33" name="ee4pContent2">
              <a:extLst>
                <a:ext uri="{FF2B5EF4-FFF2-40B4-BE49-F238E27FC236}">
                  <a16:creationId xmlns:a16="http://schemas.microsoft.com/office/drawing/2014/main" id="{C53C06E1-26DE-41CC-B00A-47CFBF5A2F12}"/>
                </a:ext>
              </a:extLst>
            </p:cNvPr>
            <p:cNvSpPr txBox="1"/>
            <p:nvPr/>
          </p:nvSpPr>
          <p:spPr>
            <a:xfrm>
              <a:off x="6187583" y="3147611"/>
              <a:ext cx="4114800" cy="640080"/>
            </a:xfrm>
            <a:prstGeom prst="rect">
              <a:avLst/>
            </a:prstGeom>
            <a:ln cap="rnd">
              <a:noFill/>
            </a:ln>
          </p:spPr>
          <p:txBody>
            <a:bodyPr vert="horz" wrap="square" lIns="0" tIns="0" rIns="0" bIns="0" rtlCol="0" anchor="ctr">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rgbClr val="146D46">
                    <a:lumMod val="100000"/>
                  </a:srgbClr>
                </a:buClr>
                <a:buSzPct val="100000"/>
              </a:pPr>
              <a:r>
                <a:rPr lang="en-US" sz="1800" dirty="0">
                  <a:solidFill>
                    <a:schemeClr val="tx1">
                      <a:lumMod val="50000"/>
                      <a:lumOff val="50000"/>
                    </a:schemeClr>
                  </a:solidFill>
                </a:rPr>
                <a:t>Loses relationships between entities</a:t>
              </a:r>
            </a:p>
          </p:txBody>
        </p:sp>
        <p:grpSp>
          <p:nvGrpSpPr>
            <p:cNvPr id="34" name="Group 33">
              <a:extLst>
                <a:ext uri="{FF2B5EF4-FFF2-40B4-BE49-F238E27FC236}">
                  <a16:creationId xmlns:a16="http://schemas.microsoft.com/office/drawing/2014/main" id="{A3BA39D8-E489-4BA7-BD7A-F80754F8C880}"/>
                </a:ext>
              </a:extLst>
            </p:cNvPr>
            <p:cNvGrpSpPr/>
            <p:nvPr/>
          </p:nvGrpSpPr>
          <p:grpSpPr>
            <a:xfrm>
              <a:off x="4906628" y="3010451"/>
              <a:ext cx="1151077" cy="1005840"/>
              <a:chOff x="5166741" y="2647950"/>
              <a:chExt cx="1645920" cy="1645920"/>
            </a:xfrm>
          </p:grpSpPr>
          <p:sp>
            <p:nvSpPr>
              <p:cNvPr id="42" name="AutoShape 3">
                <a:extLst>
                  <a:ext uri="{FF2B5EF4-FFF2-40B4-BE49-F238E27FC236}">
                    <a16:creationId xmlns:a16="http://schemas.microsoft.com/office/drawing/2014/main" id="{B3B0D2D2-2F5B-4A1B-B961-1AE6E4A9EA93}"/>
                  </a:ext>
                </a:extLst>
              </p:cNvPr>
              <p:cNvSpPr>
                <a:spLocks noChangeAspect="1" noChangeArrowheads="1" noTextEdit="1"/>
              </p:cNvSpPr>
              <p:nvPr/>
            </p:nvSpPr>
            <p:spPr bwMode="auto">
              <a:xfrm>
                <a:off x="5166741" y="2647950"/>
                <a:ext cx="1645920"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nvGrpSpPr>
              <p:cNvPr id="43" name="Group 42">
                <a:extLst>
                  <a:ext uri="{FF2B5EF4-FFF2-40B4-BE49-F238E27FC236}">
                    <a16:creationId xmlns:a16="http://schemas.microsoft.com/office/drawing/2014/main" id="{C1DEE5BA-7524-4274-9FF5-714A48D0976C}"/>
                  </a:ext>
                </a:extLst>
              </p:cNvPr>
              <p:cNvGrpSpPr/>
              <p:nvPr/>
            </p:nvGrpSpPr>
            <p:grpSpPr>
              <a:xfrm>
                <a:off x="5319903" y="2905504"/>
                <a:ext cx="1339596" cy="1130810"/>
                <a:chOff x="5319903" y="2905504"/>
                <a:chExt cx="1339596" cy="1130810"/>
              </a:xfrm>
            </p:grpSpPr>
            <p:sp>
              <p:nvSpPr>
                <p:cNvPr id="44" name="Freeform 5">
                  <a:extLst>
                    <a:ext uri="{FF2B5EF4-FFF2-40B4-BE49-F238E27FC236}">
                      <a16:creationId xmlns:a16="http://schemas.microsoft.com/office/drawing/2014/main" id="{6D0507CC-EE73-49BC-8CB8-0793AA6D316D}"/>
                    </a:ext>
                  </a:extLst>
                </p:cNvPr>
                <p:cNvSpPr>
                  <a:spLocks noEditPoints="1"/>
                </p:cNvSpPr>
                <p:nvPr/>
              </p:nvSpPr>
              <p:spPr bwMode="auto">
                <a:xfrm>
                  <a:off x="5319903" y="3033903"/>
                  <a:ext cx="1339596" cy="1002411"/>
                </a:xfrm>
                <a:custGeom>
                  <a:avLst/>
                  <a:gdLst>
                    <a:gd name="T0" fmla="*/ 577 w 1875"/>
                    <a:gd name="T1" fmla="*/ 1154 h 1403"/>
                    <a:gd name="T2" fmla="*/ 419 w 1875"/>
                    <a:gd name="T3" fmla="*/ 1313 h 1403"/>
                    <a:gd name="T4" fmla="*/ 90 w 1875"/>
                    <a:gd name="T5" fmla="*/ 984 h 1403"/>
                    <a:gd name="T6" fmla="*/ 249 w 1875"/>
                    <a:gd name="T7" fmla="*/ 826 h 1403"/>
                    <a:gd name="T8" fmla="*/ 298 w 1875"/>
                    <a:gd name="T9" fmla="*/ 992 h 1403"/>
                    <a:gd name="T10" fmla="*/ 281 w 1875"/>
                    <a:gd name="T11" fmla="*/ 1021 h 1403"/>
                    <a:gd name="T12" fmla="*/ 205 w 1875"/>
                    <a:gd name="T13" fmla="*/ 1198 h 1403"/>
                    <a:gd name="T14" fmla="*/ 384 w 1875"/>
                    <a:gd name="T15" fmla="*/ 1119 h 1403"/>
                    <a:gd name="T16" fmla="*/ 413 w 1875"/>
                    <a:gd name="T17" fmla="*/ 1107 h 1403"/>
                    <a:gd name="T18" fmla="*/ 528 w 1875"/>
                    <a:gd name="T19" fmla="*/ 788 h 1403"/>
                    <a:gd name="T20" fmla="*/ 413 w 1875"/>
                    <a:gd name="T21" fmla="*/ 330 h 1403"/>
                    <a:gd name="T22" fmla="*/ 483 w 1875"/>
                    <a:gd name="T23" fmla="*/ 269 h 1403"/>
                    <a:gd name="T24" fmla="*/ 248 w 1875"/>
                    <a:gd name="T25" fmla="*/ 262 h 1403"/>
                    <a:gd name="T26" fmla="*/ 298 w 1875"/>
                    <a:gd name="T27" fmla="*/ 649 h 1403"/>
                    <a:gd name="T28" fmla="*/ 413 w 1875"/>
                    <a:gd name="T29" fmla="*/ 330 h 1403"/>
                    <a:gd name="T30" fmla="*/ 596 w 1875"/>
                    <a:gd name="T31" fmla="*/ 611 h 1403"/>
                    <a:gd name="T32" fmla="*/ 591 w 1875"/>
                    <a:gd name="T33" fmla="*/ 373 h 1403"/>
                    <a:gd name="T34" fmla="*/ 528 w 1875"/>
                    <a:gd name="T35" fmla="*/ 445 h 1403"/>
                    <a:gd name="T36" fmla="*/ 528 w 1875"/>
                    <a:gd name="T37" fmla="*/ 788 h 1403"/>
                    <a:gd name="T38" fmla="*/ 1804 w 1875"/>
                    <a:gd name="T39" fmla="*/ 140 h 1403"/>
                    <a:gd name="T40" fmla="*/ 1390 w 1875"/>
                    <a:gd name="T41" fmla="*/ 132 h 1403"/>
                    <a:gd name="T42" fmla="*/ 1248 w 1875"/>
                    <a:gd name="T43" fmla="*/ 235 h 1403"/>
                    <a:gd name="T44" fmla="*/ 1460 w 1875"/>
                    <a:gd name="T45" fmla="*/ 280 h 1403"/>
                    <a:gd name="T46" fmla="*/ 1571 w 1875"/>
                    <a:gd name="T47" fmla="*/ 207 h 1403"/>
                    <a:gd name="T48" fmla="*/ 1648 w 1875"/>
                    <a:gd name="T49" fmla="*/ 326 h 1403"/>
                    <a:gd name="T50" fmla="*/ 1539 w 1875"/>
                    <a:gd name="T51" fmla="*/ 398 h 1403"/>
                    <a:gd name="T52" fmla="*/ 1401 w 1875"/>
                    <a:gd name="T53" fmla="*/ 502 h 1403"/>
                    <a:gd name="T54" fmla="*/ 1228 w 1875"/>
                    <a:gd name="T55" fmla="*/ 516 h 1403"/>
                    <a:gd name="T56" fmla="*/ 1644 w 1875"/>
                    <a:gd name="T57" fmla="*/ 522 h 1403"/>
                    <a:gd name="T58" fmla="*/ 1804 w 1875"/>
                    <a:gd name="T59" fmla="*/ 140 h 1403"/>
                    <a:gd name="T60" fmla="*/ 1119 w 1875"/>
                    <a:gd name="T61" fmla="*/ 208 h 1403"/>
                    <a:gd name="T62" fmla="*/ 748 w 1875"/>
                    <a:gd name="T63" fmla="*/ 74 h 1403"/>
                    <a:gd name="T64" fmla="*/ 707 w 1875"/>
                    <a:gd name="T65" fmla="*/ 306 h 1403"/>
                    <a:gd name="T66" fmla="*/ 777 w 1875"/>
                    <a:gd name="T67" fmla="*/ 253 h 1403"/>
                    <a:gd name="T68" fmla="*/ 858 w 1875"/>
                    <a:gd name="T69" fmla="*/ 387 h 1403"/>
                    <a:gd name="T70" fmla="*/ 896 w 1875"/>
                    <a:gd name="T71" fmla="*/ 567 h 1403"/>
                    <a:gd name="T72" fmla="*/ 1077 w 1875"/>
                    <a:gd name="T73" fmla="*/ 434 h 1403"/>
                    <a:gd name="T74" fmla="*/ 858 w 1875"/>
                    <a:gd name="T75" fmla="*/ 387 h 1403"/>
                    <a:gd name="T76" fmla="*/ 1416 w 1875"/>
                    <a:gd name="T77" fmla="*/ 460 h 1403"/>
                    <a:gd name="T78" fmla="*/ 1403 w 1875"/>
                    <a:gd name="T79" fmla="*/ 457 h 1403"/>
                    <a:gd name="T80" fmla="*/ 1473 w 1875"/>
                    <a:gd name="T81" fmla="*/ 440 h 1403"/>
                    <a:gd name="T82" fmla="*/ 1416 w 1875"/>
                    <a:gd name="T83" fmla="*/ 460 h 1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75" h="1403">
                      <a:moveTo>
                        <a:pt x="577" y="826"/>
                      </a:moveTo>
                      <a:cubicBezTo>
                        <a:pt x="668" y="916"/>
                        <a:pt x="668" y="1064"/>
                        <a:pt x="577" y="1154"/>
                      </a:cubicBezTo>
                      <a:cubicBezTo>
                        <a:pt x="497" y="1235"/>
                        <a:pt x="497" y="1235"/>
                        <a:pt x="497" y="1235"/>
                      </a:cubicBezTo>
                      <a:cubicBezTo>
                        <a:pt x="419" y="1313"/>
                        <a:pt x="419" y="1313"/>
                        <a:pt x="419" y="1313"/>
                      </a:cubicBezTo>
                      <a:cubicBezTo>
                        <a:pt x="328" y="1403"/>
                        <a:pt x="181" y="1403"/>
                        <a:pt x="90" y="1313"/>
                      </a:cubicBezTo>
                      <a:cubicBezTo>
                        <a:pt x="0" y="1222"/>
                        <a:pt x="0" y="1075"/>
                        <a:pt x="90" y="984"/>
                      </a:cubicBezTo>
                      <a:cubicBezTo>
                        <a:pt x="168" y="906"/>
                        <a:pt x="168" y="906"/>
                        <a:pt x="168" y="906"/>
                      </a:cubicBezTo>
                      <a:cubicBezTo>
                        <a:pt x="249" y="826"/>
                        <a:pt x="249" y="826"/>
                        <a:pt x="249" y="826"/>
                      </a:cubicBezTo>
                      <a:cubicBezTo>
                        <a:pt x="264" y="811"/>
                        <a:pt x="280" y="798"/>
                        <a:pt x="298" y="788"/>
                      </a:cubicBezTo>
                      <a:cubicBezTo>
                        <a:pt x="298" y="992"/>
                        <a:pt x="298" y="992"/>
                        <a:pt x="298" y="992"/>
                      </a:cubicBezTo>
                      <a:cubicBezTo>
                        <a:pt x="298" y="996"/>
                        <a:pt x="298" y="1000"/>
                        <a:pt x="299" y="1004"/>
                      </a:cubicBezTo>
                      <a:cubicBezTo>
                        <a:pt x="281" y="1021"/>
                        <a:pt x="281" y="1021"/>
                        <a:pt x="281" y="1021"/>
                      </a:cubicBezTo>
                      <a:cubicBezTo>
                        <a:pt x="205" y="1098"/>
                        <a:pt x="205" y="1098"/>
                        <a:pt x="205" y="1098"/>
                      </a:cubicBezTo>
                      <a:cubicBezTo>
                        <a:pt x="177" y="1126"/>
                        <a:pt x="177" y="1171"/>
                        <a:pt x="205" y="1198"/>
                      </a:cubicBezTo>
                      <a:cubicBezTo>
                        <a:pt x="232" y="1226"/>
                        <a:pt x="277" y="1226"/>
                        <a:pt x="305" y="1198"/>
                      </a:cubicBezTo>
                      <a:cubicBezTo>
                        <a:pt x="384" y="1119"/>
                        <a:pt x="384" y="1119"/>
                        <a:pt x="384" y="1119"/>
                      </a:cubicBezTo>
                      <a:cubicBezTo>
                        <a:pt x="397" y="1106"/>
                        <a:pt x="397" y="1106"/>
                        <a:pt x="397" y="1106"/>
                      </a:cubicBezTo>
                      <a:cubicBezTo>
                        <a:pt x="402" y="1106"/>
                        <a:pt x="408" y="1107"/>
                        <a:pt x="413" y="1107"/>
                      </a:cubicBezTo>
                      <a:cubicBezTo>
                        <a:pt x="476" y="1107"/>
                        <a:pt x="528" y="1055"/>
                        <a:pt x="528" y="992"/>
                      </a:cubicBezTo>
                      <a:cubicBezTo>
                        <a:pt x="528" y="788"/>
                        <a:pt x="528" y="788"/>
                        <a:pt x="528" y="788"/>
                      </a:cubicBezTo>
                      <a:cubicBezTo>
                        <a:pt x="545" y="798"/>
                        <a:pt x="562" y="810"/>
                        <a:pt x="577" y="826"/>
                      </a:cubicBezTo>
                      <a:close/>
                      <a:moveTo>
                        <a:pt x="413" y="330"/>
                      </a:moveTo>
                      <a:cubicBezTo>
                        <a:pt x="416" y="330"/>
                        <a:pt x="419" y="330"/>
                        <a:pt x="421" y="330"/>
                      </a:cubicBezTo>
                      <a:cubicBezTo>
                        <a:pt x="483" y="269"/>
                        <a:pt x="483" y="269"/>
                        <a:pt x="483" y="269"/>
                      </a:cubicBezTo>
                      <a:cubicBezTo>
                        <a:pt x="350" y="159"/>
                        <a:pt x="350" y="159"/>
                        <a:pt x="350" y="159"/>
                      </a:cubicBezTo>
                      <a:cubicBezTo>
                        <a:pt x="248" y="262"/>
                        <a:pt x="248" y="262"/>
                        <a:pt x="248" y="262"/>
                      </a:cubicBezTo>
                      <a:cubicBezTo>
                        <a:pt x="151" y="358"/>
                        <a:pt x="151" y="514"/>
                        <a:pt x="248" y="611"/>
                      </a:cubicBezTo>
                      <a:cubicBezTo>
                        <a:pt x="263" y="626"/>
                        <a:pt x="280" y="639"/>
                        <a:pt x="298" y="649"/>
                      </a:cubicBezTo>
                      <a:cubicBezTo>
                        <a:pt x="298" y="445"/>
                        <a:pt x="298" y="445"/>
                        <a:pt x="298" y="445"/>
                      </a:cubicBezTo>
                      <a:cubicBezTo>
                        <a:pt x="298" y="382"/>
                        <a:pt x="349" y="330"/>
                        <a:pt x="413" y="330"/>
                      </a:cubicBezTo>
                      <a:close/>
                      <a:moveTo>
                        <a:pt x="528" y="659"/>
                      </a:moveTo>
                      <a:cubicBezTo>
                        <a:pt x="553" y="647"/>
                        <a:pt x="576" y="631"/>
                        <a:pt x="596" y="611"/>
                      </a:cubicBezTo>
                      <a:cubicBezTo>
                        <a:pt x="699" y="508"/>
                        <a:pt x="699" y="508"/>
                        <a:pt x="699" y="508"/>
                      </a:cubicBezTo>
                      <a:cubicBezTo>
                        <a:pt x="591" y="373"/>
                        <a:pt x="591" y="373"/>
                        <a:pt x="591" y="373"/>
                      </a:cubicBezTo>
                      <a:cubicBezTo>
                        <a:pt x="527" y="437"/>
                        <a:pt x="527" y="437"/>
                        <a:pt x="527" y="437"/>
                      </a:cubicBezTo>
                      <a:cubicBezTo>
                        <a:pt x="528" y="440"/>
                        <a:pt x="528" y="442"/>
                        <a:pt x="528" y="445"/>
                      </a:cubicBezTo>
                      <a:lnTo>
                        <a:pt x="528" y="659"/>
                      </a:lnTo>
                      <a:close/>
                      <a:moveTo>
                        <a:pt x="528" y="788"/>
                      </a:moveTo>
                      <a:cubicBezTo>
                        <a:pt x="528" y="788"/>
                        <a:pt x="528" y="788"/>
                        <a:pt x="528" y="788"/>
                      </a:cubicBezTo>
                      <a:moveTo>
                        <a:pt x="1804" y="140"/>
                      </a:moveTo>
                      <a:cubicBezTo>
                        <a:pt x="1734" y="32"/>
                        <a:pt x="1590" y="2"/>
                        <a:pt x="1483" y="72"/>
                      </a:cubicBezTo>
                      <a:cubicBezTo>
                        <a:pt x="1390" y="132"/>
                        <a:pt x="1390" y="132"/>
                        <a:pt x="1390" y="132"/>
                      </a:cubicBezTo>
                      <a:cubicBezTo>
                        <a:pt x="1295" y="194"/>
                        <a:pt x="1295" y="194"/>
                        <a:pt x="1295" y="194"/>
                      </a:cubicBezTo>
                      <a:cubicBezTo>
                        <a:pt x="1277" y="206"/>
                        <a:pt x="1262" y="220"/>
                        <a:pt x="1248" y="235"/>
                      </a:cubicBezTo>
                      <a:cubicBezTo>
                        <a:pt x="1448" y="277"/>
                        <a:pt x="1448" y="277"/>
                        <a:pt x="1448" y="277"/>
                      </a:cubicBezTo>
                      <a:cubicBezTo>
                        <a:pt x="1452" y="278"/>
                        <a:pt x="1456" y="279"/>
                        <a:pt x="1460" y="280"/>
                      </a:cubicBezTo>
                      <a:cubicBezTo>
                        <a:pt x="1480" y="267"/>
                        <a:pt x="1480" y="267"/>
                        <a:pt x="1480" y="267"/>
                      </a:cubicBezTo>
                      <a:cubicBezTo>
                        <a:pt x="1571" y="207"/>
                        <a:pt x="1571" y="207"/>
                        <a:pt x="1571" y="207"/>
                      </a:cubicBezTo>
                      <a:cubicBezTo>
                        <a:pt x="1604" y="186"/>
                        <a:pt x="1648" y="195"/>
                        <a:pt x="1669" y="228"/>
                      </a:cubicBezTo>
                      <a:cubicBezTo>
                        <a:pt x="1690" y="261"/>
                        <a:pt x="1681" y="305"/>
                        <a:pt x="1648" y="326"/>
                      </a:cubicBezTo>
                      <a:cubicBezTo>
                        <a:pt x="1555" y="387"/>
                        <a:pt x="1555" y="387"/>
                        <a:pt x="1555" y="387"/>
                      </a:cubicBezTo>
                      <a:cubicBezTo>
                        <a:pt x="1539" y="398"/>
                        <a:pt x="1539" y="398"/>
                        <a:pt x="1539" y="398"/>
                      </a:cubicBezTo>
                      <a:cubicBezTo>
                        <a:pt x="1538" y="403"/>
                        <a:pt x="1538" y="408"/>
                        <a:pt x="1537" y="413"/>
                      </a:cubicBezTo>
                      <a:cubicBezTo>
                        <a:pt x="1524" y="475"/>
                        <a:pt x="1463" y="515"/>
                        <a:pt x="1401" y="502"/>
                      </a:cubicBezTo>
                      <a:cubicBezTo>
                        <a:pt x="1201" y="460"/>
                        <a:pt x="1201" y="460"/>
                        <a:pt x="1201" y="460"/>
                      </a:cubicBezTo>
                      <a:cubicBezTo>
                        <a:pt x="1207" y="479"/>
                        <a:pt x="1216" y="498"/>
                        <a:pt x="1228" y="516"/>
                      </a:cubicBezTo>
                      <a:cubicBezTo>
                        <a:pt x="1298" y="624"/>
                        <a:pt x="1442" y="654"/>
                        <a:pt x="1549" y="584"/>
                      </a:cubicBezTo>
                      <a:cubicBezTo>
                        <a:pt x="1644" y="522"/>
                        <a:pt x="1644" y="522"/>
                        <a:pt x="1644" y="522"/>
                      </a:cubicBezTo>
                      <a:cubicBezTo>
                        <a:pt x="1737" y="461"/>
                        <a:pt x="1737" y="461"/>
                        <a:pt x="1737" y="461"/>
                      </a:cubicBezTo>
                      <a:cubicBezTo>
                        <a:pt x="1844" y="391"/>
                        <a:pt x="1875" y="247"/>
                        <a:pt x="1804" y="140"/>
                      </a:cubicBezTo>
                      <a:close/>
                      <a:moveTo>
                        <a:pt x="913" y="164"/>
                      </a:moveTo>
                      <a:cubicBezTo>
                        <a:pt x="1119" y="208"/>
                        <a:pt x="1119" y="208"/>
                        <a:pt x="1119" y="208"/>
                      </a:cubicBezTo>
                      <a:cubicBezTo>
                        <a:pt x="1112" y="186"/>
                        <a:pt x="1102" y="166"/>
                        <a:pt x="1090" y="146"/>
                      </a:cubicBezTo>
                      <a:cubicBezTo>
                        <a:pt x="1015" y="32"/>
                        <a:pt x="862" y="0"/>
                        <a:pt x="748" y="74"/>
                      </a:cubicBezTo>
                      <a:cubicBezTo>
                        <a:pt x="626" y="154"/>
                        <a:pt x="626" y="154"/>
                        <a:pt x="626" y="154"/>
                      </a:cubicBezTo>
                      <a:cubicBezTo>
                        <a:pt x="707" y="306"/>
                        <a:pt x="707" y="306"/>
                        <a:pt x="707" y="306"/>
                      </a:cubicBezTo>
                      <a:cubicBezTo>
                        <a:pt x="775" y="262"/>
                        <a:pt x="775" y="262"/>
                        <a:pt x="775" y="262"/>
                      </a:cubicBezTo>
                      <a:cubicBezTo>
                        <a:pt x="775" y="259"/>
                        <a:pt x="776" y="256"/>
                        <a:pt x="777" y="253"/>
                      </a:cubicBezTo>
                      <a:cubicBezTo>
                        <a:pt x="790" y="191"/>
                        <a:pt x="851" y="151"/>
                        <a:pt x="913" y="164"/>
                      </a:cubicBezTo>
                      <a:close/>
                      <a:moveTo>
                        <a:pt x="858" y="387"/>
                      </a:moveTo>
                      <a:cubicBezTo>
                        <a:pt x="787" y="434"/>
                        <a:pt x="787" y="434"/>
                        <a:pt x="787" y="434"/>
                      </a:cubicBezTo>
                      <a:cubicBezTo>
                        <a:pt x="896" y="567"/>
                        <a:pt x="896" y="567"/>
                        <a:pt x="896" y="567"/>
                      </a:cubicBezTo>
                      <a:cubicBezTo>
                        <a:pt x="1018" y="487"/>
                        <a:pt x="1018" y="487"/>
                        <a:pt x="1018" y="487"/>
                      </a:cubicBezTo>
                      <a:cubicBezTo>
                        <a:pt x="1041" y="472"/>
                        <a:pt x="1061" y="454"/>
                        <a:pt x="1077" y="434"/>
                      </a:cubicBezTo>
                      <a:cubicBezTo>
                        <a:pt x="865" y="389"/>
                        <a:pt x="865" y="389"/>
                        <a:pt x="865" y="389"/>
                      </a:cubicBezTo>
                      <a:cubicBezTo>
                        <a:pt x="863" y="389"/>
                        <a:pt x="860" y="388"/>
                        <a:pt x="858" y="387"/>
                      </a:cubicBezTo>
                      <a:close/>
                      <a:moveTo>
                        <a:pt x="1403" y="457"/>
                      </a:moveTo>
                      <a:cubicBezTo>
                        <a:pt x="1407" y="458"/>
                        <a:pt x="1412" y="459"/>
                        <a:pt x="1416" y="460"/>
                      </a:cubicBezTo>
                      <a:cubicBezTo>
                        <a:pt x="1414" y="459"/>
                        <a:pt x="1412" y="459"/>
                        <a:pt x="1410" y="459"/>
                      </a:cubicBezTo>
                      <a:lnTo>
                        <a:pt x="1403" y="457"/>
                      </a:lnTo>
                      <a:close/>
                      <a:moveTo>
                        <a:pt x="1416" y="460"/>
                      </a:moveTo>
                      <a:cubicBezTo>
                        <a:pt x="1438" y="462"/>
                        <a:pt x="1458" y="455"/>
                        <a:pt x="1473" y="440"/>
                      </a:cubicBezTo>
                      <a:cubicBezTo>
                        <a:pt x="1461" y="448"/>
                        <a:pt x="1461" y="448"/>
                        <a:pt x="1461" y="448"/>
                      </a:cubicBezTo>
                      <a:cubicBezTo>
                        <a:pt x="1447" y="457"/>
                        <a:pt x="1431" y="461"/>
                        <a:pt x="1416" y="460"/>
                      </a:cubicBez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GB"/>
                </a:p>
              </p:txBody>
            </p:sp>
            <p:sp>
              <p:nvSpPr>
                <p:cNvPr id="45" name="Freeform 7">
                  <a:extLst>
                    <a:ext uri="{FF2B5EF4-FFF2-40B4-BE49-F238E27FC236}">
                      <a16:creationId xmlns:a16="http://schemas.microsoft.com/office/drawing/2014/main" id="{85E785E0-E5AB-4EAB-9B87-9B8DC7A5AF10}"/>
                    </a:ext>
                  </a:extLst>
                </p:cNvPr>
                <p:cNvSpPr>
                  <a:spLocks noEditPoints="1"/>
                </p:cNvSpPr>
                <p:nvPr/>
              </p:nvSpPr>
              <p:spPr bwMode="auto">
                <a:xfrm>
                  <a:off x="5483733" y="2905504"/>
                  <a:ext cx="909066" cy="887728"/>
                </a:xfrm>
                <a:custGeom>
                  <a:avLst/>
                  <a:gdLst>
                    <a:gd name="T0" fmla="*/ 255 w 1273"/>
                    <a:gd name="T1" fmla="*/ 1172 h 1243"/>
                    <a:gd name="T2" fmla="*/ 184 w 1273"/>
                    <a:gd name="T3" fmla="*/ 1243 h 1243"/>
                    <a:gd name="T4" fmla="*/ 113 w 1273"/>
                    <a:gd name="T5" fmla="*/ 1172 h 1243"/>
                    <a:gd name="T6" fmla="*/ 113 w 1273"/>
                    <a:gd name="T7" fmla="*/ 1092 h 1243"/>
                    <a:gd name="T8" fmla="*/ 113 w 1273"/>
                    <a:gd name="T9" fmla="*/ 625 h 1243"/>
                    <a:gd name="T10" fmla="*/ 184 w 1273"/>
                    <a:gd name="T11" fmla="*/ 554 h 1243"/>
                    <a:gd name="T12" fmla="*/ 255 w 1273"/>
                    <a:gd name="T13" fmla="*/ 625 h 1243"/>
                    <a:gd name="T14" fmla="*/ 255 w 1273"/>
                    <a:gd name="T15" fmla="*/ 1089 h 1243"/>
                    <a:gd name="T16" fmla="*/ 255 w 1273"/>
                    <a:gd name="T17" fmla="*/ 1172 h 1243"/>
                    <a:gd name="T18" fmla="*/ 252 w 1273"/>
                    <a:gd name="T19" fmla="*/ 246 h 1243"/>
                    <a:gd name="T20" fmla="*/ 272 w 1273"/>
                    <a:gd name="T21" fmla="*/ 222 h 1243"/>
                    <a:gd name="T22" fmla="*/ 255 w 1273"/>
                    <a:gd name="T23" fmla="*/ 21 h 1243"/>
                    <a:gd name="T24" fmla="*/ 231 w 1273"/>
                    <a:gd name="T25" fmla="*/ 1 h 1243"/>
                    <a:gd name="T26" fmla="*/ 211 w 1273"/>
                    <a:gd name="T27" fmla="*/ 25 h 1243"/>
                    <a:gd name="T28" fmla="*/ 228 w 1273"/>
                    <a:gd name="T29" fmla="*/ 226 h 1243"/>
                    <a:gd name="T30" fmla="*/ 250 w 1273"/>
                    <a:gd name="T31" fmla="*/ 246 h 1243"/>
                    <a:gd name="T32" fmla="*/ 252 w 1273"/>
                    <a:gd name="T33" fmla="*/ 246 h 1243"/>
                    <a:gd name="T34" fmla="*/ 354 w 1273"/>
                    <a:gd name="T35" fmla="*/ 241 h 1243"/>
                    <a:gd name="T36" fmla="*/ 470 w 1273"/>
                    <a:gd name="T37" fmla="*/ 75 h 1243"/>
                    <a:gd name="T38" fmla="*/ 464 w 1273"/>
                    <a:gd name="T39" fmla="*/ 45 h 1243"/>
                    <a:gd name="T40" fmla="*/ 433 w 1273"/>
                    <a:gd name="T41" fmla="*/ 50 h 1243"/>
                    <a:gd name="T42" fmla="*/ 318 w 1273"/>
                    <a:gd name="T43" fmla="*/ 216 h 1243"/>
                    <a:gd name="T44" fmla="*/ 323 w 1273"/>
                    <a:gd name="T45" fmla="*/ 246 h 1243"/>
                    <a:gd name="T46" fmla="*/ 336 w 1273"/>
                    <a:gd name="T47" fmla="*/ 250 h 1243"/>
                    <a:gd name="T48" fmla="*/ 354 w 1273"/>
                    <a:gd name="T49" fmla="*/ 241 h 1243"/>
                    <a:gd name="T50" fmla="*/ 181 w 1273"/>
                    <a:gd name="T51" fmla="*/ 258 h 1243"/>
                    <a:gd name="T52" fmla="*/ 182 w 1273"/>
                    <a:gd name="T53" fmla="*/ 227 h 1243"/>
                    <a:gd name="T54" fmla="*/ 40 w 1273"/>
                    <a:gd name="T55" fmla="*/ 83 h 1243"/>
                    <a:gd name="T56" fmla="*/ 8 w 1273"/>
                    <a:gd name="T57" fmla="*/ 83 h 1243"/>
                    <a:gd name="T58" fmla="*/ 8 w 1273"/>
                    <a:gd name="T59" fmla="*/ 114 h 1243"/>
                    <a:gd name="T60" fmla="*/ 150 w 1273"/>
                    <a:gd name="T61" fmla="*/ 258 h 1243"/>
                    <a:gd name="T62" fmla="*/ 166 w 1273"/>
                    <a:gd name="T63" fmla="*/ 265 h 1243"/>
                    <a:gd name="T64" fmla="*/ 181 w 1273"/>
                    <a:gd name="T65" fmla="*/ 258 h 1243"/>
                    <a:gd name="T66" fmla="*/ 1265 w 1273"/>
                    <a:gd name="T67" fmla="*/ 584 h 1243"/>
                    <a:gd name="T68" fmla="*/ 1244 w 1273"/>
                    <a:gd name="T69" fmla="*/ 620 h 1243"/>
                    <a:gd name="T70" fmla="*/ 1232 w 1273"/>
                    <a:gd name="T71" fmla="*/ 628 h 1243"/>
                    <a:gd name="T72" fmla="*/ 1187 w 1273"/>
                    <a:gd name="T73" fmla="*/ 640 h 1243"/>
                    <a:gd name="T74" fmla="*/ 1181 w 1273"/>
                    <a:gd name="T75" fmla="*/ 639 h 1243"/>
                    <a:gd name="T76" fmla="*/ 1174 w 1273"/>
                    <a:gd name="T77" fmla="*/ 637 h 1243"/>
                    <a:gd name="T78" fmla="*/ 962 w 1273"/>
                    <a:gd name="T79" fmla="*/ 593 h 1243"/>
                    <a:gd name="T80" fmla="*/ 873 w 1273"/>
                    <a:gd name="T81" fmla="*/ 574 h 1243"/>
                    <a:gd name="T82" fmla="*/ 726 w 1273"/>
                    <a:gd name="T83" fmla="*/ 543 h 1243"/>
                    <a:gd name="T84" fmla="*/ 680 w 1273"/>
                    <a:gd name="T85" fmla="*/ 533 h 1243"/>
                    <a:gd name="T86" fmla="*/ 645 w 1273"/>
                    <a:gd name="T87" fmla="*/ 526 h 1243"/>
                    <a:gd name="T88" fmla="*/ 591 w 1273"/>
                    <a:gd name="T89" fmla="*/ 442 h 1243"/>
                    <a:gd name="T90" fmla="*/ 659 w 1273"/>
                    <a:gd name="T91" fmla="*/ 386 h 1243"/>
                    <a:gd name="T92" fmla="*/ 674 w 1273"/>
                    <a:gd name="T93" fmla="*/ 387 h 1243"/>
                    <a:gd name="T94" fmla="*/ 752 w 1273"/>
                    <a:gd name="T95" fmla="*/ 404 h 1243"/>
                    <a:gd name="T96" fmla="*/ 899 w 1273"/>
                    <a:gd name="T97" fmla="*/ 435 h 1243"/>
                    <a:gd name="T98" fmla="*/ 991 w 1273"/>
                    <a:gd name="T99" fmla="*/ 454 h 1243"/>
                    <a:gd name="T100" fmla="*/ 1179 w 1273"/>
                    <a:gd name="T101" fmla="*/ 494 h 1243"/>
                    <a:gd name="T102" fmla="*/ 1210 w 1273"/>
                    <a:gd name="T103" fmla="*/ 500 h 1243"/>
                    <a:gd name="T104" fmla="*/ 1265 w 1273"/>
                    <a:gd name="T105" fmla="*/ 584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73" h="1243">
                      <a:moveTo>
                        <a:pt x="255" y="1172"/>
                      </a:moveTo>
                      <a:cubicBezTo>
                        <a:pt x="255" y="1211"/>
                        <a:pt x="223" y="1243"/>
                        <a:pt x="184" y="1243"/>
                      </a:cubicBezTo>
                      <a:cubicBezTo>
                        <a:pt x="145" y="1243"/>
                        <a:pt x="113" y="1211"/>
                        <a:pt x="113" y="1172"/>
                      </a:cubicBezTo>
                      <a:cubicBezTo>
                        <a:pt x="113" y="1092"/>
                        <a:pt x="113" y="1092"/>
                        <a:pt x="113" y="1092"/>
                      </a:cubicBezTo>
                      <a:cubicBezTo>
                        <a:pt x="113" y="625"/>
                        <a:pt x="113" y="625"/>
                        <a:pt x="113" y="625"/>
                      </a:cubicBezTo>
                      <a:cubicBezTo>
                        <a:pt x="113" y="586"/>
                        <a:pt x="145" y="554"/>
                        <a:pt x="184" y="554"/>
                      </a:cubicBezTo>
                      <a:cubicBezTo>
                        <a:pt x="223" y="554"/>
                        <a:pt x="255" y="586"/>
                        <a:pt x="255" y="625"/>
                      </a:cubicBezTo>
                      <a:cubicBezTo>
                        <a:pt x="255" y="1089"/>
                        <a:pt x="255" y="1089"/>
                        <a:pt x="255" y="1089"/>
                      </a:cubicBezTo>
                      <a:lnTo>
                        <a:pt x="255" y="1172"/>
                      </a:lnTo>
                      <a:close/>
                      <a:moveTo>
                        <a:pt x="252" y="246"/>
                      </a:moveTo>
                      <a:cubicBezTo>
                        <a:pt x="264" y="245"/>
                        <a:pt x="273" y="234"/>
                        <a:pt x="272" y="222"/>
                      </a:cubicBezTo>
                      <a:cubicBezTo>
                        <a:pt x="255" y="21"/>
                        <a:pt x="255" y="21"/>
                        <a:pt x="255" y="21"/>
                      </a:cubicBezTo>
                      <a:cubicBezTo>
                        <a:pt x="254" y="9"/>
                        <a:pt x="243" y="0"/>
                        <a:pt x="231" y="1"/>
                      </a:cubicBezTo>
                      <a:cubicBezTo>
                        <a:pt x="219" y="2"/>
                        <a:pt x="210" y="13"/>
                        <a:pt x="211" y="25"/>
                      </a:cubicBezTo>
                      <a:cubicBezTo>
                        <a:pt x="228" y="226"/>
                        <a:pt x="228" y="226"/>
                        <a:pt x="228" y="226"/>
                      </a:cubicBezTo>
                      <a:cubicBezTo>
                        <a:pt x="229" y="238"/>
                        <a:pt x="239" y="246"/>
                        <a:pt x="250" y="246"/>
                      </a:cubicBezTo>
                      <a:cubicBezTo>
                        <a:pt x="251" y="246"/>
                        <a:pt x="251" y="246"/>
                        <a:pt x="252" y="246"/>
                      </a:cubicBezTo>
                      <a:close/>
                      <a:moveTo>
                        <a:pt x="354" y="241"/>
                      </a:moveTo>
                      <a:cubicBezTo>
                        <a:pt x="470" y="75"/>
                        <a:pt x="470" y="75"/>
                        <a:pt x="470" y="75"/>
                      </a:cubicBezTo>
                      <a:cubicBezTo>
                        <a:pt x="476" y="65"/>
                        <a:pt x="474" y="51"/>
                        <a:pt x="464" y="45"/>
                      </a:cubicBezTo>
                      <a:cubicBezTo>
                        <a:pt x="454" y="38"/>
                        <a:pt x="440" y="40"/>
                        <a:pt x="433" y="50"/>
                      </a:cubicBezTo>
                      <a:cubicBezTo>
                        <a:pt x="318" y="216"/>
                        <a:pt x="318" y="216"/>
                        <a:pt x="318" y="216"/>
                      </a:cubicBezTo>
                      <a:cubicBezTo>
                        <a:pt x="311" y="225"/>
                        <a:pt x="313" y="239"/>
                        <a:pt x="323" y="246"/>
                      </a:cubicBezTo>
                      <a:cubicBezTo>
                        <a:pt x="327" y="249"/>
                        <a:pt x="331" y="250"/>
                        <a:pt x="336" y="250"/>
                      </a:cubicBezTo>
                      <a:cubicBezTo>
                        <a:pt x="343" y="250"/>
                        <a:pt x="350" y="247"/>
                        <a:pt x="354" y="241"/>
                      </a:cubicBezTo>
                      <a:close/>
                      <a:moveTo>
                        <a:pt x="181" y="258"/>
                      </a:moveTo>
                      <a:cubicBezTo>
                        <a:pt x="190" y="250"/>
                        <a:pt x="190" y="236"/>
                        <a:pt x="182" y="227"/>
                      </a:cubicBezTo>
                      <a:cubicBezTo>
                        <a:pt x="40" y="83"/>
                        <a:pt x="40" y="83"/>
                        <a:pt x="40" y="83"/>
                      </a:cubicBezTo>
                      <a:cubicBezTo>
                        <a:pt x="31" y="75"/>
                        <a:pt x="17" y="75"/>
                        <a:pt x="8" y="83"/>
                      </a:cubicBezTo>
                      <a:cubicBezTo>
                        <a:pt x="0" y="92"/>
                        <a:pt x="0" y="106"/>
                        <a:pt x="8" y="114"/>
                      </a:cubicBezTo>
                      <a:cubicBezTo>
                        <a:pt x="150" y="258"/>
                        <a:pt x="150" y="258"/>
                        <a:pt x="150" y="258"/>
                      </a:cubicBezTo>
                      <a:cubicBezTo>
                        <a:pt x="155" y="262"/>
                        <a:pt x="160" y="265"/>
                        <a:pt x="166" y="265"/>
                      </a:cubicBezTo>
                      <a:cubicBezTo>
                        <a:pt x="172" y="265"/>
                        <a:pt x="177" y="262"/>
                        <a:pt x="181" y="258"/>
                      </a:cubicBezTo>
                      <a:close/>
                      <a:moveTo>
                        <a:pt x="1265" y="584"/>
                      </a:moveTo>
                      <a:cubicBezTo>
                        <a:pt x="1261" y="598"/>
                        <a:pt x="1254" y="611"/>
                        <a:pt x="1244" y="620"/>
                      </a:cubicBezTo>
                      <a:cubicBezTo>
                        <a:pt x="1232" y="628"/>
                        <a:pt x="1232" y="628"/>
                        <a:pt x="1232" y="628"/>
                      </a:cubicBezTo>
                      <a:cubicBezTo>
                        <a:pt x="1218" y="637"/>
                        <a:pt x="1202" y="641"/>
                        <a:pt x="1187" y="640"/>
                      </a:cubicBezTo>
                      <a:cubicBezTo>
                        <a:pt x="1185" y="639"/>
                        <a:pt x="1183" y="639"/>
                        <a:pt x="1181" y="639"/>
                      </a:cubicBezTo>
                      <a:cubicBezTo>
                        <a:pt x="1174" y="637"/>
                        <a:pt x="1174" y="637"/>
                        <a:pt x="1174" y="637"/>
                      </a:cubicBezTo>
                      <a:cubicBezTo>
                        <a:pt x="962" y="593"/>
                        <a:pt x="962" y="593"/>
                        <a:pt x="962" y="593"/>
                      </a:cubicBezTo>
                      <a:cubicBezTo>
                        <a:pt x="873" y="574"/>
                        <a:pt x="873" y="574"/>
                        <a:pt x="873" y="574"/>
                      </a:cubicBezTo>
                      <a:cubicBezTo>
                        <a:pt x="726" y="543"/>
                        <a:pt x="726" y="543"/>
                        <a:pt x="726" y="543"/>
                      </a:cubicBezTo>
                      <a:cubicBezTo>
                        <a:pt x="680" y="533"/>
                        <a:pt x="680" y="533"/>
                        <a:pt x="680" y="533"/>
                      </a:cubicBezTo>
                      <a:cubicBezTo>
                        <a:pt x="645" y="526"/>
                        <a:pt x="645" y="526"/>
                        <a:pt x="645" y="526"/>
                      </a:cubicBezTo>
                      <a:cubicBezTo>
                        <a:pt x="607" y="518"/>
                        <a:pt x="583" y="480"/>
                        <a:pt x="591" y="442"/>
                      </a:cubicBezTo>
                      <a:cubicBezTo>
                        <a:pt x="598" y="409"/>
                        <a:pt x="626" y="386"/>
                        <a:pt x="659" y="386"/>
                      </a:cubicBezTo>
                      <a:cubicBezTo>
                        <a:pt x="664" y="386"/>
                        <a:pt x="669" y="386"/>
                        <a:pt x="674" y="387"/>
                      </a:cubicBezTo>
                      <a:cubicBezTo>
                        <a:pt x="752" y="404"/>
                        <a:pt x="752" y="404"/>
                        <a:pt x="752" y="404"/>
                      </a:cubicBezTo>
                      <a:cubicBezTo>
                        <a:pt x="899" y="435"/>
                        <a:pt x="899" y="435"/>
                        <a:pt x="899" y="435"/>
                      </a:cubicBezTo>
                      <a:cubicBezTo>
                        <a:pt x="991" y="454"/>
                        <a:pt x="991" y="454"/>
                        <a:pt x="991" y="454"/>
                      </a:cubicBezTo>
                      <a:cubicBezTo>
                        <a:pt x="1179" y="494"/>
                        <a:pt x="1179" y="494"/>
                        <a:pt x="1179" y="494"/>
                      </a:cubicBezTo>
                      <a:cubicBezTo>
                        <a:pt x="1210" y="500"/>
                        <a:pt x="1210" y="500"/>
                        <a:pt x="1210" y="500"/>
                      </a:cubicBezTo>
                      <a:cubicBezTo>
                        <a:pt x="1248" y="508"/>
                        <a:pt x="1273" y="546"/>
                        <a:pt x="1265" y="584"/>
                      </a:cubicBez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GB"/>
                </a:p>
              </p:txBody>
            </p:sp>
          </p:grpSp>
        </p:grpSp>
        <p:sp>
          <p:nvSpPr>
            <p:cNvPr id="35" name="ee4pContent3">
              <a:extLst>
                <a:ext uri="{FF2B5EF4-FFF2-40B4-BE49-F238E27FC236}">
                  <a16:creationId xmlns:a16="http://schemas.microsoft.com/office/drawing/2014/main" id="{A4A09120-9829-4EBE-9A6A-BF6C31853E7D}"/>
                </a:ext>
              </a:extLst>
            </p:cNvPr>
            <p:cNvSpPr txBox="1"/>
            <p:nvPr/>
          </p:nvSpPr>
          <p:spPr>
            <a:xfrm>
              <a:off x="6187583" y="4835491"/>
              <a:ext cx="4114800" cy="640080"/>
            </a:xfrm>
            <a:prstGeom prst="rect">
              <a:avLst/>
            </a:prstGeom>
            <a:ln cap="rnd">
              <a:noFill/>
            </a:ln>
          </p:spPr>
          <p:txBody>
            <a:bodyPr vert="horz" wrap="square" lIns="0" tIns="0" rIns="0" bIns="0" rtlCol="0" anchor="ctr">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rgbClr val="146D46">
                    <a:lumMod val="100000"/>
                  </a:srgbClr>
                </a:buClr>
                <a:buSzPct val="100000"/>
              </a:pPr>
              <a:r>
                <a:rPr lang="en-US" sz="1800" dirty="0">
                  <a:solidFill>
                    <a:schemeClr val="tx1">
                      <a:lumMod val="50000"/>
                      <a:lumOff val="50000"/>
                    </a:schemeClr>
                  </a:solidFill>
                </a:rPr>
                <a:t>Often misused losing scalability</a:t>
              </a:r>
            </a:p>
          </p:txBody>
        </p:sp>
        <p:grpSp>
          <p:nvGrpSpPr>
            <p:cNvPr id="36" name="Group 35">
              <a:extLst>
                <a:ext uri="{FF2B5EF4-FFF2-40B4-BE49-F238E27FC236}">
                  <a16:creationId xmlns:a16="http://schemas.microsoft.com/office/drawing/2014/main" id="{06494909-737E-4452-A95E-0CA6F238376C}"/>
                </a:ext>
              </a:extLst>
            </p:cNvPr>
            <p:cNvGrpSpPr>
              <a:grpSpLocks/>
            </p:cNvGrpSpPr>
            <p:nvPr/>
          </p:nvGrpSpPr>
          <p:grpSpPr>
            <a:xfrm>
              <a:off x="4906628" y="4881211"/>
              <a:ext cx="822960" cy="548640"/>
              <a:chOff x="2019002" y="1995446"/>
              <a:chExt cx="8153996" cy="2867108"/>
            </a:xfrm>
            <a:solidFill>
              <a:schemeClr val="tx2"/>
            </a:solidFill>
          </p:grpSpPr>
          <p:sp>
            <p:nvSpPr>
              <p:cNvPr id="37" name="Freeform 18">
                <a:extLst>
                  <a:ext uri="{FF2B5EF4-FFF2-40B4-BE49-F238E27FC236}">
                    <a16:creationId xmlns:a16="http://schemas.microsoft.com/office/drawing/2014/main" id="{EBD02711-6B3E-44E6-843F-25D24C68DD70}"/>
                  </a:ext>
                </a:extLst>
              </p:cNvPr>
              <p:cNvSpPr>
                <a:spLocks/>
              </p:cNvSpPr>
              <p:nvPr/>
            </p:nvSpPr>
            <p:spPr bwMode="auto">
              <a:xfrm flipH="1">
                <a:off x="6995934" y="2717511"/>
                <a:ext cx="3177064" cy="500156"/>
              </a:xfrm>
              <a:custGeom>
                <a:avLst/>
                <a:gdLst>
                  <a:gd name="T0" fmla="*/ 736 w 736"/>
                  <a:gd name="T1" fmla="*/ 0 h 118"/>
                  <a:gd name="T2" fmla="*/ 368 w 736"/>
                  <a:gd name="T3" fmla="*/ 118 h 118"/>
                  <a:gd name="T4" fmla="*/ 0 w 736"/>
                  <a:gd name="T5" fmla="*/ 0 h 118"/>
                  <a:gd name="T6" fmla="*/ 736 w 736"/>
                  <a:gd name="T7" fmla="*/ 0 h 118"/>
                </a:gdLst>
                <a:ahLst/>
                <a:cxnLst>
                  <a:cxn ang="0">
                    <a:pos x="T0" y="T1"/>
                  </a:cxn>
                  <a:cxn ang="0">
                    <a:pos x="T2" y="T3"/>
                  </a:cxn>
                  <a:cxn ang="0">
                    <a:pos x="T4" y="T5"/>
                  </a:cxn>
                  <a:cxn ang="0">
                    <a:pos x="T6" y="T7"/>
                  </a:cxn>
                </a:cxnLst>
                <a:rect l="0" t="0" r="r" b="b"/>
                <a:pathLst>
                  <a:path w="736" h="118">
                    <a:moveTo>
                      <a:pt x="736" y="0"/>
                    </a:moveTo>
                    <a:cubicBezTo>
                      <a:pt x="736" y="65"/>
                      <a:pt x="571" y="118"/>
                      <a:pt x="368" y="118"/>
                    </a:cubicBezTo>
                    <a:cubicBezTo>
                      <a:pt x="165" y="118"/>
                      <a:pt x="0" y="65"/>
                      <a:pt x="0" y="0"/>
                    </a:cubicBezTo>
                    <a:lnTo>
                      <a:pt x="736" y="0"/>
                    </a:lnTo>
                    <a:close/>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38" name="Freeform 15">
                <a:extLst>
                  <a:ext uri="{FF2B5EF4-FFF2-40B4-BE49-F238E27FC236}">
                    <a16:creationId xmlns:a16="http://schemas.microsoft.com/office/drawing/2014/main" id="{E9F9C715-65B9-45C3-8EDE-8764246D9618}"/>
                  </a:ext>
                </a:extLst>
              </p:cNvPr>
              <p:cNvSpPr>
                <a:spLocks/>
              </p:cNvSpPr>
              <p:nvPr/>
            </p:nvSpPr>
            <p:spPr bwMode="auto">
              <a:xfrm flipH="1">
                <a:off x="3537086" y="2583662"/>
                <a:ext cx="5100211" cy="1088373"/>
              </a:xfrm>
              <a:custGeom>
                <a:avLst/>
                <a:gdLst>
                  <a:gd name="T0" fmla="*/ 24 w 1182"/>
                  <a:gd name="T1" fmla="*/ 258 h 258"/>
                  <a:gd name="T2" fmla="*/ 2 w 1182"/>
                  <a:gd name="T3" fmla="*/ 240 h 258"/>
                  <a:gd name="T4" fmla="*/ 20 w 1182"/>
                  <a:gd name="T5" fmla="*/ 214 h 258"/>
                  <a:gd name="T6" fmla="*/ 1154 w 1182"/>
                  <a:gd name="T7" fmla="*/ 2 h 258"/>
                  <a:gd name="T8" fmla="*/ 1180 w 1182"/>
                  <a:gd name="T9" fmla="*/ 20 h 258"/>
                  <a:gd name="T10" fmla="*/ 1162 w 1182"/>
                  <a:gd name="T11" fmla="*/ 46 h 258"/>
                  <a:gd name="T12" fmla="*/ 28 w 1182"/>
                  <a:gd name="T13" fmla="*/ 257 h 258"/>
                  <a:gd name="T14" fmla="*/ 24 w 118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2" h="258">
                    <a:moveTo>
                      <a:pt x="24" y="258"/>
                    </a:moveTo>
                    <a:cubicBezTo>
                      <a:pt x="13" y="258"/>
                      <a:pt x="4" y="250"/>
                      <a:pt x="2" y="240"/>
                    </a:cubicBezTo>
                    <a:cubicBezTo>
                      <a:pt x="0" y="228"/>
                      <a:pt x="8" y="216"/>
                      <a:pt x="20" y="214"/>
                    </a:cubicBezTo>
                    <a:cubicBezTo>
                      <a:pt x="1154" y="2"/>
                      <a:pt x="1154" y="2"/>
                      <a:pt x="1154" y="2"/>
                    </a:cubicBezTo>
                    <a:cubicBezTo>
                      <a:pt x="1166" y="0"/>
                      <a:pt x="1178" y="8"/>
                      <a:pt x="1180" y="20"/>
                    </a:cubicBezTo>
                    <a:cubicBezTo>
                      <a:pt x="1182" y="32"/>
                      <a:pt x="1174" y="44"/>
                      <a:pt x="1162" y="46"/>
                    </a:cubicBezTo>
                    <a:cubicBezTo>
                      <a:pt x="28" y="257"/>
                      <a:pt x="28" y="257"/>
                      <a:pt x="28" y="257"/>
                    </a:cubicBezTo>
                    <a:cubicBezTo>
                      <a:pt x="26" y="258"/>
                      <a:pt x="25" y="258"/>
                      <a:pt x="24" y="258"/>
                    </a:cubicBezTo>
                    <a:close/>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39" name="Line 16">
                <a:extLst>
                  <a:ext uri="{FF2B5EF4-FFF2-40B4-BE49-F238E27FC236}">
                    <a16:creationId xmlns:a16="http://schemas.microsoft.com/office/drawing/2014/main" id="{D13E5171-8EDB-46A0-BC4D-6AC8FAA32C02}"/>
                  </a:ext>
                </a:extLst>
              </p:cNvPr>
              <p:cNvSpPr>
                <a:spLocks noChangeShapeType="1"/>
              </p:cNvSpPr>
              <p:nvPr/>
            </p:nvSpPr>
            <p:spPr bwMode="auto">
              <a:xfrm flipH="1">
                <a:off x="5995615" y="3510014"/>
                <a:ext cx="0" cy="0"/>
              </a:xfrm>
              <a:prstGeom prst="line">
                <a:avLst/>
              </a:prstGeom>
              <a:grpFill/>
              <a:ln w="85725" cap="rnd">
                <a:solidFill>
                  <a:srgbClr val="4CBB7E"/>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19">
                <a:extLst>
                  <a:ext uri="{FF2B5EF4-FFF2-40B4-BE49-F238E27FC236}">
                    <a16:creationId xmlns:a16="http://schemas.microsoft.com/office/drawing/2014/main" id="{A58BBF55-22BE-4D80-932E-4634FF9E06E6}"/>
                  </a:ext>
                </a:extLst>
              </p:cNvPr>
              <p:cNvSpPr>
                <a:spLocks/>
              </p:cNvSpPr>
              <p:nvPr/>
            </p:nvSpPr>
            <p:spPr bwMode="auto">
              <a:xfrm flipH="1">
                <a:off x="2019002" y="1995446"/>
                <a:ext cx="3177064" cy="500156"/>
              </a:xfrm>
              <a:custGeom>
                <a:avLst/>
                <a:gdLst>
                  <a:gd name="T0" fmla="*/ 736 w 736"/>
                  <a:gd name="T1" fmla="*/ 0 h 118"/>
                  <a:gd name="T2" fmla="*/ 368 w 736"/>
                  <a:gd name="T3" fmla="*/ 118 h 118"/>
                  <a:gd name="T4" fmla="*/ 0 w 736"/>
                  <a:gd name="T5" fmla="*/ 0 h 118"/>
                  <a:gd name="T6" fmla="*/ 736 w 736"/>
                  <a:gd name="T7" fmla="*/ 0 h 118"/>
                </a:gdLst>
                <a:ahLst/>
                <a:cxnLst>
                  <a:cxn ang="0">
                    <a:pos x="T0" y="T1"/>
                  </a:cxn>
                  <a:cxn ang="0">
                    <a:pos x="T2" y="T3"/>
                  </a:cxn>
                  <a:cxn ang="0">
                    <a:pos x="T4" y="T5"/>
                  </a:cxn>
                  <a:cxn ang="0">
                    <a:pos x="T6" y="T7"/>
                  </a:cxn>
                </a:cxnLst>
                <a:rect l="0" t="0" r="r" b="b"/>
                <a:pathLst>
                  <a:path w="736" h="118">
                    <a:moveTo>
                      <a:pt x="736" y="0"/>
                    </a:moveTo>
                    <a:cubicBezTo>
                      <a:pt x="736" y="65"/>
                      <a:pt x="572" y="118"/>
                      <a:pt x="368" y="118"/>
                    </a:cubicBezTo>
                    <a:cubicBezTo>
                      <a:pt x="165" y="118"/>
                      <a:pt x="0" y="65"/>
                      <a:pt x="0" y="0"/>
                    </a:cubicBezTo>
                    <a:lnTo>
                      <a:pt x="736" y="0"/>
                    </a:lnTo>
                    <a:close/>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41" name="Freeform 20">
                <a:extLst>
                  <a:ext uri="{FF2B5EF4-FFF2-40B4-BE49-F238E27FC236}">
                    <a16:creationId xmlns:a16="http://schemas.microsoft.com/office/drawing/2014/main" id="{B1FE0ACA-92E3-4614-939C-FB4F7DC29164}"/>
                  </a:ext>
                </a:extLst>
              </p:cNvPr>
              <p:cNvSpPr>
                <a:spLocks/>
              </p:cNvSpPr>
              <p:nvPr/>
            </p:nvSpPr>
            <p:spPr bwMode="auto">
              <a:xfrm flipH="1">
                <a:off x="5072787" y="3281065"/>
                <a:ext cx="1803391" cy="1581489"/>
              </a:xfrm>
              <a:custGeom>
                <a:avLst/>
                <a:gdLst>
                  <a:gd name="T0" fmla="*/ 127 w 418"/>
                  <a:gd name="T1" fmla="*/ 45 h 375"/>
                  <a:gd name="T2" fmla="*/ 145 w 418"/>
                  <a:gd name="T3" fmla="*/ 24 h 375"/>
                  <a:gd name="T4" fmla="*/ 270 w 418"/>
                  <a:gd name="T5" fmla="*/ 3 h 375"/>
                  <a:gd name="T6" fmla="*/ 296 w 418"/>
                  <a:gd name="T7" fmla="*/ 25 h 375"/>
                  <a:gd name="T8" fmla="*/ 296 w 418"/>
                  <a:gd name="T9" fmla="*/ 229 h 375"/>
                  <a:gd name="T10" fmla="*/ 318 w 418"/>
                  <a:gd name="T11" fmla="*/ 251 h 375"/>
                  <a:gd name="T12" fmla="*/ 396 w 418"/>
                  <a:gd name="T13" fmla="*/ 251 h 375"/>
                  <a:gd name="T14" fmla="*/ 418 w 418"/>
                  <a:gd name="T15" fmla="*/ 273 h 375"/>
                  <a:gd name="T16" fmla="*/ 418 w 418"/>
                  <a:gd name="T17" fmla="*/ 353 h 375"/>
                  <a:gd name="T18" fmla="*/ 396 w 418"/>
                  <a:gd name="T19" fmla="*/ 375 h 375"/>
                  <a:gd name="T20" fmla="*/ 22 w 418"/>
                  <a:gd name="T21" fmla="*/ 375 h 375"/>
                  <a:gd name="T22" fmla="*/ 0 w 418"/>
                  <a:gd name="T23" fmla="*/ 353 h 375"/>
                  <a:gd name="T24" fmla="*/ 0 w 418"/>
                  <a:gd name="T25" fmla="*/ 267 h 375"/>
                  <a:gd name="T26" fmla="*/ 22 w 418"/>
                  <a:gd name="T27" fmla="*/ 245 h 375"/>
                  <a:gd name="T28" fmla="*/ 103 w 418"/>
                  <a:gd name="T29" fmla="*/ 245 h 375"/>
                  <a:gd name="T30" fmla="*/ 125 w 418"/>
                  <a:gd name="T31" fmla="*/ 223 h 375"/>
                  <a:gd name="T32" fmla="*/ 127 w 418"/>
                  <a:gd name="T33" fmla="*/ 45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8" h="375">
                    <a:moveTo>
                      <a:pt x="127" y="45"/>
                    </a:moveTo>
                    <a:cubicBezTo>
                      <a:pt x="127" y="35"/>
                      <a:pt x="134" y="26"/>
                      <a:pt x="145" y="24"/>
                    </a:cubicBezTo>
                    <a:cubicBezTo>
                      <a:pt x="270" y="3"/>
                      <a:pt x="270" y="3"/>
                      <a:pt x="270" y="3"/>
                    </a:cubicBezTo>
                    <a:cubicBezTo>
                      <a:pt x="284" y="0"/>
                      <a:pt x="296" y="11"/>
                      <a:pt x="296" y="25"/>
                    </a:cubicBezTo>
                    <a:cubicBezTo>
                      <a:pt x="296" y="229"/>
                      <a:pt x="296" y="229"/>
                      <a:pt x="296" y="229"/>
                    </a:cubicBezTo>
                    <a:cubicBezTo>
                      <a:pt x="296" y="241"/>
                      <a:pt x="306" y="251"/>
                      <a:pt x="318" y="251"/>
                    </a:cubicBezTo>
                    <a:cubicBezTo>
                      <a:pt x="396" y="251"/>
                      <a:pt x="396" y="251"/>
                      <a:pt x="396" y="251"/>
                    </a:cubicBezTo>
                    <a:cubicBezTo>
                      <a:pt x="408" y="251"/>
                      <a:pt x="418" y="261"/>
                      <a:pt x="418" y="273"/>
                    </a:cubicBezTo>
                    <a:cubicBezTo>
                      <a:pt x="418" y="353"/>
                      <a:pt x="418" y="353"/>
                      <a:pt x="418" y="353"/>
                    </a:cubicBezTo>
                    <a:cubicBezTo>
                      <a:pt x="418" y="365"/>
                      <a:pt x="408" y="375"/>
                      <a:pt x="396" y="375"/>
                    </a:cubicBezTo>
                    <a:cubicBezTo>
                      <a:pt x="22" y="375"/>
                      <a:pt x="22" y="375"/>
                      <a:pt x="22" y="375"/>
                    </a:cubicBezTo>
                    <a:cubicBezTo>
                      <a:pt x="10" y="375"/>
                      <a:pt x="0" y="365"/>
                      <a:pt x="0" y="353"/>
                    </a:cubicBezTo>
                    <a:cubicBezTo>
                      <a:pt x="0" y="267"/>
                      <a:pt x="0" y="267"/>
                      <a:pt x="0" y="267"/>
                    </a:cubicBezTo>
                    <a:cubicBezTo>
                      <a:pt x="0" y="255"/>
                      <a:pt x="10" y="245"/>
                      <a:pt x="22" y="245"/>
                    </a:cubicBezTo>
                    <a:cubicBezTo>
                      <a:pt x="103" y="245"/>
                      <a:pt x="103" y="245"/>
                      <a:pt x="103" y="245"/>
                    </a:cubicBezTo>
                    <a:cubicBezTo>
                      <a:pt x="115" y="245"/>
                      <a:pt x="125" y="235"/>
                      <a:pt x="125" y="223"/>
                    </a:cubicBezTo>
                    <a:lnTo>
                      <a:pt x="127" y="45"/>
                    </a:lnTo>
                    <a:close/>
                  </a:path>
                </a:pathLst>
              </a:custGeom>
              <a:grpFill/>
              <a:ln>
                <a:noFill/>
              </a:ln>
            </p:spPr>
            <p:txBody>
              <a:bodyPr vert="horz" wrap="square" lIns="91440" tIns="45720" rIns="91440" bIns="45720" numCol="1" anchor="t" anchorCtr="0" compatLnSpc="1">
                <a:prstTxWarp prst="textNoShape">
                  <a:avLst/>
                </a:prstTxWarp>
              </a:bodyPr>
              <a:lstStyle/>
              <a:p>
                <a:endParaRPr lang="en-GB"/>
              </a:p>
            </p:txBody>
          </p:sp>
        </p:grpSp>
      </p:grpSp>
    </p:spTree>
    <p:extLst>
      <p:ext uri="{BB962C8B-B14F-4D97-AF65-F5344CB8AC3E}">
        <p14:creationId xmlns:p14="http://schemas.microsoft.com/office/powerpoint/2010/main" val="12181538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22</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en-US"/>
              <a:t>7 April 2020</a:t>
            </a:r>
            <a:endParaRPr lang="it-IT" dirty="0"/>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Tools, REST, Swagger</a:t>
            </a:r>
          </a:p>
        </p:txBody>
      </p:sp>
      <p:sp>
        <p:nvSpPr>
          <p:cNvPr id="10" name="Text Placeholder 9">
            <a:extLst>
              <a:ext uri="{FF2B5EF4-FFF2-40B4-BE49-F238E27FC236}">
                <a16:creationId xmlns:a16="http://schemas.microsoft.com/office/drawing/2014/main" id="{E91CD6DB-F4FA-4931-AB04-D20E6A9EBD64}"/>
              </a:ext>
            </a:extLst>
          </p:cNvPr>
          <p:cNvSpPr>
            <a:spLocks noGrp="1"/>
          </p:cNvSpPr>
          <p:nvPr>
            <p:ph type="body" sz="quarter" idx="14"/>
          </p:nvPr>
        </p:nvSpPr>
        <p:spPr>
          <a:xfrm>
            <a:off x="5729681" y="1262063"/>
            <a:ext cx="3004306" cy="3283744"/>
          </a:xfrm>
        </p:spPr>
        <p:txBody>
          <a:bodyPr/>
          <a:lstStyle/>
          <a:p>
            <a:pPr marL="285750" indent="-285750">
              <a:buFont typeface="Arial" panose="020B0604020202020204" pitchFamily="34" charset="0"/>
              <a:buChar char="•"/>
            </a:pPr>
            <a:r>
              <a:rPr lang="en-US" sz="1800" dirty="0"/>
              <a:t>Does not conform to standards</a:t>
            </a:r>
          </a:p>
          <a:p>
            <a:pPr marL="285750" indent="-285750">
              <a:buFont typeface="Arial" panose="020B0604020202020204" pitchFamily="34" charset="0"/>
              <a:buChar char="•"/>
            </a:pPr>
            <a:r>
              <a:rPr lang="en-US" sz="1800" dirty="0"/>
              <a:t>Increases implementation complexity</a:t>
            </a:r>
          </a:p>
          <a:p>
            <a:pPr marL="285750" indent="-285750">
              <a:buFont typeface="Arial" panose="020B0604020202020204" pitchFamily="34" charset="0"/>
              <a:buChar char="•"/>
            </a:pPr>
            <a:r>
              <a:rPr lang="en-US" sz="1800" dirty="0"/>
              <a:t>Endpoints tailored to specific use case – restricting reuse</a:t>
            </a:r>
          </a:p>
          <a:p>
            <a:pPr marL="285750" indent="-285750">
              <a:buFont typeface="Arial" panose="020B0604020202020204" pitchFamily="34" charset="0"/>
              <a:buChar char="•"/>
            </a:pPr>
            <a:r>
              <a:rPr lang="en-US" sz="1800" dirty="0"/>
              <a:t>Any new feature requires editing an endpoint, resulting into potential breaking changes</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r>
              <a:rPr lang="en-US" dirty="0"/>
              <a:t>Even the popular REST implementations have pitfalls to be aware of…</a:t>
            </a:r>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Pitfalls of REST</a:t>
            </a:r>
          </a:p>
        </p:txBody>
      </p:sp>
      <p:sp>
        <p:nvSpPr>
          <p:cNvPr id="13" name="Text Placeholder 12">
            <a:extLst>
              <a:ext uri="{FF2B5EF4-FFF2-40B4-BE49-F238E27FC236}">
                <a16:creationId xmlns:a16="http://schemas.microsoft.com/office/drawing/2014/main" id="{59D83E93-7557-4578-9F11-05CA1AE87119}"/>
              </a:ext>
            </a:extLst>
          </p:cNvPr>
          <p:cNvSpPr>
            <a:spLocks noGrp="1"/>
          </p:cNvSpPr>
          <p:nvPr>
            <p:ph type="body" sz="quarter" idx="13"/>
          </p:nvPr>
        </p:nvSpPr>
        <p:spPr/>
        <p:txBody>
          <a:bodyPr>
            <a:normAutofit fontScale="77500" lnSpcReduction="20000"/>
          </a:bodyPr>
          <a:lstStyle/>
          <a:p>
            <a:endParaRPr lang="en-US"/>
          </a:p>
        </p:txBody>
      </p:sp>
      <p:sp>
        <p:nvSpPr>
          <p:cNvPr id="14" name="TextBox 13">
            <a:extLst>
              <a:ext uri="{FF2B5EF4-FFF2-40B4-BE49-F238E27FC236}">
                <a16:creationId xmlns:a16="http://schemas.microsoft.com/office/drawing/2014/main" id="{8915E896-4669-4FA1-8E42-8D6D4D331FF9}"/>
              </a:ext>
            </a:extLst>
          </p:cNvPr>
          <p:cNvSpPr txBox="1"/>
          <p:nvPr/>
        </p:nvSpPr>
        <p:spPr>
          <a:xfrm>
            <a:off x="235718" y="1308102"/>
            <a:ext cx="5301017" cy="3283744"/>
          </a:xfrm>
          <a:prstGeom prst="rect">
            <a:avLst/>
          </a:prstGeom>
          <a:noFill/>
          <a:ln w="9525" cap="rnd">
            <a:solidFill>
              <a:srgbClr val="146D46"/>
            </a:solid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err="1">
                <a:solidFill>
                  <a:schemeClr val="tx1">
                    <a:lumMod val="50000"/>
                    <a:lumOff val="50000"/>
                  </a:schemeClr>
                </a:solidFill>
              </a:rPr>
              <a:t>router.route</a:t>
            </a:r>
            <a:r>
              <a:rPr lang="en-US" sz="1400" dirty="0">
                <a:solidFill>
                  <a:schemeClr val="tx1">
                    <a:lumMod val="50000"/>
                    <a:lumOff val="50000"/>
                  </a:schemeClr>
                </a:solidFill>
              </a:rPr>
              <a:t>("/</a:t>
            </a:r>
            <a:r>
              <a:rPr lang="en-US" sz="1400" dirty="0" err="1">
                <a:solidFill>
                  <a:schemeClr val="tx1">
                    <a:lumMod val="50000"/>
                    <a:lumOff val="50000"/>
                  </a:schemeClr>
                </a:solidFill>
              </a:rPr>
              <a:t>patientsWithDoctors</a:t>
            </a:r>
            <a:r>
              <a:rPr lang="en-US" sz="1400" dirty="0">
                <a:solidFill>
                  <a:schemeClr val="tx1">
                    <a:lumMod val="50000"/>
                    <a:lumOff val="50000"/>
                  </a:schemeClr>
                </a:solidFill>
              </a:rPr>
              <a:t>/:</a:t>
            </a:r>
            <a:r>
              <a:rPr lang="en-US" sz="1400" dirty="0" err="1">
                <a:solidFill>
                  <a:schemeClr val="tx1">
                    <a:lumMod val="50000"/>
                    <a:lumOff val="50000"/>
                  </a:schemeClr>
                </a:solidFill>
              </a:rPr>
              <a:t>patientId</a:t>
            </a:r>
            <a:r>
              <a:rPr lang="en-US" sz="1400" dirty="0">
                <a:solidFill>
                  <a:schemeClr val="tx1">
                    <a:lumMod val="50000"/>
                    <a:lumOff val="50000"/>
                  </a:schemeClr>
                </a:solidFill>
              </a:rPr>
              <a:t>").get(function(</a:t>
            </a:r>
            <a:r>
              <a:rPr lang="en-US" sz="1400" dirty="0" err="1">
                <a:solidFill>
                  <a:schemeClr val="tx1">
                    <a:lumMod val="50000"/>
                    <a:lumOff val="50000"/>
                  </a:schemeClr>
                </a:solidFill>
              </a:rPr>
              <a:t>req</a:t>
            </a:r>
            <a:r>
              <a:rPr lang="en-US" sz="1400" dirty="0">
                <a:solidFill>
                  <a:schemeClr val="tx1">
                    <a:lumMod val="50000"/>
                    <a:lumOff val="50000"/>
                  </a:schemeClr>
                </a:solidFill>
              </a:rPr>
              <a:t>, res) {</a:t>
            </a:r>
          </a:p>
          <a:p>
            <a:r>
              <a:rPr lang="en-US" sz="1400" dirty="0">
                <a:solidFill>
                  <a:schemeClr val="tx1">
                    <a:lumMod val="50000"/>
                    <a:lumOff val="50000"/>
                  </a:schemeClr>
                </a:solidFill>
              </a:rPr>
              <a:t>  </a:t>
            </a:r>
            <a:r>
              <a:rPr lang="en-US" sz="1400" dirty="0" err="1">
                <a:solidFill>
                  <a:schemeClr val="tx1">
                    <a:lumMod val="50000"/>
                    <a:lumOff val="50000"/>
                  </a:schemeClr>
                </a:solidFill>
              </a:rPr>
              <a:t>var</a:t>
            </a:r>
            <a:r>
              <a:rPr lang="en-US" sz="1400" dirty="0">
                <a:solidFill>
                  <a:schemeClr val="tx1">
                    <a:lumMod val="50000"/>
                    <a:lumOff val="50000"/>
                  </a:schemeClr>
                </a:solidFill>
              </a:rPr>
              <a:t> result = {</a:t>
            </a:r>
          </a:p>
          <a:p>
            <a:r>
              <a:rPr lang="en-US" sz="1400" dirty="0">
                <a:solidFill>
                  <a:schemeClr val="tx1">
                    <a:lumMod val="50000"/>
                    <a:lumOff val="50000"/>
                  </a:schemeClr>
                </a:solidFill>
              </a:rPr>
              <a:t>    patient: {},</a:t>
            </a:r>
          </a:p>
          <a:p>
            <a:r>
              <a:rPr lang="en-US" sz="1400" dirty="0">
                <a:solidFill>
                  <a:schemeClr val="tx1">
                    <a:lumMod val="50000"/>
                    <a:lumOff val="50000"/>
                  </a:schemeClr>
                </a:solidFill>
              </a:rPr>
              <a:t>    doctors: []</a:t>
            </a:r>
          </a:p>
          <a:p>
            <a:r>
              <a:rPr lang="en-US" sz="1400" dirty="0">
                <a:solidFill>
                  <a:schemeClr val="tx1">
                    <a:lumMod val="50000"/>
                    <a:lumOff val="50000"/>
                  </a:schemeClr>
                </a:solidFill>
              </a:rPr>
              <a:t>  };</a:t>
            </a:r>
          </a:p>
          <a:p>
            <a:r>
              <a:rPr lang="en-US" sz="1400" dirty="0">
                <a:solidFill>
                  <a:schemeClr val="tx1">
                    <a:lumMod val="50000"/>
                    <a:lumOff val="50000"/>
                  </a:schemeClr>
                </a:solidFill>
              </a:rPr>
              <a:t>  result[‘patient’] = </a:t>
            </a:r>
            <a:r>
              <a:rPr lang="en-US" sz="1400" dirty="0" err="1">
                <a:solidFill>
                  <a:schemeClr val="tx1">
                    <a:lumMod val="50000"/>
                    <a:lumOff val="50000"/>
                  </a:schemeClr>
                </a:solidFill>
              </a:rPr>
              <a:t>db.getPatient</a:t>
            </a:r>
            <a:r>
              <a:rPr lang="en-US" sz="1400" dirty="0">
                <a:solidFill>
                  <a:schemeClr val="tx1">
                    <a:lumMod val="50000"/>
                    <a:lumOff val="50000"/>
                  </a:schemeClr>
                </a:solidFill>
              </a:rPr>
              <a:t>(</a:t>
            </a:r>
            <a:r>
              <a:rPr lang="en-US" sz="1400" dirty="0" err="1">
                <a:solidFill>
                  <a:schemeClr val="tx1">
                    <a:lumMod val="50000"/>
                    <a:lumOff val="50000"/>
                  </a:schemeClr>
                </a:solidFill>
              </a:rPr>
              <a:t>req.body.patientId</a:t>
            </a:r>
            <a:r>
              <a:rPr lang="en-US" sz="1400" dirty="0">
                <a:solidFill>
                  <a:schemeClr val="tx1">
                    <a:lumMod val="50000"/>
                    <a:lumOff val="50000"/>
                  </a:schemeClr>
                </a:solidFill>
              </a:rPr>
              <a:t>);</a:t>
            </a:r>
          </a:p>
          <a:p>
            <a:r>
              <a:rPr lang="en-US" sz="1400" dirty="0">
                <a:solidFill>
                  <a:schemeClr val="tx1">
                    <a:lumMod val="50000"/>
                    <a:lumOff val="50000"/>
                  </a:schemeClr>
                </a:solidFill>
              </a:rPr>
              <a:t>  </a:t>
            </a:r>
            <a:r>
              <a:rPr lang="en-US" sz="1400" dirty="0" err="1">
                <a:solidFill>
                  <a:schemeClr val="tx1">
                    <a:lumMod val="50000"/>
                    <a:lumOff val="50000"/>
                  </a:schemeClr>
                </a:solidFill>
              </a:rPr>
              <a:t>var</a:t>
            </a:r>
            <a:r>
              <a:rPr lang="en-US" sz="1400" dirty="0">
                <a:solidFill>
                  <a:schemeClr val="tx1">
                    <a:lumMod val="50000"/>
                    <a:lumOff val="50000"/>
                  </a:schemeClr>
                </a:solidFill>
              </a:rPr>
              <a:t> visits = </a:t>
            </a:r>
            <a:r>
              <a:rPr lang="en-US" sz="1400" dirty="0" err="1">
                <a:solidFill>
                  <a:schemeClr val="tx1">
                    <a:lumMod val="50000"/>
                    <a:lumOff val="50000"/>
                  </a:schemeClr>
                </a:solidFill>
              </a:rPr>
              <a:t>db.getVisits</a:t>
            </a:r>
            <a:r>
              <a:rPr lang="en-US" sz="1400" dirty="0">
                <a:solidFill>
                  <a:schemeClr val="tx1">
                    <a:lumMod val="50000"/>
                    <a:lumOff val="50000"/>
                  </a:schemeClr>
                </a:solidFill>
              </a:rPr>
              <a:t>(</a:t>
            </a:r>
            <a:r>
              <a:rPr lang="en-US" sz="1400" dirty="0" err="1">
                <a:solidFill>
                  <a:schemeClr val="tx1">
                    <a:lumMod val="50000"/>
                    <a:lumOff val="50000"/>
                  </a:schemeClr>
                </a:solidFill>
              </a:rPr>
              <a:t>req.body.patientId</a:t>
            </a:r>
            <a:r>
              <a:rPr lang="en-US" sz="1400" dirty="0">
                <a:solidFill>
                  <a:schemeClr val="tx1">
                    <a:lumMod val="50000"/>
                    <a:lumOff val="50000"/>
                  </a:schemeClr>
                </a:solidFill>
              </a:rPr>
              <a:t>);</a:t>
            </a:r>
          </a:p>
          <a:p>
            <a:r>
              <a:rPr lang="en-US" sz="1400" dirty="0">
                <a:solidFill>
                  <a:schemeClr val="tx1">
                    <a:lumMod val="50000"/>
                    <a:lumOff val="50000"/>
                  </a:schemeClr>
                </a:solidFill>
              </a:rPr>
              <a:t>  </a:t>
            </a:r>
            <a:r>
              <a:rPr lang="en-US" sz="1400" dirty="0" err="1">
                <a:solidFill>
                  <a:schemeClr val="tx1">
                    <a:lumMod val="50000"/>
                    <a:lumOff val="50000"/>
                  </a:schemeClr>
                </a:solidFill>
              </a:rPr>
              <a:t>visits.forEach</a:t>
            </a:r>
            <a:r>
              <a:rPr lang="en-US" sz="1400" dirty="0">
                <a:solidFill>
                  <a:schemeClr val="tx1">
                    <a:lumMod val="50000"/>
                    <a:lumOff val="50000"/>
                  </a:schemeClr>
                </a:solidFill>
              </a:rPr>
              <a:t>(function(visit) {</a:t>
            </a:r>
          </a:p>
          <a:p>
            <a:r>
              <a:rPr lang="en-US" sz="1400" dirty="0">
                <a:solidFill>
                  <a:schemeClr val="tx1">
                    <a:lumMod val="50000"/>
                    <a:lumOff val="50000"/>
                  </a:schemeClr>
                </a:solidFill>
              </a:rPr>
              <a:t>    </a:t>
            </a:r>
            <a:r>
              <a:rPr lang="en-US" sz="1400" dirty="0" err="1">
                <a:solidFill>
                  <a:schemeClr val="tx1">
                    <a:lumMod val="50000"/>
                    <a:lumOff val="50000"/>
                  </a:schemeClr>
                </a:solidFill>
              </a:rPr>
              <a:t>result.doctors.push</a:t>
            </a:r>
            <a:r>
              <a:rPr lang="en-US" sz="1400" dirty="0">
                <a:solidFill>
                  <a:schemeClr val="tx1">
                    <a:lumMod val="50000"/>
                    <a:lumOff val="50000"/>
                  </a:schemeClr>
                </a:solidFill>
              </a:rPr>
              <a:t>(</a:t>
            </a:r>
            <a:r>
              <a:rPr lang="en-US" sz="1400" dirty="0" err="1">
                <a:solidFill>
                  <a:schemeClr val="tx1">
                    <a:lumMod val="50000"/>
                    <a:lumOff val="50000"/>
                  </a:schemeClr>
                </a:solidFill>
              </a:rPr>
              <a:t>db.getDoctor</a:t>
            </a:r>
            <a:r>
              <a:rPr lang="en-US" sz="1400" dirty="0">
                <a:solidFill>
                  <a:schemeClr val="tx1">
                    <a:lumMod val="50000"/>
                    <a:lumOff val="50000"/>
                  </a:schemeClr>
                </a:solidFill>
              </a:rPr>
              <a:t>(</a:t>
            </a:r>
            <a:r>
              <a:rPr lang="en-US" sz="1400" dirty="0" err="1">
                <a:solidFill>
                  <a:schemeClr val="tx1">
                    <a:lumMod val="50000"/>
                    <a:lumOff val="50000"/>
                  </a:schemeClr>
                </a:solidFill>
              </a:rPr>
              <a:t>visit.doctor_id</a:t>
            </a:r>
            <a:r>
              <a:rPr lang="en-US" sz="1400" dirty="0">
                <a:solidFill>
                  <a:schemeClr val="tx1">
                    <a:lumMod val="50000"/>
                    <a:lumOff val="50000"/>
                  </a:schemeClr>
                </a:solidFill>
              </a:rPr>
              <a:t>));</a:t>
            </a:r>
          </a:p>
          <a:p>
            <a:r>
              <a:rPr lang="en-US" sz="1400" dirty="0">
                <a:solidFill>
                  <a:schemeClr val="tx1">
                    <a:lumMod val="50000"/>
                    <a:lumOff val="50000"/>
                  </a:schemeClr>
                </a:solidFill>
              </a:rPr>
              <a:t>  });</a:t>
            </a:r>
          </a:p>
          <a:p>
            <a:r>
              <a:rPr lang="en-US" sz="1400" dirty="0">
                <a:solidFill>
                  <a:schemeClr val="tx1">
                    <a:lumMod val="50000"/>
                    <a:lumOff val="50000"/>
                  </a:schemeClr>
                </a:solidFill>
              </a:rPr>
              <a:t>  </a:t>
            </a:r>
            <a:r>
              <a:rPr lang="en-US" sz="1400" dirty="0" err="1">
                <a:solidFill>
                  <a:schemeClr val="tx1">
                    <a:lumMod val="50000"/>
                    <a:lumOff val="50000"/>
                  </a:schemeClr>
                </a:solidFill>
              </a:rPr>
              <a:t>res.json</a:t>
            </a:r>
            <a:r>
              <a:rPr lang="en-US" sz="1400" dirty="0">
                <a:solidFill>
                  <a:schemeClr val="tx1">
                    <a:lumMod val="50000"/>
                    <a:lumOff val="50000"/>
                  </a:schemeClr>
                </a:solidFill>
              </a:rPr>
              <a:t>(result);</a:t>
            </a:r>
          </a:p>
          <a:p>
            <a:r>
              <a:rPr lang="en-US" sz="1400" dirty="0">
                <a:solidFill>
                  <a:schemeClr val="tx1">
                    <a:lumMod val="50000"/>
                    <a:lumOff val="50000"/>
                  </a:schemeClr>
                </a:solidFill>
              </a:rPr>
              <a:t>});</a:t>
            </a:r>
          </a:p>
        </p:txBody>
      </p:sp>
      <p:sp>
        <p:nvSpPr>
          <p:cNvPr id="15" name="TextBox 14">
            <a:extLst>
              <a:ext uri="{FF2B5EF4-FFF2-40B4-BE49-F238E27FC236}">
                <a16:creationId xmlns:a16="http://schemas.microsoft.com/office/drawing/2014/main" id="{8BB5AD0E-8D8C-4768-9704-7DA143EEDBB5}"/>
              </a:ext>
            </a:extLst>
          </p:cNvPr>
          <p:cNvSpPr txBox="1"/>
          <p:nvPr/>
        </p:nvSpPr>
        <p:spPr>
          <a:xfrm>
            <a:off x="3679201" y="1315207"/>
            <a:ext cx="1857534" cy="2215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lnSpc>
                <a:spcPct val="90000"/>
              </a:lnSpc>
              <a:spcAft>
                <a:spcPts val="600"/>
              </a:spcAft>
            </a:pPr>
            <a:r>
              <a:rPr lang="en-US" sz="1600" dirty="0">
                <a:solidFill>
                  <a:schemeClr val="bg1"/>
                </a:solidFill>
              </a:rPr>
              <a:t>Popular REST API</a:t>
            </a:r>
          </a:p>
        </p:txBody>
      </p:sp>
      <p:cxnSp>
        <p:nvCxnSpPr>
          <p:cNvPr id="16" name="Straight Connector 15">
            <a:extLst>
              <a:ext uri="{FF2B5EF4-FFF2-40B4-BE49-F238E27FC236}">
                <a16:creationId xmlns:a16="http://schemas.microsoft.com/office/drawing/2014/main" id="{B04AF3A2-EE51-45BD-89D3-24B839869C2E}"/>
              </a:ext>
            </a:extLst>
          </p:cNvPr>
          <p:cNvCxnSpPr>
            <a:cxnSpLocks/>
          </p:cNvCxnSpPr>
          <p:nvPr/>
        </p:nvCxnSpPr>
        <p:spPr>
          <a:xfrm>
            <a:off x="2494607" y="3811528"/>
            <a:ext cx="811618" cy="265522"/>
          </a:xfrm>
          <a:prstGeom prst="line">
            <a:avLst/>
          </a:prstGeom>
          <a:noFill/>
          <a:ln w="19050" cap="rnd" cmpd="sng" algn="ctr">
            <a:solidFill>
              <a:schemeClr val="tx1">
                <a:lumMod val="50000"/>
                <a:lumOff val="50000"/>
              </a:schemeClr>
            </a:solidFill>
            <a:prstDash val="solid"/>
            <a:headEnd type="oval"/>
            <a:tailEnd type="none" w="sm" len="sm"/>
          </a:ln>
          <a:effectLst/>
        </p:spPr>
      </p:cxnSp>
      <p:sp>
        <p:nvSpPr>
          <p:cNvPr id="18" name="Rectangle 17">
            <a:extLst>
              <a:ext uri="{FF2B5EF4-FFF2-40B4-BE49-F238E27FC236}">
                <a16:creationId xmlns:a16="http://schemas.microsoft.com/office/drawing/2014/main" id="{988BF629-2A50-45D0-8535-BAFDBE1921CC}"/>
              </a:ext>
            </a:extLst>
          </p:cNvPr>
          <p:cNvSpPr/>
          <p:nvPr/>
        </p:nvSpPr>
        <p:spPr>
          <a:xfrm>
            <a:off x="3335586" y="3869549"/>
            <a:ext cx="2171788" cy="658601"/>
          </a:xfrm>
          <a:prstGeom prst="rect">
            <a:avLst/>
          </a:prstGeom>
          <a:solidFill>
            <a:schemeClr val="accent5">
              <a:lumMod val="40000"/>
              <a:lumOff val="60000"/>
            </a:schemeClr>
          </a:solidFill>
          <a:ln w="19050" cap="rnd" cmpd="sng" algn="ctr">
            <a:noFill/>
            <a:prstDash val="solid"/>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effectLst/>
                <a:uLnTx/>
                <a:uFillTx/>
              </a:rPr>
              <a:t>Discuss the downside of this approach</a:t>
            </a:r>
            <a:endParaRPr kumimoji="0" lang="en-US" sz="1200" b="0" i="0" u="none" strike="noStrike" kern="0" cap="none" spc="0" normalizeH="0" baseline="0" noProof="0" dirty="0">
              <a:ln>
                <a:noFill/>
              </a:ln>
              <a:effectLst/>
              <a:uLnTx/>
              <a:uFillTx/>
            </a:endParaRPr>
          </a:p>
        </p:txBody>
      </p:sp>
    </p:spTree>
    <p:extLst>
      <p:ext uri="{BB962C8B-B14F-4D97-AF65-F5344CB8AC3E}">
        <p14:creationId xmlns:p14="http://schemas.microsoft.com/office/powerpoint/2010/main" val="3659614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F4A729-F965-4A1B-984A-05ECC7D1BED6}"/>
              </a:ext>
            </a:extLst>
          </p:cNvPr>
          <p:cNvSpPr>
            <a:spLocks noGrp="1"/>
          </p:cNvSpPr>
          <p:nvPr>
            <p:ph type="sldNum" sz="quarter" idx="12"/>
          </p:nvPr>
        </p:nvSpPr>
        <p:spPr/>
        <p:txBody>
          <a:bodyPr/>
          <a:lstStyle/>
          <a:p>
            <a:fld id="{C465A074-71B0-1C47-A455-7677837C124E}" type="slidenum">
              <a:rPr lang="it-IT" smtClean="0"/>
              <a:pPr/>
              <a:t>23</a:t>
            </a:fld>
            <a:endParaRPr lang="it-IT" dirty="0"/>
          </a:p>
        </p:txBody>
      </p:sp>
      <p:sp>
        <p:nvSpPr>
          <p:cNvPr id="3" name="Date Placeholder 2">
            <a:extLst>
              <a:ext uri="{FF2B5EF4-FFF2-40B4-BE49-F238E27FC236}">
                <a16:creationId xmlns:a16="http://schemas.microsoft.com/office/drawing/2014/main" id="{C35E94E1-EC36-49F9-A405-3229191EB665}"/>
              </a:ext>
            </a:extLst>
          </p:cNvPr>
          <p:cNvSpPr>
            <a:spLocks noGrp="1"/>
          </p:cNvSpPr>
          <p:nvPr>
            <p:ph type="dt" sz="half" idx="10"/>
          </p:nvPr>
        </p:nvSpPr>
        <p:spPr/>
        <p:txBody>
          <a:bodyPr/>
          <a:lstStyle/>
          <a:p>
            <a:r>
              <a:rPr lang="en-US"/>
              <a:t>7 April 2020</a:t>
            </a:r>
            <a:endParaRPr lang="it-IT" dirty="0"/>
          </a:p>
        </p:txBody>
      </p:sp>
      <p:sp>
        <p:nvSpPr>
          <p:cNvPr id="4" name="Footer Placeholder 3">
            <a:extLst>
              <a:ext uri="{FF2B5EF4-FFF2-40B4-BE49-F238E27FC236}">
                <a16:creationId xmlns:a16="http://schemas.microsoft.com/office/drawing/2014/main" id="{0089D701-8F05-436F-92F4-FFCCAF4094EA}"/>
              </a:ext>
            </a:extLst>
          </p:cNvPr>
          <p:cNvSpPr>
            <a:spLocks noGrp="1"/>
          </p:cNvSpPr>
          <p:nvPr>
            <p:ph type="ftr" sz="quarter" idx="11"/>
          </p:nvPr>
        </p:nvSpPr>
        <p:spPr/>
        <p:txBody>
          <a:bodyPr/>
          <a:lstStyle/>
          <a:p>
            <a:r>
              <a:rPr lang="it-IT"/>
              <a:t>Tools, REST, Swagger</a:t>
            </a:r>
            <a:endParaRPr lang="it-IT" dirty="0"/>
          </a:p>
        </p:txBody>
      </p:sp>
      <p:sp>
        <p:nvSpPr>
          <p:cNvPr id="5" name="Title 4">
            <a:extLst>
              <a:ext uri="{FF2B5EF4-FFF2-40B4-BE49-F238E27FC236}">
                <a16:creationId xmlns:a16="http://schemas.microsoft.com/office/drawing/2014/main" id="{63972DDC-0F3A-40AA-992A-D6F9FD6161C7}"/>
              </a:ext>
            </a:extLst>
          </p:cNvPr>
          <p:cNvSpPr>
            <a:spLocks noGrp="1"/>
          </p:cNvSpPr>
          <p:nvPr>
            <p:ph type="ctrTitle"/>
          </p:nvPr>
        </p:nvSpPr>
        <p:spPr/>
        <p:txBody>
          <a:bodyPr/>
          <a:lstStyle/>
          <a:p>
            <a:endParaRPr lang="en-US"/>
          </a:p>
        </p:txBody>
      </p:sp>
      <p:sp>
        <p:nvSpPr>
          <p:cNvPr id="6" name="Subtitle 5">
            <a:extLst>
              <a:ext uri="{FF2B5EF4-FFF2-40B4-BE49-F238E27FC236}">
                <a16:creationId xmlns:a16="http://schemas.microsoft.com/office/drawing/2014/main" id="{87BB075F-EC57-4AF2-B8BB-55894D55C78D}"/>
              </a:ext>
            </a:extLst>
          </p:cNvPr>
          <p:cNvSpPr>
            <a:spLocks noGrp="1"/>
          </p:cNvSpPr>
          <p:nvPr>
            <p:ph type="subTitle" idx="1"/>
          </p:nvPr>
        </p:nvSpPr>
        <p:spPr/>
        <p:txBody>
          <a:bodyPr/>
          <a:lstStyle/>
          <a:p>
            <a:endParaRPr lang="en-US"/>
          </a:p>
        </p:txBody>
      </p:sp>
      <p:sp>
        <p:nvSpPr>
          <p:cNvPr id="7" name="Text Placeholder 6">
            <a:extLst>
              <a:ext uri="{FF2B5EF4-FFF2-40B4-BE49-F238E27FC236}">
                <a16:creationId xmlns:a16="http://schemas.microsoft.com/office/drawing/2014/main" id="{EE7CB7D8-3749-412B-8302-57B8F423C039}"/>
              </a:ext>
            </a:extLst>
          </p:cNvPr>
          <p:cNvSpPr>
            <a:spLocks noGrp="1"/>
          </p:cNvSpPr>
          <p:nvPr>
            <p:ph type="body" sz="quarter" idx="13"/>
          </p:nvPr>
        </p:nvSpPr>
        <p:spPr/>
        <p:txBody>
          <a:bodyPr/>
          <a:lstStyle/>
          <a:p>
            <a:r>
              <a:rPr lang="en-US" dirty="0"/>
              <a:t>What is SWAGGER?</a:t>
            </a:r>
          </a:p>
        </p:txBody>
      </p:sp>
    </p:spTree>
    <p:extLst>
      <p:ext uri="{BB962C8B-B14F-4D97-AF65-F5344CB8AC3E}">
        <p14:creationId xmlns:p14="http://schemas.microsoft.com/office/powerpoint/2010/main" val="727904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C4BB90-C250-4502-B592-B60096728F7F}"/>
              </a:ext>
            </a:extLst>
          </p:cNvPr>
          <p:cNvSpPr>
            <a:spLocks noGrp="1"/>
          </p:cNvSpPr>
          <p:nvPr>
            <p:ph type="sldNum" sz="quarter" idx="12"/>
          </p:nvPr>
        </p:nvSpPr>
        <p:spPr/>
        <p:txBody>
          <a:bodyPr/>
          <a:lstStyle/>
          <a:p>
            <a:fld id="{C465A074-71B0-1C47-A455-7677837C124E}" type="slidenum">
              <a:rPr lang="it-IT" smtClean="0"/>
              <a:pPr/>
              <a:t>24</a:t>
            </a:fld>
            <a:endParaRPr lang="it-IT" dirty="0"/>
          </a:p>
        </p:txBody>
      </p:sp>
      <p:sp>
        <p:nvSpPr>
          <p:cNvPr id="3" name="Date Placeholder 2">
            <a:extLst>
              <a:ext uri="{FF2B5EF4-FFF2-40B4-BE49-F238E27FC236}">
                <a16:creationId xmlns:a16="http://schemas.microsoft.com/office/drawing/2014/main" id="{B72779B5-0F54-40AF-AA5F-1F741311D2E6}"/>
              </a:ext>
            </a:extLst>
          </p:cNvPr>
          <p:cNvSpPr>
            <a:spLocks noGrp="1"/>
          </p:cNvSpPr>
          <p:nvPr>
            <p:ph type="dt" sz="half" idx="10"/>
          </p:nvPr>
        </p:nvSpPr>
        <p:spPr/>
        <p:txBody>
          <a:bodyPr/>
          <a:lstStyle/>
          <a:p>
            <a:r>
              <a:rPr lang="en-US"/>
              <a:t>7 April 2020</a:t>
            </a:r>
            <a:endParaRPr lang="it-IT" dirty="0"/>
          </a:p>
        </p:txBody>
      </p:sp>
      <p:sp>
        <p:nvSpPr>
          <p:cNvPr id="4" name="Footer Placeholder 3">
            <a:extLst>
              <a:ext uri="{FF2B5EF4-FFF2-40B4-BE49-F238E27FC236}">
                <a16:creationId xmlns:a16="http://schemas.microsoft.com/office/drawing/2014/main" id="{149F9A0A-F0EA-4794-97A3-3A63569792B5}"/>
              </a:ext>
            </a:extLst>
          </p:cNvPr>
          <p:cNvSpPr>
            <a:spLocks noGrp="1"/>
          </p:cNvSpPr>
          <p:nvPr>
            <p:ph type="ftr" sz="quarter" idx="11"/>
          </p:nvPr>
        </p:nvSpPr>
        <p:spPr/>
        <p:txBody>
          <a:bodyPr/>
          <a:lstStyle/>
          <a:p>
            <a:r>
              <a:rPr lang="it-IT" dirty="0"/>
              <a:t>Tools, REST, Swagger</a:t>
            </a:r>
          </a:p>
        </p:txBody>
      </p:sp>
      <p:sp>
        <p:nvSpPr>
          <p:cNvPr id="13" name="Text Placeholder 12">
            <a:extLst>
              <a:ext uri="{FF2B5EF4-FFF2-40B4-BE49-F238E27FC236}">
                <a16:creationId xmlns:a16="http://schemas.microsoft.com/office/drawing/2014/main" id="{8620D921-AF79-4D88-9E63-F8CDE53A3C49}"/>
              </a:ext>
            </a:extLst>
          </p:cNvPr>
          <p:cNvSpPr>
            <a:spLocks noGrp="1"/>
          </p:cNvSpPr>
          <p:nvPr>
            <p:ph type="body" sz="quarter" idx="14"/>
          </p:nvPr>
        </p:nvSpPr>
        <p:spPr/>
        <p:txBody>
          <a:bodyPr/>
          <a:lstStyle/>
          <a:p>
            <a:pPr>
              <a:buNone/>
            </a:pPr>
            <a:r>
              <a:rPr lang="en-US" sz="1800" b="0" dirty="0"/>
              <a:t>Swagger is a framework for describing your API using a common language that everyone can understand. Think of it as a </a:t>
            </a:r>
            <a:r>
              <a:rPr lang="en-US" sz="1800" b="0" dirty="0">
                <a:solidFill>
                  <a:schemeClr val="accent1"/>
                </a:solidFill>
              </a:rPr>
              <a:t>blueprint</a:t>
            </a:r>
            <a:r>
              <a:rPr lang="en-US" sz="1800" b="0" dirty="0"/>
              <a:t> for a house. You can use whatever building materials you like, but you can't step outside the parameters of the blueprint.</a:t>
            </a:r>
          </a:p>
          <a:p>
            <a:pPr>
              <a:buNone/>
            </a:pPr>
            <a:endParaRPr lang="en-US" sz="1800" b="0" dirty="0"/>
          </a:p>
          <a:p>
            <a:pPr marL="285750" indent="-285750">
              <a:buFont typeface="Arial" panose="020B0604020202020204" pitchFamily="34" charset="0"/>
              <a:buChar char="•"/>
            </a:pPr>
            <a:r>
              <a:rPr lang="en-US" sz="1800" b="0" dirty="0"/>
              <a:t>It's comprehensible for developers and non-developers.</a:t>
            </a:r>
          </a:p>
          <a:p>
            <a:pPr marL="285750" indent="-285750">
              <a:buFont typeface="Arial" panose="020B0604020202020204" pitchFamily="34" charset="0"/>
              <a:buChar char="•"/>
            </a:pPr>
            <a:r>
              <a:rPr lang="en-US" sz="1800" b="0" dirty="0"/>
              <a:t>It's human readable and machine readable.</a:t>
            </a:r>
          </a:p>
          <a:p>
            <a:pPr marL="285750" indent="-285750">
              <a:buFont typeface="Arial" panose="020B0604020202020204" pitchFamily="34" charset="0"/>
              <a:buChar char="•"/>
            </a:pPr>
            <a:r>
              <a:rPr lang="en-US" sz="1800" b="0" dirty="0"/>
              <a:t>It's easily adjustable.</a:t>
            </a:r>
          </a:p>
        </p:txBody>
      </p:sp>
      <p:sp>
        <p:nvSpPr>
          <p:cNvPr id="12" name="Text Placeholder 11">
            <a:extLst>
              <a:ext uri="{FF2B5EF4-FFF2-40B4-BE49-F238E27FC236}">
                <a16:creationId xmlns:a16="http://schemas.microsoft.com/office/drawing/2014/main" id="{25ADAAF3-42E6-4C8A-87ED-DAE49FFAE9E0}"/>
              </a:ext>
            </a:extLst>
          </p:cNvPr>
          <p:cNvSpPr>
            <a:spLocks noGrp="1"/>
          </p:cNvSpPr>
          <p:nvPr>
            <p:ph type="body" sz="quarter" idx="13"/>
          </p:nvPr>
        </p:nvSpPr>
        <p:spPr/>
        <p:txBody>
          <a:bodyPr>
            <a:normAutofit fontScale="77500" lnSpcReduction="20000"/>
          </a:bodyPr>
          <a:lstStyle/>
          <a:p>
            <a:endParaRPr lang="en-US"/>
          </a:p>
        </p:txBody>
      </p:sp>
      <p:sp>
        <p:nvSpPr>
          <p:cNvPr id="11" name="Subtitle 10">
            <a:extLst>
              <a:ext uri="{FF2B5EF4-FFF2-40B4-BE49-F238E27FC236}">
                <a16:creationId xmlns:a16="http://schemas.microsoft.com/office/drawing/2014/main" id="{5C558E36-C4C0-421D-9961-2E7E8FADD6C2}"/>
              </a:ext>
            </a:extLst>
          </p:cNvPr>
          <p:cNvSpPr>
            <a:spLocks noGrp="1"/>
          </p:cNvSpPr>
          <p:nvPr>
            <p:ph type="subTitle" idx="1"/>
          </p:nvPr>
        </p:nvSpPr>
        <p:spPr/>
        <p:txBody>
          <a:bodyPr/>
          <a:lstStyle/>
          <a:p>
            <a:endParaRPr lang="en-US"/>
          </a:p>
        </p:txBody>
      </p:sp>
      <p:sp>
        <p:nvSpPr>
          <p:cNvPr id="5" name="Title 4">
            <a:extLst>
              <a:ext uri="{FF2B5EF4-FFF2-40B4-BE49-F238E27FC236}">
                <a16:creationId xmlns:a16="http://schemas.microsoft.com/office/drawing/2014/main" id="{DFFC3CAD-607B-45BF-A96C-059FE9788CD9}"/>
              </a:ext>
            </a:extLst>
          </p:cNvPr>
          <p:cNvSpPr>
            <a:spLocks noGrp="1"/>
          </p:cNvSpPr>
          <p:nvPr>
            <p:ph type="ctrTitle"/>
          </p:nvPr>
        </p:nvSpPr>
        <p:spPr/>
        <p:txBody>
          <a:bodyPr/>
          <a:lstStyle/>
          <a:p>
            <a:r>
              <a:rPr lang="en-US" dirty="0"/>
              <a:t>SWAGGER</a:t>
            </a:r>
          </a:p>
        </p:txBody>
      </p:sp>
    </p:spTree>
    <p:extLst>
      <p:ext uri="{BB962C8B-B14F-4D97-AF65-F5344CB8AC3E}">
        <p14:creationId xmlns:p14="http://schemas.microsoft.com/office/powerpoint/2010/main" val="11290212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25</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en-US"/>
              <a:t>7 April 2020</a:t>
            </a:r>
            <a:endParaRPr lang="it-IT" dirty="0"/>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Tools, REST, Swagger</a:t>
            </a:r>
          </a:p>
        </p:txBody>
      </p:sp>
      <p:sp>
        <p:nvSpPr>
          <p:cNvPr id="6" name="Text Placeholder 5">
            <a:extLst>
              <a:ext uri="{FF2B5EF4-FFF2-40B4-BE49-F238E27FC236}">
                <a16:creationId xmlns:a16="http://schemas.microsoft.com/office/drawing/2014/main" id="{398152BC-43A6-4818-8311-0A33454E6222}"/>
              </a:ext>
            </a:extLst>
          </p:cNvPr>
          <p:cNvSpPr>
            <a:spLocks noGrp="1"/>
          </p:cNvSpPr>
          <p:nvPr>
            <p:ph type="body" sz="quarter" idx="13"/>
          </p:nvPr>
        </p:nvSpPr>
        <p:spPr/>
        <p:txBody>
          <a:bodyPr>
            <a:normAutofit fontScale="77500" lnSpcReduction="20000"/>
          </a:bodyPr>
          <a:lstStyle/>
          <a:p>
            <a:endParaRPr lang="en-US"/>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dirty="0"/>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Sample SWAGGER File</a:t>
            </a:r>
          </a:p>
        </p:txBody>
      </p:sp>
      <p:pic>
        <p:nvPicPr>
          <p:cNvPr id="11" name="Picture 10">
            <a:extLst>
              <a:ext uri="{FF2B5EF4-FFF2-40B4-BE49-F238E27FC236}">
                <a16:creationId xmlns:a16="http://schemas.microsoft.com/office/drawing/2014/main" id="{1E3A344A-4CDF-4534-8B46-53441F7E14AE}"/>
              </a:ext>
            </a:extLst>
          </p:cNvPr>
          <p:cNvPicPr>
            <a:picLocks noChangeAspect="1"/>
          </p:cNvPicPr>
          <p:nvPr/>
        </p:nvPicPr>
        <p:blipFill>
          <a:blip r:embed="rId3"/>
          <a:stretch>
            <a:fillRect/>
          </a:stretch>
        </p:blipFill>
        <p:spPr>
          <a:xfrm>
            <a:off x="126087" y="2038961"/>
            <a:ext cx="2650669" cy="1242367"/>
          </a:xfrm>
          <a:prstGeom prst="rect">
            <a:avLst/>
          </a:prstGeom>
        </p:spPr>
      </p:pic>
      <p:pic>
        <p:nvPicPr>
          <p:cNvPr id="12" name="Picture 11">
            <a:extLst>
              <a:ext uri="{FF2B5EF4-FFF2-40B4-BE49-F238E27FC236}">
                <a16:creationId xmlns:a16="http://schemas.microsoft.com/office/drawing/2014/main" id="{A9C97237-0075-407B-8689-498D0D288AE9}"/>
              </a:ext>
            </a:extLst>
          </p:cNvPr>
          <p:cNvPicPr>
            <a:picLocks noChangeAspect="1"/>
          </p:cNvPicPr>
          <p:nvPr/>
        </p:nvPicPr>
        <p:blipFill>
          <a:blip r:embed="rId4"/>
          <a:stretch>
            <a:fillRect/>
          </a:stretch>
        </p:blipFill>
        <p:spPr>
          <a:xfrm>
            <a:off x="2935471" y="1785603"/>
            <a:ext cx="3011588" cy="2770994"/>
          </a:xfrm>
          <a:prstGeom prst="rect">
            <a:avLst/>
          </a:prstGeom>
        </p:spPr>
      </p:pic>
      <p:pic>
        <p:nvPicPr>
          <p:cNvPr id="13" name="Picture 12">
            <a:extLst>
              <a:ext uri="{FF2B5EF4-FFF2-40B4-BE49-F238E27FC236}">
                <a16:creationId xmlns:a16="http://schemas.microsoft.com/office/drawing/2014/main" id="{F501D9B7-2B6E-4DA9-97EB-489FB0B76322}"/>
              </a:ext>
            </a:extLst>
          </p:cNvPr>
          <p:cNvPicPr>
            <a:picLocks noChangeAspect="1"/>
          </p:cNvPicPr>
          <p:nvPr/>
        </p:nvPicPr>
        <p:blipFill>
          <a:blip r:embed="rId5"/>
          <a:stretch>
            <a:fillRect/>
          </a:stretch>
        </p:blipFill>
        <p:spPr>
          <a:xfrm>
            <a:off x="6109449" y="1785603"/>
            <a:ext cx="2895599" cy="2686076"/>
          </a:xfrm>
          <a:prstGeom prst="rect">
            <a:avLst/>
          </a:prstGeom>
        </p:spPr>
      </p:pic>
      <p:sp>
        <p:nvSpPr>
          <p:cNvPr id="14" name="Rectangle 13">
            <a:extLst>
              <a:ext uri="{FF2B5EF4-FFF2-40B4-BE49-F238E27FC236}">
                <a16:creationId xmlns:a16="http://schemas.microsoft.com/office/drawing/2014/main" id="{B3A2F078-09C3-41E0-8AEB-0EE3A8F6DE7B}"/>
              </a:ext>
            </a:extLst>
          </p:cNvPr>
          <p:cNvSpPr/>
          <p:nvPr/>
        </p:nvSpPr>
        <p:spPr>
          <a:xfrm>
            <a:off x="612920" y="1247461"/>
            <a:ext cx="1691884" cy="415636"/>
          </a:xfrm>
          <a:prstGeom prst="rect">
            <a:avLst/>
          </a:prstGeom>
          <a:ln>
            <a:headEnd type="none" w="med" len="med"/>
            <a:tailEnd type="oval" w="med" len="med"/>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b="1">
                <a:solidFill>
                  <a:schemeClr val="accent5">
                    <a:lumMod val="20000"/>
                    <a:lumOff val="80000"/>
                  </a:schemeClr>
                </a:solidFill>
              </a:rPr>
              <a:t>Header</a:t>
            </a:r>
          </a:p>
        </p:txBody>
      </p:sp>
      <p:sp>
        <p:nvSpPr>
          <p:cNvPr id="15" name="Rectangle 14">
            <a:extLst>
              <a:ext uri="{FF2B5EF4-FFF2-40B4-BE49-F238E27FC236}">
                <a16:creationId xmlns:a16="http://schemas.microsoft.com/office/drawing/2014/main" id="{09FC6360-1D97-47B1-82C5-6978B6CFC668}"/>
              </a:ext>
            </a:extLst>
          </p:cNvPr>
          <p:cNvSpPr/>
          <p:nvPr/>
        </p:nvSpPr>
        <p:spPr>
          <a:xfrm>
            <a:off x="3726058" y="1263512"/>
            <a:ext cx="1691884" cy="415636"/>
          </a:xfrm>
          <a:prstGeom prst="rect">
            <a:avLst/>
          </a:prstGeom>
          <a:ln>
            <a:headEnd type="none" w="med" len="med"/>
            <a:tailEnd type="oval" w="med" len="med"/>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b="1" dirty="0">
                <a:solidFill>
                  <a:schemeClr val="accent5">
                    <a:lumMod val="20000"/>
                    <a:lumOff val="80000"/>
                  </a:schemeClr>
                </a:solidFill>
              </a:rPr>
              <a:t>API Paths</a:t>
            </a:r>
          </a:p>
        </p:txBody>
      </p:sp>
      <p:sp>
        <p:nvSpPr>
          <p:cNvPr id="16" name="Rectangle 15">
            <a:extLst>
              <a:ext uri="{FF2B5EF4-FFF2-40B4-BE49-F238E27FC236}">
                <a16:creationId xmlns:a16="http://schemas.microsoft.com/office/drawing/2014/main" id="{69C26626-5ACC-4C67-8CC9-C4A413724F2D}"/>
              </a:ext>
            </a:extLst>
          </p:cNvPr>
          <p:cNvSpPr/>
          <p:nvPr/>
        </p:nvSpPr>
        <p:spPr>
          <a:xfrm>
            <a:off x="6773634" y="1251514"/>
            <a:ext cx="1691884" cy="415636"/>
          </a:xfrm>
          <a:prstGeom prst="rect">
            <a:avLst/>
          </a:prstGeom>
          <a:ln>
            <a:headEnd type="none" w="med" len="med"/>
            <a:tailEnd type="oval" w="med" len="med"/>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b="1" dirty="0">
                <a:solidFill>
                  <a:schemeClr val="accent5">
                    <a:lumMod val="20000"/>
                    <a:lumOff val="80000"/>
                  </a:schemeClr>
                </a:solidFill>
              </a:rPr>
              <a:t>Definitions</a:t>
            </a:r>
          </a:p>
        </p:txBody>
      </p:sp>
    </p:spTree>
    <p:extLst>
      <p:ext uri="{BB962C8B-B14F-4D97-AF65-F5344CB8AC3E}">
        <p14:creationId xmlns:p14="http://schemas.microsoft.com/office/powerpoint/2010/main" val="38149746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26</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en-US"/>
              <a:t>7 April 2020</a:t>
            </a:r>
            <a:endParaRPr lang="it-IT" dirty="0"/>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Tools, REST, Swagger</a:t>
            </a:r>
          </a:p>
        </p:txBody>
      </p:sp>
      <p:sp>
        <p:nvSpPr>
          <p:cNvPr id="6" name="Text Placeholder 5">
            <a:extLst>
              <a:ext uri="{FF2B5EF4-FFF2-40B4-BE49-F238E27FC236}">
                <a16:creationId xmlns:a16="http://schemas.microsoft.com/office/drawing/2014/main" id="{398152BC-43A6-4818-8311-0A33454E6222}"/>
              </a:ext>
            </a:extLst>
          </p:cNvPr>
          <p:cNvSpPr>
            <a:spLocks noGrp="1"/>
          </p:cNvSpPr>
          <p:nvPr>
            <p:ph type="body" sz="quarter" idx="13"/>
          </p:nvPr>
        </p:nvSpPr>
        <p:spPr/>
        <p:txBody>
          <a:bodyPr>
            <a:normAutofit fontScale="77500" lnSpcReduction="20000"/>
          </a:bodyPr>
          <a:lstStyle/>
          <a:p>
            <a:endParaRPr lang="en-US"/>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dirty="0"/>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SWAGGER Tools</a:t>
            </a:r>
          </a:p>
        </p:txBody>
      </p:sp>
      <p:sp>
        <p:nvSpPr>
          <p:cNvPr id="10" name="Text Placeholder 9">
            <a:extLst>
              <a:ext uri="{FF2B5EF4-FFF2-40B4-BE49-F238E27FC236}">
                <a16:creationId xmlns:a16="http://schemas.microsoft.com/office/drawing/2014/main" id="{06A815E5-CD96-4DA0-B52C-BB57581FA77F}"/>
              </a:ext>
            </a:extLst>
          </p:cNvPr>
          <p:cNvSpPr>
            <a:spLocks noGrp="1"/>
          </p:cNvSpPr>
          <p:nvPr>
            <p:ph type="body" sz="quarter" idx="14"/>
          </p:nvPr>
        </p:nvSpPr>
        <p:spPr>
          <a:xfrm>
            <a:off x="347665" y="1262063"/>
            <a:ext cx="4265635" cy="3283744"/>
          </a:xfrm>
        </p:spPr>
        <p:txBody>
          <a:bodyPr/>
          <a:lstStyle/>
          <a:p>
            <a:pPr>
              <a:buNone/>
            </a:pPr>
            <a:r>
              <a:rPr lang="en-US" sz="1800" dirty="0"/>
              <a:t>Swagger Editor</a:t>
            </a:r>
          </a:p>
          <a:p>
            <a:pPr>
              <a:buNone/>
            </a:pPr>
            <a:endParaRPr lang="en-US" sz="1800" dirty="0"/>
          </a:p>
          <a:p>
            <a:pPr>
              <a:buNone/>
            </a:pPr>
            <a:r>
              <a:rPr lang="en-US" sz="1800" b="0" dirty="0"/>
              <a:t>The Swagger Editor is great for quickly getting started with the Swagger specification. It’s clean, efficient, and armed with a number of features to help you design and document your RESTful interfaces, straight out of the box.</a:t>
            </a:r>
            <a:endParaRPr lang="en-US" sz="1800" dirty="0"/>
          </a:p>
        </p:txBody>
      </p:sp>
      <p:pic>
        <p:nvPicPr>
          <p:cNvPr id="11" name="Picture 10">
            <a:extLst>
              <a:ext uri="{FF2B5EF4-FFF2-40B4-BE49-F238E27FC236}">
                <a16:creationId xmlns:a16="http://schemas.microsoft.com/office/drawing/2014/main" id="{94D06BD1-C692-4E41-AA33-F1683C30DCC8}"/>
              </a:ext>
            </a:extLst>
          </p:cNvPr>
          <p:cNvPicPr>
            <a:picLocks noChangeAspect="1"/>
          </p:cNvPicPr>
          <p:nvPr/>
        </p:nvPicPr>
        <p:blipFill>
          <a:blip r:embed="rId3"/>
          <a:stretch>
            <a:fillRect/>
          </a:stretch>
        </p:blipFill>
        <p:spPr>
          <a:xfrm>
            <a:off x="4571999" y="1262062"/>
            <a:ext cx="4347267" cy="2970183"/>
          </a:xfrm>
          <a:prstGeom prst="rect">
            <a:avLst/>
          </a:prstGeom>
        </p:spPr>
      </p:pic>
    </p:spTree>
    <p:extLst>
      <p:ext uri="{BB962C8B-B14F-4D97-AF65-F5344CB8AC3E}">
        <p14:creationId xmlns:p14="http://schemas.microsoft.com/office/powerpoint/2010/main" val="18797482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27</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en-US"/>
              <a:t>7 April 2020</a:t>
            </a:r>
            <a:endParaRPr lang="it-IT" dirty="0"/>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Tools, REST, Swagger</a:t>
            </a:r>
          </a:p>
        </p:txBody>
      </p:sp>
      <p:sp>
        <p:nvSpPr>
          <p:cNvPr id="6" name="Text Placeholder 5">
            <a:extLst>
              <a:ext uri="{FF2B5EF4-FFF2-40B4-BE49-F238E27FC236}">
                <a16:creationId xmlns:a16="http://schemas.microsoft.com/office/drawing/2014/main" id="{398152BC-43A6-4818-8311-0A33454E6222}"/>
              </a:ext>
            </a:extLst>
          </p:cNvPr>
          <p:cNvSpPr>
            <a:spLocks noGrp="1"/>
          </p:cNvSpPr>
          <p:nvPr>
            <p:ph type="body" sz="quarter" idx="13"/>
          </p:nvPr>
        </p:nvSpPr>
        <p:spPr/>
        <p:txBody>
          <a:bodyPr>
            <a:normAutofit fontScale="77500" lnSpcReduction="20000"/>
          </a:bodyPr>
          <a:lstStyle/>
          <a:p>
            <a:endParaRPr lang="en-US"/>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dirty="0"/>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SWAGGER Tools</a:t>
            </a:r>
          </a:p>
        </p:txBody>
      </p:sp>
      <p:sp>
        <p:nvSpPr>
          <p:cNvPr id="10" name="Text Placeholder 9">
            <a:extLst>
              <a:ext uri="{FF2B5EF4-FFF2-40B4-BE49-F238E27FC236}">
                <a16:creationId xmlns:a16="http://schemas.microsoft.com/office/drawing/2014/main" id="{06A815E5-CD96-4DA0-B52C-BB57581FA77F}"/>
              </a:ext>
            </a:extLst>
          </p:cNvPr>
          <p:cNvSpPr>
            <a:spLocks noGrp="1"/>
          </p:cNvSpPr>
          <p:nvPr>
            <p:ph type="body" sz="quarter" idx="14"/>
          </p:nvPr>
        </p:nvSpPr>
        <p:spPr>
          <a:xfrm>
            <a:off x="347665" y="1262063"/>
            <a:ext cx="4265635" cy="3283744"/>
          </a:xfrm>
        </p:spPr>
        <p:txBody>
          <a:bodyPr/>
          <a:lstStyle/>
          <a:p>
            <a:pPr>
              <a:buNone/>
            </a:pPr>
            <a:r>
              <a:rPr lang="en-US" sz="1800" dirty="0"/>
              <a:t>Swagger </a:t>
            </a:r>
            <a:r>
              <a:rPr lang="en-US" sz="1800" dirty="0" err="1"/>
              <a:t>Codegen</a:t>
            </a:r>
            <a:endParaRPr lang="en-US" sz="1800" dirty="0"/>
          </a:p>
          <a:p>
            <a:pPr>
              <a:buNone/>
            </a:pPr>
            <a:endParaRPr lang="en-US" sz="1800" dirty="0"/>
          </a:p>
          <a:p>
            <a:pPr>
              <a:buNone/>
            </a:pPr>
            <a:r>
              <a:rPr lang="en-US" sz="1800" b="0" dirty="0"/>
              <a:t>It can simplify your build process by generating server stubs and client SDKs from your </a:t>
            </a:r>
            <a:r>
              <a:rPr lang="en-US" sz="1800" b="0" dirty="0" err="1"/>
              <a:t>OpenAPI</a:t>
            </a:r>
            <a:r>
              <a:rPr lang="en-US" sz="1800" b="0" dirty="0"/>
              <a:t> specification, so your team can focus better on your API’s implementation and adoption.</a:t>
            </a:r>
          </a:p>
        </p:txBody>
      </p:sp>
      <p:pic>
        <p:nvPicPr>
          <p:cNvPr id="9" name="Picture 8" descr="Swagger Codegen">
            <a:extLst>
              <a:ext uri="{FF2B5EF4-FFF2-40B4-BE49-F238E27FC236}">
                <a16:creationId xmlns:a16="http://schemas.microsoft.com/office/drawing/2014/main" id="{B8B498B6-90BE-4832-88CC-A15F7191F726}"/>
              </a:ext>
            </a:extLst>
          </p:cNvPr>
          <p:cNvPicPr>
            <a:picLocks noChangeAspect="1"/>
          </p:cNvPicPr>
          <p:nvPr/>
        </p:nvPicPr>
        <p:blipFill>
          <a:blip r:embed="rId3"/>
          <a:stretch>
            <a:fillRect/>
          </a:stretch>
        </p:blipFill>
        <p:spPr>
          <a:xfrm>
            <a:off x="4613300" y="248665"/>
            <a:ext cx="3239311" cy="4181783"/>
          </a:xfrm>
          <a:prstGeom prst="rect">
            <a:avLst/>
          </a:prstGeom>
        </p:spPr>
      </p:pic>
    </p:spTree>
    <p:extLst>
      <p:ext uri="{BB962C8B-B14F-4D97-AF65-F5344CB8AC3E}">
        <p14:creationId xmlns:p14="http://schemas.microsoft.com/office/powerpoint/2010/main" val="1395920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28</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en-US"/>
              <a:t>7 April 2020</a:t>
            </a:r>
            <a:endParaRPr lang="it-IT" dirty="0"/>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Tools, REST, Swagger</a:t>
            </a:r>
          </a:p>
        </p:txBody>
      </p:sp>
      <p:sp>
        <p:nvSpPr>
          <p:cNvPr id="6" name="Text Placeholder 5">
            <a:extLst>
              <a:ext uri="{FF2B5EF4-FFF2-40B4-BE49-F238E27FC236}">
                <a16:creationId xmlns:a16="http://schemas.microsoft.com/office/drawing/2014/main" id="{398152BC-43A6-4818-8311-0A33454E6222}"/>
              </a:ext>
            </a:extLst>
          </p:cNvPr>
          <p:cNvSpPr>
            <a:spLocks noGrp="1"/>
          </p:cNvSpPr>
          <p:nvPr>
            <p:ph type="body" sz="quarter" idx="13"/>
          </p:nvPr>
        </p:nvSpPr>
        <p:spPr/>
        <p:txBody>
          <a:bodyPr>
            <a:normAutofit fontScale="77500" lnSpcReduction="20000"/>
          </a:bodyPr>
          <a:lstStyle/>
          <a:p>
            <a:endParaRPr lang="en-US"/>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dirty="0"/>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SWAGGER Tools</a:t>
            </a:r>
          </a:p>
        </p:txBody>
      </p:sp>
      <p:sp>
        <p:nvSpPr>
          <p:cNvPr id="10" name="Text Placeholder 9">
            <a:extLst>
              <a:ext uri="{FF2B5EF4-FFF2-40B4-BE49-F238E27FC236}">
                <a16:creationId xmlns:a16="http://schemas.microsoft.com/office/drawing/2014/main" id="{06A815E5-CD96-4DA0-B52C-BB57581FA77F}"/>
              </a:ext>
            </a:extLst>
          </p:cNvPr>
          <p:cNvSpPr>
            <a:spLocks noGrp="1"/>
          </p:cNvSpPr>
          <p:nvPr>
            <p:ph type="body" sz="quarter" idx="14"/>
          </p:nvPr>
        </p:nvSpPr>
        <p:spPr>
          <a:xfrm>
            <a:off x="347665" y="1262063"/>
            <a:ext cx="4265635" cy="3283744"/>
          </a:xfrm>
        </p:spPr>
        <p:txBody>
          <a:bodyPr/>
          <a:lstStyle/>
          <a:p>
            <a:pPr>
              <a:buNone/>
            </a:pPr>
            <a:r>
              <a:rPr lang="en-US" sz="1800" dirty="0"/>
              <a:t>Swagger UI</a:t>
            </a:r>
          </a:p>
          <a:p>
            <a:pPr>
              <a:buNone/>
            </a:pPr>
            <a:endParaRPr lang="en-US" sz="1800" dirty="0"/>
          </a:p>
          <a:p>
            <a:pPr>
              <a:buNone/>
            </a:pPr>
            <a:r>
              <a:rPr lang="en-US" sz="1800" b="0" dirty="0"/>
              <a:t>It allows anyone to visualize and interact with the API’s resources without having any of the implementation logic in place. It’s automatically generated from your Swagger specification, with the visual documentation making it easy for back end implementation and client side consumption.</a:t>
            </a:r>
          </a:p>
        </p:txBody>
      </p:sp>
      <p:pic>
        <p:nvPicPr>
          <p:cNvPr id="12" name="Picture 11">
            <a:extLst>
              <a:ext uri="{FF2B5EF4-FFF2-40B4-BE49-F238E27FC236}">
                <a16:creationId xmlns:a16="http://schemas.microsoft.com/office/drawing/2014/main" id="{1FCF8DD2-F151-4A50-BFF8-5C40341E14B7}"/>
              </a:ext>
            </a:extLst>
          </p:cNvPr>
          <p:cNvPicPr/>
          <p:nvPr/>
        </p:nvPicPr>
        <p:blipFill>
          <a:blip r:embed="rId3"/>
          <a:stretch>
            <a:fillRect/>
          </a:stretch>
        </p:blipFill>
        <p:spPr>
          <a:xfrm>
            <a:off x="4664986" y="205169"/>
            <a:ext cx="3401029" cy="4459110"/>
          </a:xfrm>
          <a:prstGeom prst="rect">
            <a:avLst/>
          </a:prstGeom>
        </p:spPr>
      </p:pic>
    </p:spTree>
    <p:extLst>
      <p:ext uri="{BB962C8B-B14F-4D97-AF65-F5344CB8AC3E}">
        <p14:creationId xmlns:p14="http://schemas.microsoft.com/office/powerpoint/2010/main" val="512048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44E050-26E9-45AE-BC9B-3185A5DA3854}"/>
              </a:ext>
            </a:extLst>
          </p:cNvPr>
          <p:cNvSpPr>
            <a:spLocks noGrp="1"/>
          </p:cNvSpPr>
          <p:nvPr>
            <p:ph type="sldNum" sz="quarter" idx="12"/>
          </p:nvPr>
        </p:nvSpPr>
        <p:spPr/>
        <p:txBody>
          <a:bodyPr/>
          <a:lstStyle/>
          <a:p>
            <a:fld id="{C465A074-71B0-1C47-A455-7677837C124E}" type="slidenum">
              <a:rPr lang="it-IT" smtClean="0"/>
              <a:pPr/>
              <a:t>2</a:t>
            </a:fld>
            <a:endParaRPr lang="it-IT" dirty="0"/>
          </a:p>
        </p:txBody>
      </p:sp>
      <p:sp>
        <p:nvSpPr>
          <p:cNvPr id="3" name="Date Placeholder 2">
            <a:extLst>
              <a:ext uri="{FF2B5EF4-FFF2-40B4-BE49-F238E27FC236}">
                <a16:creationId xmlns:a16="http://schemas.microsoft.com/office/drawing/2014/main" id="{14F1051D-DA89-46A8-9620-5ECB87309147}"/>
              </a:ext>
            </a:extLst>
          </p:cNvPr>
          <p:cNvSpPr>
            <a:spLocks noGrp="1"/>
          </p:cNvSpPr>
          <p:nvPr>
            <p:ph type="dt" sz="half" idx="10"/>
          </p:nvPr>
        </p:nvSpPr>
        <p:spPr/>
        <p:txBody>
          <a:bodyPr/>
          <a:lstStyle/>
          <a:p>
            <a:r>
              <a:rPr lang="en-US"/>
              <a:t>7 April 2020</a:t>
            </a:r>
            <a:endParaRPr lang="it-IT" dirty="0"/>
          </a:p>
        </p:txBody>
      </p:sp>
      <p:sp>
        <p:nvSpPr>
          <p:cNvPr id="4" name="Footer Placeholder 3">
            <a:extLst>
              <a:ext uri="{FF2B5EF4-FFF2-40B4-BE49-F238E27FC236}">
                <a16:creationId xmlns:a16="http://schemas.microsoft.com/office/drawing/2014/main" id="{ADE1B174-E3F9-4148-9932-88B4ADFB2C28}"/>
              </a:ext>
            </a:extLst>
          </p:cNvPr>
          <p:cNvSpPr>
            <a:spLocks noGrp="1"/>
          </p:cNvSpPr>
          <p:nvPr>
            <p:ph type="ftr" sz="quarter" idx="11"/>
          </p:nvPr>
        </p:nvSpPr>
        <p:spPr/>
        <p:txBody>
          <a:bodyPr/>
          <a:lstStyle/>
          <a:p>
            <a:r>
              <a:rPr lang="it-IT"/>
              <a:t>Tools, REST, Swagger</a:t>
            </a:r>
            <a:endParaRPr lang="it-IT" dirty="0"/>
          </a:p>
        </p:txBody>
      </p:sp>
      <p:sp>
        <p:nvSpPr>
          <p:cNvPr id="5" name="Title 4">
            <a:extLst>
              <a:ext uri="{FF2B5EF4-FFF2-40B4-BE49-F238E27FC236}">
                <a16:creationId xmlns:a16="http://schemas.microsoft.com/office/drawing/2014/main" id="{3D382C45-4769-41F0-BA5F-A5C208C8351D}"/>
              </a:ext>
            </a:extLst>
          </p:cNvPr>
          <p:cNvSpPr>
            <a:spLocks noGrp="1"/>
          </p:cNvSpPr>
          <p:nvPr>
            <p:ph type="ctrTitle"/>
          </p:nvPr>
        </p:nvSpPr>
        <p:spPr/>
        <p:txBody>
          <a:bodyPr/>
          <a:lstStyle/>
          <a:p>
            <a:endParaRPr lang="en-US"/>
          </a:p>
        </p:txBody>
      </p:sp>
      <p:sp>
        <p:nvSpPr>
          <p:cNvPr id="6" name="Subtitle 5">
            <a:extLst>
              <a:ext uri="{FF2B5EF4-FFF2-40B4-BE49-F238E27FC236}">
                <a16:creationId xmlns:a16="http://schemas.microsoft.com/office/drawing/2014/main" id="{20970D31-E2B5-44FB-AE81-EB9661A2AB6C}"/>
              </a:ext>
            </a:extLst>
          </p:cNvPr>
          <p:cNvSpPr>
            <a:spLocks noGrp="1"/>
          </p:cNvSpPr>
          <p:nvPr>
            <p:ph type="subTitle" idx="1"/>
          </p:nvPr>
        </p:nvSpPr>
        <p:spPr/>
        <p:txBody>
          <a:bodyPr/>
          <a:lstStyle/>
          <a:p>
            <a:endParaRPr lang="en-US"/>
          </a:p>
        </p:txBody>
      </p:sp>
      <p:sp>
        <p:nvSpPr>
          <p:cNvPr id="7" name="Text Placeholder 6">
            <a:extLst>
              <a:ext uri="{FF2B5EF4-FFF2-40B4-BE49-F238E27FC236}">
                <a16:creationId xmlns:a16="http://schemas.microsoft.com/office/drawing/2014/main" id="{77B4A770-0500-4FF9-9884-8C4ABAAC8A5A}"/>
              </a:ext>
            </a:extLst>
          </p:cNvPr>
          <p:cNvSpPr>
            <a:spLocks noGrp="1"/>
          </p:cNvSpPr>
          <p:nvPr>
            <p:ph type="body" sz="quarter" idx="13"/>
          </p:nvPr>
        </p:nvSpPr>
        <p:spPr/>
        <p:txBody>
          <a:bodyPr/>
          <a:lstStyle/>
          <a:p>
            <a:r>
              <a:rPr lang="en-US" dirty="0"/>
              <a:t>What is REST?</a:t>
            </a:r>
          </a:p>
        </p:txBody>
      </p:sp>
    </p:spTree>
    <p:extLst>
      <p:ext uri="{BB962C8B-B14F-4D97-AF65-F5344CB8AC3E}">
        <p14:creationId xmlns:p14="http://schemas.microsoft.com/office/powerpoint/2010/main" val="35612576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29</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en-US"/>
              <a:t>7 April 2020</a:t>
            </a:r>
            <a:endParaRPr lang="it-IT" dirty="0"/>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Tools, REST, Swagger</a:t>
            </a:r>
          </a:p>
        </p:txBody>
      </p:sp>
      <p:sp>
        <p:nvSpPr>
          <p:cNvPr id="6" name="Text Placeholder 5">
            <a:extLst>
              <a:ext uri="{FF2B5EF4-FFF2-40B4-BE49-F238E27FC236}">
                <a16:creationId xmlns:a16="http://schemas.microsoft.com/office/drawing/2014/main" id="{398152BC-43A6-4818-8311-0A33454E6222}"/>
              </a:ext>
            </a:extLst>
          </p:cNvPr>
          <p:cNvSpPr>
            <a:spLocks noGrp="1"/>
          </p:cNvSpPr>
          <p:nvPr>
            <p:ph type="body" sz="quarter" idx="13"/>
          </p:nvPr>
        </p:nvSpPr>
        <p:spPr/>
        <p:txBody>
          <a:bodyPr>
            <a:normAutofit fontScale="77500" lnSpcReduction="20000"/>
          </a:bodyPr>
          <a:lstStyle/>
          <a:p>
            <a:endParaRPr lang="en-US"/>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r>
              <a:rPr lang="en-US" dirty="0"/>
              <a:t>Generate Spring service with Swagger </a:t>
            </a:r>
            <a:r>
              <a:rPr lang="en-US" dirty="0" err="1"/>
              <a:t>codegen</a:t>
            </a:r>
            <a:endParaRPr lang="en-US" dirty="0"/>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App Exercise 1</a:t>
            </a:r>
          </a:p>
        </p:txBody>
      </p:sp>
      <p:pic>
        <p:nvPicPr>
          <p:cNvPr id="11" name="Picture 13" descr="A close up of a sign&#10;&#10;Description generated with high confidence">
            <a:extLst>
              <a:ext uri="{FF2B5EF4-FFF2-40B4-BE49-F238E27FC236}">
                <a16:creationId xmlns:a16="http://schemas.microsoft.com/office/drawing/2014/main" id="{6C530248-F09E-45D0-8461-0698FD35F59F}"/>
              </a:ext>
            </a:extLst>
          </p:cNvPr>
          <p:cNvPicPr>
            <a:picLocks noChangeAspect="1"/>
          </p:cNvPicPr>
          <p:nvPr/>
        </p:nvPicPr>
        <p:blipFill>
          <a:blip r:embed="rId3"/>
          <a:stretch>
            <a:fillRect/>
          </a:stretch>
        </p:blipFill>
        <p:spPr>
          <a:xfrm>
            <a:off x="4618132" y="2073526"/>
            <a:ext cx="1447800" cy="352425"/>
          </a:xfrm>
          <a:prstGeom prst="rect">
            <a:avLst/>
          </a:prstGeom>
        </p:spPr>
      </p:pic>
      <p:pic>
        <p:nvPicPr>
          <p:cNvPr id="12" name="Picture 11">
            <a:extLst>
              <a:ext uri="{FF2B5EF4-FFF2-40B4-BE49-F238E27FC236}">
                <a16:creationId xmlns:a16="http://schemas.microsoft.com/office/drawing/2014/main" id="{499C0085-6F05-4680-A4B9-A6B374B1AD00}"/>
              </a:ext>
            </a:extLst>
          </p:cNvPr>
          <p:cNvPicPr>
            <a:picLocks noChangeAspect="1"/>
          </p:cNvPicPr>
          <p:nvPr/>
        </p:nvPicPr>
        <p:blipFill>
          <a:blip r:embed="rId4"/>
          <a:stretch>
            <a:fillRect/>
          </a:stretch>
        </p:blipFill>
        <p:spPr>
          <a:xfrm>
            <a:off x="2357465" y="2026029"/>
            <a:ext cx="1762138" cy="409578"/>
          </a:xfrm>
          <a:prstGeom prst="rect">
            <a:avLst/>
          </a:prstGeom>
        </p:spPr>
      </p:pic>
      <p:pic>
        <p:nvPicPr>
          <p:cNvPr id="13" name="Picture 12">
            <a:extLst>
              <a:ext uri="{FF2B5EF4-FFF2-40B4-BE49-F238E27FC236}">
                <a16:creationId xmlns:a16="http://schemas.microsoft.com/office/drawing/2014/main" id="{5CC18B6B-1536-4CDF-95DB-26C820B71050}"/>
              </a:ext>
            </a:extLst>
          </p:cNvPr>
          <p:cNvPicPr>
            <a:picLocks noChangeAspect="1"/>
          </p:cNvPicPr>
          <p:nvPr/>
        </p:nvPicPr>
        <p:blipFill>
          <a:blip r:embed="rId5"/>
          <a:stretch>
            <a:fillRect/>
          </a:stretch>
        </p:blipFill>
        <p:spPr>
          <a:xfrm>
            <a:off x="4662516" y="2810832"/>
            <a:ext cx="1552586" cy="542929"/>
          </a:xfrm>
          <a:prstGeom prst="rect">
            <a:avLst/>
          </a:prstGeom>
        </p:spPr>
      </p:pic>
      <p:pic>
        <p:nvPicPr>
          <p:cNvPr id="14" name="Picture 13">
            <a:extLst>
              <a:ext uri="{FF2B5EF4-FFF2-40B4-BE49-F238E27FC236}">
                <a16:creationId xmlns:a16="http://schemas.microsoft.com/office/drawing/2014/main" id="{12D5DAC1-1A60-455A-BEF1-1CF29830E389}"/>
              </a:ext>
            </a:extLst>
          </p:cNvPr>
          <p:cNvPicPr>
            <a:picLocks noChangeAspect="1"/>
          </p:cNvPicPr>
          <p:nvPr/>
        </p:nvPicPr>
        <p:blipFill>
          <a:blip r:embed="rId6"/>
          <a:stretch>
            <a:fillRect/>
          </a:stretch>
        </p:blipFill>
        <p:spPr>
          <a:xfrm>
            <a:off x="2924636" y="2629791"/>
            <a:ext cx="911593" cy="362081"/>
          </a:xfrm>
          <a:prstGeom prst="rect">
            <a:avLst/>
          </a:prstGeom>
        </p:spPr>
      </p:pic>
    </p:spTree>
    <p:extLst>
      <p:ext uri="{BB962C8B-B14F-4D97-AF65-F5344CB8AC3E}">
        <p14:creationId xmlns:p14="http://schemas.microsoft.com/office/powerpoint/2010/main" val="34624578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30</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en-US"/>
              <a:t>7 April 2020</a:t>
            </a:r>
            <a:endParaRPr lang="it-IT" dirty="0"/>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Tools, REST, Swagger</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a:xfrm>
            <a:off x="347664" y="1262062"/>
            <a:ext cx="8386322" cy="3494421"/>
          </a:xfrm>
        </p:spPr>
        <p:txBody>
          <a:bodyPr/>
          <a:lstStyle/>
          <a:p>
            <a:pPr>
              <a:buNone/>
            </a:pPr>
            <a:r>
              <a:rPr lang="en-US" sz="1600" b="0" dirty="0"/>
              <a:t>1. Download “2a-swagger-codegen.zip” and extract to a folder (e.g. C:\Temp\2a-swagger-codegen)</a:t>
            </a:r>
          </a:p>
          <a:p>
            <a:pPr>
              <a:buNone/>
            </a:pPr>
            <a:endParaRPr lang="en-US" sz="1600" b="0" dirty="0"/>
          </a:p>
          <a:p>
            <a:pPr>
              <a:buNone/>
            </a:pPr>
            <a:r>
              <a:rPr lang="en-US" sz="1600" b="0" dirty="0"/>
              <a:t>2. Verify the files in folder “2a-swagger-codegen\swagger”.</a:t>
            </a:r>
          </a:p>
          <a:p>
            <a:pPr marL="285750" indent="-285750">
              <a:buFont typeface="Arial" panose="020B0604020202020204" pitchFamily="34" charset="0"/>
              <a:buChar char="•"/>
            </a:pPr>
            <a:r>
              <a:rPr lang="en-US" sz="1600" b="0" dirty="0" err="1">
                <a:solidFill>
                  <a:schemeClr val="tx2"/>
                </a:solidFill>
              </a:rPr>
              <a:t>config.json</a:t>
            </a:r>
            <a:r>
              <a:rPr lang="en-US" sz="1600" b="0" dirty="0">
                <a:solidFill>
                  <a:schemeClr val="tx2"/>
                </a:solidFill>
              </a:rPr>
              <a:t> </a:t>
            </a:r>
            <a:r>
              <a:rPr lang="en-US" sz="1600" b="0" dirty="0"/>
              <a:t>– specify the target folders</a:t>
            </a:r>
          </a:p>
          <a:p>
            <a:pPr marL="285750" indent="-285750">
              <a:buFont typeface="Arial" panose="020B0604020202020204" pitchFamily="34" charset="0"/>
              <a:buChar char="•"/>
            </a:pPr>
            <a:r>
              <a:rPr lang="en-US" sz="1600" b="0" dirty="0">
                <a:solidFill>
                  <a:schemeClr val="tx2"/>
                </a:solidFill>
              </a:rPr>
              <a:t>swagger-demo-</a:t>
            </a:r>
            <a:r>
              <a:rPr lang="en-US" sz="1600" b="0" dirty="0" err="1">
                <a:solidFill>
                  <a:schemeClr val="tx2"/>
                </a:solidFill>
              </a:rPr>
              <a:t>service.yml</a:t>
            </a:r>
            <a:r>
              <a:rPr lang="en-US" sz="1600" b="0" dirty="0">
                <a:solidFill>
                  <a:schemeClr val="tx2"/>
                </a:solidFill>
              </a:rPr>
              <a:t> </a:t>
            </a:r>
            <a:r>
              <a:rPr lang="en-US" sz="1600" b="0" dirty="0"/>
              <a:t>– definition of your service</a:t>
            </a:r>
          </a:p>
          <a:p>
            <a:pPr marL="285750" indent="-285750">
              <a:buFont typeface="Arial" panose="020B0604020202020204" pitchFamily="34" charset="0"/>
              <a:buChar char="•"/>
            </a:pPr>
            <a:r>
              <a:rPr lang="en-US" sz="1600" b="0" dirty="0">
                <a:solidFill>
                  <a:schemeClr val="tx2"/>
                </a:solidFill>
              </a:rPr>
              <a:t>generate-api.txt </a:t>
            </a:r>
            <a:r>
              <a:rPr lang="en-US" sz="1600" b="0" dirty="0"/>
              <a:t>– script to generate the code</a:t>
            </a:r>
          </a:p>
          <a:p>
            <a:pPr marL="285750" indent="-285750">
              <a:buFont typeface="Arial" panose="020B0604020202020204" pitchFamily="34" charset="0"/>
              <a:buChar char="•"/>
            </a:pPr>
            <a:r>
              <a:rPr lang="en-US" sz="1600" b="0" dirty="0">
                <a:solidFill>
                  <a:schemeClr val="tx2"/>
                </a:solidFill>
              </a:rPr>
              <a:t>swagger-codegen-cli-2.3.1.jar </a:t>
            </a:r>
            <a:r>
              <a:rPr lang="en-US" sz="1600" b="0" dirty="0"/>
              <a:t>– </a:t>
            </a:r>
            <a:r>
              <a:rPr lang="en-US" sz="1600" b="0" dirty="0" err="1"/>
              <a:t>codegen</a:t>
            </a:r>
            <a:r>
              <a:rPr lang="en-US" sz="1600" b="0" dirty="0"/>
              <a:t> client</a:t>
            </a:r>
          </a:p>
          <a:p>
            <a:pPr>
              <a:buNone/>
            </a:pPr>
            <a:endParaRPr lang="en-US" sz="1600" b="0" dirty="0"/>
          </a:p>
          <a:p>
            <a:pPr>
              <a:buNone/>
            </a:pPr>
            <a:r>
              <a:rPr lang="en-US" sz="1600" b="0" dirty="0"/>
              <a:t>3. Generate the service in “swagger" folder by</a:t>
            </a:r>
            <a:endParaRPr lang="en-US" sz="1400" b="0" dirty="0"/>
          </a:p>
          <a:p>
            <a:pPr>
              <a:buNone/>
            </a:pPr>
            <a:r>
              <a:rPr lang="en-US" sz="1400" b="0" dirty="0"/>
              <a:t>java -jar swagger-codegen-cli-2.3.1.jar generate -</a:t>
            </a:r>
            <a:r>
              <a:rPr lang="en-US" sz="1400" b="0" dirty="0" err="1"/>
              <a:t>i</a:t>
            </a:r>
            <a:r>
              <a:rPr lang="en-US" sz="1400" b="0" dirty="0"/>
              <a:t> swagger-demo-</a:t>
            </a:r>
            <a:r>
              <a:rPr lang="en-US" sz="1400" b="0" dirty="0" err="1"/>
              <a:t>service.yml</a:t>
            </a:r>
            <a:r>
              <a:rPr lang="en-US" sz="1400" b="0" dirty="0"/>
              <a:t> -c </a:t>
            </a:r>
            <a:r>
              <a:rPr lang="en-US" sz="1400" b="0" dirty="0" err="1"/>
              <a:t>config.json</a:t>
            </a:r>
            <a:r>
              <a:rPr lang="en-US" sz="1400" b="0" dirty="0"/>
              <a:t> -l spring</a:t>
            </a:r>
          </a:p>
        </p:txBody>
      </p:sp>
      <p:sp>
        <p:nvSpPr>
          <p:cNvPr id="6" name="Text Placeholder 5">
            <a:extLst>
              <a:ext uri="{FF2B5EF4-FFF2-40B4-BE49-F238E27FC236}">
                <a16:creationId xmlns:a16="http://schemas.microsoft.com/office/drawing/2014/main" id="{398152BC-43A6-4818-8311-0A33454E6222}"/>
              </a:ext>
            </a:extLst>
          </p:cNvPr>
          <p:cNvSpPr>
            <a:spLocks noGrp="1"/>
          </p:cNvSpPr>
          <p:nvPr>
            <p:ph type="body" sz="quarter" idx="13"/>
          </p:nvPr>
        </p:nvSpPr>
        <p:spPr/>
        <p:txBody>
          <a:bodyPr>
            <a:normAutofit fontScale="77500" lnSpcReduction="20000"/>
          </a:bodyPr>
          <a:lstStyle/>
          <a:p>
            <a:endParaRPr lang="en-US"/>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r>
              <a:rPr lang="en-US" dirty="0"/>
              <a:t>Generate Spring service with Swagger </a:t>
            </a:r>
            <a:r>
              <a:rPr lang="en-US" dirty="0" err="1"/>
              <a:t>codegen</a:t>
            </a:r>
            <a:endParaRPr lang="en-US" dirty="0"/>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App Exercise 1</a:t>
            </a:r>
          </a:p>
        </p:txBody>
      </p:sp>
    </p:spTree>
    <p:extLst>
      <p:ext uri="{BB962C8B-B14F-4D97-AF65-F5344CB8AC3E}">
        <p14:creationId xmlns:p14="http://schemas.microsoft.com/office/powerpoint/2010/main" val="22882933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31</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en-US"/>
              <a:t>7 April 2020</a:t>
            </a:r>
            <a:endParaRPr lang="it-IT" dirty="0"/>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Tools, REST, Swagger</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a:xfrm>
            <a:off x="347664" y="1262062"/>
            <a:ext cx="3599449" cy="3494421"/>
          </a:xfrm>
        </p:spPr>
        <p:txBody>
          <a:bodyPr/>
          <a:lstStyle/>
          <a:p>
            <a:pPr>
              <a:buNone/>
            </a:pPr>
            <a:r>
              <a:rPr lang="en-US" sz="1800" b="0" dirty="0"/>
              <a:t>4. Verify the generated directory structure</a:t>
            </a:r>
          </a:p>
        </p:txBody>
      </p:sp>
      <p:sp>
        <p:nvSpPr>
          <p:cNvPr id="6" name="Text Placeholder 5">
            <a:extLst>
              <a:ext uri="{FF2B5EF4-FFF2-40B4-BE49-F238E27FC236}">
                <a16:creationId xmlns:a16="http://schemas.microsoft.com/office/drawing/2014/main" id="{398152BC-43A6-4818-8311-0A33454E6222}"/>
              </a:ext>
            </a:extLst>
          </p:cNvPr>
          <p:cNvSpPr>
            <a:spLocks noGrp="1"/>
          </p:cNvSpPr>
          <p:nvPr>
            <p:ph type="body" sz="quarter" idx="13"/>
          </p:nvPr>
        </p:nvSpPr>
        <p:spPr/>
        <p:txBody>
          <a:bodyPr>
            <a:normAutofit fontScale="77500" lnSpcReduction="20000"/>
          </a:bodyPr>
          <a:lstStyle/>
          <a:p>
            <a:endParaRPr lang="en-US"/>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r>
              <a:rPr lang="en-US" dirty="0"/>
              <a:t>Generate Spring service with Swagger </a:t>
            </a:r>
            <a:r>
              <a:rPr lang="en-US" dirty="0" err="1"/>
              <a:t>codegen</a:t>
            </a:r>
            <a:endParaRPr lang="en-US" dirty="0"/>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App Exercise 1</a:t>
            </a:r>
          </a:p>
        </p:txBody>
      </p:sp>
      <p:sp>
        <p:nvSpPr>
          <p:cNvPr id="9" name="TextBox 8">
            <a:extLst>
              <a:ext uri="{FF2B5EF4-FFF2-40B4-BE49-F238E27FC236}">
                <a16:creationId xmlns:a16="http://schemas.microsoft.com/office/drawing/2014/main" id="{5D05EBD9-084F-4626-9E31-31FDF2AA67E3}"/>
              </a:ext>
            </a:extLst>
          </p:cNvPr>
          <p:cNvSpPr txBox="1"/>
          <p:nvPr/>
        </p:nvSpPr>
        <p:spPr>
          <a:xfrm>
            <a:off x="4545485" y="30198"/>
            <a:ext cx="3631988" cy="4770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800" dirty="0"/>
              <a:t>C:.</a:t>
            </a:r>
          </a:p>
          <a:p>
            <a:r>
              <a:rPr lang="en-US" sz="800" dirty="0"/>
              <a:t>|   .swagger-</a:t>
            </a:r>
            <a:r>
              <a:rPr lang="en-US" sz="800" dirty="0" err="1"/>
              <a:t>codegen</a:t>
            </a:r>
            <a:r>
              <a:rPr lang="en-US" sz="800" dirty="0"/>
              <a:t>-ignore</a:t>
            </a:r>
          </a:p>
          <a:p>
            <a:r>
              <a:rPr lang="en-US" sz="800" dirty="0"/>
              <a:t>|   </a:t>
            </a:r>
            <a:r>
              <a:rPr lang="en-US" sz="800" dirty="0" err="1"/>
              <a:t>config.json</a:t>
            </a:r>
            <a:endParaRPr lang="en-US" sz="800" dirty="0"/>
          </a:p>
          <a:p>
            <a:r>
              <a:rPr lang="en-US" sz="800" dirty="0"/>
              <a:t>|   generate-api.txt</a:t>
            </a:r>
          </a:p>
          <a:p>
            <a:r>
              <a:rPr lang="en-US" sz="800" dirty="0"/>
              <a:t>|   output.doc</a:t>
            </a:r>
          </a:p>
          <a:p>
            <a:r>
              <a:rPr lang="en-US" sz="800" dirty="0"/>
              <a:t>|   pom.xml</a:t>
            </a:r>
          </a:p>
          <a:p>
            <a:r>
              <a:rPr lang="en-US" sz="800" dirty="0"/>
              <a:t>|   README.md</a:t>
            </a:r>
          </a:p>
          <a:p>
            <a:r>
              <a:rPr lang="en-US" sz="800" dirty="0"/>
              <a:t>|   swagger-codegen-cli-2.3.1.jar</a:t>
            </a:r>
          </a:p>
          <a:p>
            <a:r>
              <a:rPr lang="en-US" sz="800" dirty="0"/>
              <a:t>|   swagger-demo-</a:t>
            </a:r>
            <a:r>
              <a:rPr lang="en-US" sz="800" dirty="0" err="1"/>
              <a:t>service.yml</a:t>
            </a:r>
            <a:r>
              <a:rPr lang="en-US" sz="800" dirty="0"/>
              <a:t>|       </a:t>
            </a:r>
          </a:p>
          <a:p>
            <a:r>
              <a:rPr lang="en-US" sz="800" dirty="0"/>
              <a:t>\---</a:t>
            </a:r>
            <a:r>
              <a:rPr lang="en-US" sz="800" dirty="0" err="1"/>
              <a:t>src</a:t>
            </a:r>
            <a:endParaRPr lang="en-US" sz="800" dirty="0"/>
          </a:p>
          <a:p>
            <a:r>
              <a:rPr lang="en-US" sz="800" dirty="0"/>
              <a:t>    \---main</a:t>
            </a:r>
          </a:p>
          <a:p>
            <a:r>
              <a:rPr lang="en-US" sz="800" dirty="0"/>
              <a:t>        \---java</a:t>
            </a:r>
          </a:p>
          <a:p>
            <a:r>
              <a:rPr lang="en-US" sz="800" dirty="0"/>
              <a:t>        |   \---com</a:t>
            </a:r>
          </a:p>
          <a:p>
            <a:r>
              <a:rPr lang="en-US" sz="800" dirty="0"/>
              <a:t>        |       \---swagger</a:t>
            </a:r>
          </a:p>
          <a:p>
            <a:r>
              <a:rPr lang="en-US" sz="800" dirty="0"/>
              <a:t>        |           \---demo</a:t>
            </a:r>
          </a:p>
          <a:p>
            <a:r>
              <a:rPr lang="en-US" sz="800" dirty="0"/>
              <a:t>        |               |   RFC3339DateFormat.java</a:t>
            </a:r>
          </a:p>
          <a:p>
            <a:r>
              <a:rPr lang="en-US" sz="800" dirty="0"/>
              <a:t>        |               |   Swagger2SpringBoot.java</a:t>
            </a:r>
          </a:p>
          <a:p>
            <a:r>
              <a:rPr lang="en-US" sz="800" dirty="0"/>
              <a:t>        |               |   </a:t>
            </a:r>
          </a:p>
          <a:p>
            <a:r>
              <a:rPr lang="en-US" sz="800" dirty="0"/>
              <a:t>        |               \---</a:t>
            </a:r>
            <a:r>
              <a:rPr lang="en-US" sz="800" dirty="0" err="1"/>
              <a:t>api</a:t>
            </a:r>
            <a:endParaRPr lang="en-US" sz="800" dirty="0"/>
          </a:p>
          <a:p>
            <a:r>
              <a:rPr lang="en-US" sz="800" dirty="0"/>
              <a:t>        |               |       ApiException.java</a:t>
            </a:r>
          </a:p>
          <a:p>
            <a:r>
              <a:rPr lang="en-US" sz="800" dirty="0"/>
              <a:t>        |               |       ApiOriginFilter.java</a:t>
            </a:r>
          </a:p>
          <a:p>
            <a:r>
              <a:rPr lang="en-US" sz="800" dirty="0"/>
              <a:t>        |               |       ApiResponseMessage.java</a:t>
            </a:r>
          </a:p>
          <a:p>
            <a:r>
              <a:rPr lang="en-US" sz="800" dirty="0"/>
              <a:t>        |               |       DemoApi.java</a:t>
            </a:r>
          </a:p>
          <a:p>
            <a:r>
              <a:rPr lang="en-US" sz="800" dirty="0"/>
              <a:t>        |               |       DemoApiController.java</a:t>
            </a:r>
          </a:p>
          <a:p>
            <a:r>
              <a:rPr lang="en-US" sz="800" dirty="0"/>
              <a:t>        |               |       DemoApiDelegate.java</a:t>
            </a:r>
          </a:p>
          <a:p>
            <a:r>
              <a:rPr lang="en-US" sz="800" dirty="0"/>
              <a:t>        |               |       NotFoundException.java</a:t>
            </a:r>
          </a:p>
          <a:p>
            <a:r>
              <a:rPr lang="en-US" sz="800" dirty="0"/>
              <a:t>        |               |       </a:t>
            </a:r>
          </a:p>
          <a:p>
            <a:r>
              <a:rPr lang="en-US" sz="800" dirty="0"/>
              <a:t>        |               \---config</a:t>
            </a:r>
          </a:p>
          <a:p>
            <a:r>
              <a:rPr lang="en-US" sz="800" dirty="0"/>
              <a:t>        |               |       CustomInstantDeserializer.java</a:t>
            </a:r>
          </a:p>
          <a:p>
            <a:r>
              <a:rPr lang="en-US" sz="800" dirty="0"/>
              <a:t>        |               |       HomeController.java</a:t>
            </a:r>
          </a:p>
          <a:p>
            <a:r>
              <a:rPr lang="en-US" sz="800" dirty="0"/>
              <a:t>        |               |       JacksonConfiguration.java</a:t>
            </a:r>
          </a:p>
          <a:p>
            <a:r>
              <a:rPr lang="en-US" sz="800" dirty="0"/>
              <a:t>        |               |       SwaggerDocumentationConfig.java</a:t>
            </a:r>
          </a:p>
          <a:p>
            <a:r>
              <a:rPr lang="en-US" sz="800" dirty="0"/>
              <a:t>        |               |       </a:t>
            </a:r>
          </a:p>
          <a:p>
            <a:r>
              <a:rPr lang="en-US" sz="800" dirty="0"/>
              <a:t>        |               \---model</a:t>
            </a:r>
          </a:p>
          <a:p>
            <a:r>
              <a:rPr lang="en-US" sz="800" dirty="0"/>
              <a:t>        |                       GetNameResponse.java</a:t>
            </a:r>
          </a:p>
          <a:p>
            <a:r>
              <a:rPr lang="en-US" sz="800" dirty="0"/>
              <a:t>        |                       </a:t>
            </a:r>
          </a:p>
          <a:p>
            <a:r>
              <a:rPr lang="en-US" sz="800" dirty="0"/>
              <a:t>        \---resources</a:t>
            </a:r>
          </a:p>
          <a:p>
            <a:r>
              <a:rPr lang="en-US" sz="800" dirty="0"/>
              <a:t>                </a:t>
            </a:r>
            <a:r>
              <a:rPr lang="en-US" sz="800" dirty="0" err="1"/>
              <a:t>application.properties</a:t>
            </a:r>
            <a:endParaRPr lang="en-US" sz="800" dirty="0"/>
          </a:p>
        </p:txBody>
      </p:sp>
    </p:spTree>
    <p:extLst>
      <p:ext uri="{BB962C8B-B14F-4D97-AF65-F5344CB8AC3E}">
        <p14:creationId xmlns:p14="http://schemas.microsoft.com/office/powerpoint/2010/main" val="35997310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935FAB4-074D-440C-A72D-B43F68F9EAAE}"/>
              </a:ext>
            </a:extLst>
          </p:cNvPr>
          <p:cNvSpPr>
            <a:spLocks noGrp="1"/>
          </p:cNvSpPr>
          <p:nvPr>
            <p:ph type="sldNum" sz="quarter" idx="12"/>
          </p:nvPr>
        </p:nvSpPr>
        <p:spPr/>
        <p:txBody>
          <a:bodyPr/>
          <a:lstStyle/>
          <a:p>
            <a:fld id="{C465A074-71B0-1C47-A455-7677837C124E}" type="slidenum">
              <a:rPr lang="it-IT" smtClean="0"/>
              <a:pPr/>
              <a:t>32</a:t>
            </a:fld>
            <a:endParaRPr lang="it-IT" dirty="0"/>
          </a:p>
        </p:txBody>
      </p:sp>
      <p:sp>
        <p:nvSpPr>
          <p:cNvPr id="3" name="Date Placeholder 2">
            <a:extLst>
              <a:ext uri="{FF2B5EF4-FFF2-40B4-BE49-F238E27FC236}">
                <a16:creationId xmlns:a16="http://schemas.microsoft.com/office/drawing/2014/main" id="{1F0226D9-4C03-4E97-9A30-AE6823F2C50D}"/>
              </a:ext>
            </a:extLst>
          </p:cNvPr>
          <p:cNvSpPr>
            <a:spLocks noGrp="1"/>
          </p:cNvSpPr>
          <p:nvPr>
            <p:ph type="dt" sz="half" idx="10"/>
          </p:nvPr>
        </p:nvSpPr>
        <p:spPr/>
        <p:txBody>
          <a:bodyPr/>
          <a:lstStyle/>
          <a:p>
            <a:r>
              <a:rPr lang="en-US"/>
              <a:t>7 April 2020</a:t>
            </a:r>
            <a:endParaRPr lang="it-IT" dirty="0"/>
          </a:p>
        </p:txBody>
      </p:sp>
      <p:sp>
        <p:nvSpPr>
          <p:cNvPr id="4" name="Footer Placeholder 3">
            <a:extLst>
              <a:ext uri="{FF2B5EF4-FFF2-40B4-BE49-F238E27FC236}">
                <a16:creationId xmlns:a16="http://schemas.microsoft.com/office/drawing/2014/main" id="{FCEC9625-2C43-47F6-8016-E86382304FBD}"/>
              </a:ext>
            </a:extLst>
          </p:cNvPr>
          <p:cNvSpPr>
            <a:spLocks noGrp="1"/>
          </p:cNvSpPr>
          <p:nvPr>
            <p:ph type="ftr" sz="quarter" idx="11"/>
          </p:nvPr>
        </p:nvSpPr>
        <p:spPr/>
        <p:txBody>
          <a:bodyPr/>
          <a:lstStyle/>
          <a:p>
            <a:r>
              <a:rPr lang="it-IT"/>
              <a:t>Tools, REST, Swagger</a:t>
            </a:r>
            <a:endParaRPr lang="it-IT" dirty="0"/>
          </a:p>
        </p:txBody>
      </p:sp>
      <p:sp>
        <p:nvSpPr>
          <p:cNvPr id="5" name="Text Placeholder 4">
            <a:extLst>
              <a:ext uri="{FF2B5EF4-FFF2-40B4-BE49-F238E27FC236}">
                <a16:creationId xmlns:a16="http://schemas.microsoft.com/office/drawing/2014/main" id="{1FA3749E-E797-4AC3-AFEA-5C9700048DE1}"/>
              </a:ext>
            </a:extLst>
          </p:cNvPr>
          <p:cNvSpPr>
            <a:spLocks noGrp="1"/>
          </p:cNvSpPr>
          <p:nvPr>
            <p:ph type="body" sz="quarter" idx="14"/>
          </p:nvPr>
        </p:nvSpPr>
        <p:spPr/>
        <p:txBody>
          <a:bodyPr/>
          <a:lstStyle/>
          <a:p>
            <a:pPr marL="342900" indent="-342900">
              <a:buFont typeface="Arial" panose="020B0604020202020204" pitchFamily="34" charset="0"/>
              <a:buChar char="•"/>
            </a:pPr>
            <a:r>
              <a:rPr lang="en-US" b="0" dirty="0"/>
              <a:t>Rest is a common standard to develop API</a:t>
            </a:r>
          </a:p>
          <a:p>
            <a:pPr marL="342900" indent="-342900">
              <a:buFont typeface="Arial" panose="020B0604020202020204" pitchFamily="34" charset="0"/>
              <a:buChar char="•"/>
            </a:pPr>
            <a:endParaRPr lang="en-US" b="0" dirty="0"/>
          </a:p>
          <a:p>
            <a:pPr marL="342900" indent="-342900">
              <a:buFont typeface="Arial" panose="020B0604020202020204" pitchFamily="34" charset="0"/>
              <a:buChar char="•"/>
            </a:pPr>
            <a:r>
              <a:rPr lang="en-US" b="0" dirty="0"/>
              <a:t>We learned how to use Swagger to define Rest API specification</a:t>
            </a:r>
          </a:p>
          <a:p>
            <a:pPr marL="342900" indent="-342900">
              <a:buFont typeface="Arial" panose="020B0604020202020204" pitchFamily="34" charset="0"/>
              <a:buChar char="•"/>
            </a:pPr>
            <a:endParaRPr lang="en-US" b="0" dirty="0"/>
          </a:p>
          <a:p>
            <a:pPr marL="342900" indent="-342900">
              <a:buFont typeface="Arial" panose="020B0604020202020204" pitchFamily="34" charset="0"/>
              <a:buChar char="•"/>
            </a:pPr>
            <a:r>
              <a:rPr lang="en-US" b="0" dirty="0"/>
              <a:t>We learned how to generate a microservice stub by using the Swagger specification</a:t>
            </a:r>
          </a:p>
          <a:p>
            <a:pPr>
              <a:buNone/>
            </a:pPr>
            <a:endParaRPr lang="en-US" b="0" dirty="0"/>
          </a:p>
        </p:txBody>
      </p:sp>
      <p:sp>
        <p:nvSpPr>
          <p:cNvPr id="6" name="Text Placeholder 5">
            <a:extLst>
              <a:ext uri="{FF2B5EF4-FFF2-40B4-BE49-F238E27FC236}">
                <a16:creationId xmlns:a16="http://schemas.microsoft.com/office/drawing/2014/main" id="{4CD3D627-CC86-4A6A-8357-5FF32056A6AC}"/>
              </a:ext>
            </a:extLst>
          </p:cNvPr>
          <p:cNvSpPr>
            <a:spLocks noGrp="1"/>
          </p:cNvSpPr>
          <p:nvPr>
            <p:ph type="body" sz="quarter" idx="13"/>
          </p:nvPr>
        </p:nvSpPr>
        <p:spPr/>
        <p:txBody>
          <a:bodyPr>
            <a:normAutofit fontScale="77500" lnSpcReduction="20000"/>
          </a:bodyPr>
          <a:lstStyle/>
          <a:p>
            <a:endParaRPr lang="en-US"/>
          </a:p>
        </p:txBody>
      </p:sp>
      <p:sp>
        <p:nvSpPr>
          <p:cNvPr id="7" name="Subtitle 6">
            <a:extLst>
              <a:ext uri="{FF2B5EF4-FFF2-40B4-BE49-F238E27FC236}">
                <a16:creationId xmlns:a16="http://schemas.microsoft.com/office/drawing/2014/main" id="{69801CA1-4962-49E7-BBF9-1CEF8058EC58}"/>
              </a:ext>
            </a:extLst>
          </p:cNvPr>
          <p:cNvSpPr>
            <a:spLocks noGrp="1"/>
          </p:cNvSpPr>
          <p:nvPr>
            <p:ph type="subTitle" idx="1"/>
          </p:nvPr>
        </p:nvSpPr>
        <p:spPr/>
        <p:txBody>
          <a:bodyPr/>
          <a:lstStyle/>
          <a:p>
            <a:r>
              <a:rPr lang="en-US" dirty="0"/>
              <a:t>We covered</a:t>
            </a:r>
          </a:p>
        </p:txBody>
      </p:sp>
      <p:sp>
        <p:nvSpPr>
          <p:cNvPr id="8" name="Title 7">
            <a:extLst>
              <a:ext uri="{FF2B5EF4-FFF2-40B4-BE49-F238E27FC236}">
                <a16:creationId xmlns:a16="http://schemas.microsoft.com/office/drawing/2014/main" id="{50C476E6-DF25-470B-9C9B-592995713207}"/>
              </a:ext>
            </a:extLst>
          </p:cNvPr>
          <p:cNvSpPr>
            <a:spLocks noGrp="1"/>
          </p:cNvSpPr>
          <p:nvPr>
            <p:ph type="ctrTitle"/>
          </p:nvPr>
        </p:nvSpPr>
        <p:spPr/>
        <p:txBody>
          <a:bodyPr/>
          <a:lstStyle/>
          <a:p>
            <a:r>
              <a:rPr lang="en-US" dirty="0"/>
              <a:t>Summary</a:t>
            </a:r>
          </a:p>
        </p:txBody>
      </p:sp>
    </p:spTree>
    <p:extLst>
      <p:ext uri="{BB962C8B-B14F-4D97-AF65-F5344CB8AC3E}">
        <p14:creationId xmlns:p14="http://schemas.microsoft.com/office/powerpoint/2010/main" val="10125624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33</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en-US"/>
              <a:t>7 April 2020</a:t>
            </a:r>
            <a:endParaRPr lang="it-IT" dirty="0"/>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Tools, REST, Swagger</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a:xfrm>
            <a:off x="347664" y="1262062"/>
            <a:ext cx="8386322" cy="3494421"/>
          </a:xfrm>
        </p:spPr>
        <p:txBody>
          <a:bodyPr/>
          <a:lstStyle/>
          <a:p>
            <a:pPr marL="324000" lvl="1" indent="-216000">
              <a:buClr>
                <a:schemeClr val="tx2">
                  <a:lumMod val="100000"/>
                </a:schemeClr>
              </a:buClr>
              <a:buSzPct val="100000"/>
              <a:buFont typeface="Trebuchet MS" panose="020B0603020202020204" pitchFamily="34" charset="0"/>
              <a:buChar char="•"/>
            </a:pPr>
            <a:r>
              <a:rPr lang="en-US" sz="1800" dirty="0"/>
              <a:t>Architectural Styles and the Design of Network-based Software Architectures</a:t>
            </a:r>
          </a:p>
          <a:p>
            <a:pPr marL="108000" lvl="1" algn="r">
              <a:buClr>
                <a:schemeClr val="tx2">
                  <a:lumMod val="100000"/>
                </a:schemeClr>
              </a:buClr>
              <a:buSzPct val="100000"/>
            </a:pPr>
            <a:r>
              <a:rPr lang="en-US" sz="1800" dirty="0"/>
              <a:t>Roy Fielding</a:t>
            </a:r>
          </a:p>
          <a:p>
            <a:pPr marL="324000" lvl="1" indent="-216000">
              <a:buClr>
                <a:schemeClr val="tx2">
                  <a:lumMod val="100000"/>
                </a:schemeClr>
              </a:buClr>
              <a:buSzPct val="100000"/>
              <a:buFont typeface="Trebuchet MS" panose="020B0603020202020204" pitchFamily="34" charset="0"/>
              <a:buChar char="•"/>
            </a:pPr>
            <a:endParaRPr lang="en-US" sz="1800" dirty="0"/>
          </a:p>
          <a:p>
            <a:pPr marL="324000" lvl="1" indent="-216000">
              <a:buClr>
                <a:schemeClr val="tx2">
                  <a:lumMod val="100000"/>
                </a:schemeClr>
              </a:buClr>
              <a:buSzPct val="100000"/>
              <a:buFont typeface="Trebuchet MS" panose="020B0603020202020204" pitchFamily="34" charset="0"/>
              <a:buChar char="•"/>
            </a:pPr>
            <a:r>
              <a:rPr lang="en-US" sz="1800" dirty="0"/>
              <a:t>REST APIs must be hypertext-driven</a:t>
            </a:r>
          </a:p>
          <a:p>
            <a:pPr marL="108000" lvl="1" algn="r">
              <a:buClr>
                <a:schemeClr val="tx2">
                  <a:lumMod val="100000"/>
                </a:schemeClr>
              </a:buClr>
              <a:buSzPct val="100000"/>
            </a:pPr>
            <a:r>
              <a:rPr lang="en-US" sz="1800" dirty="0"/>
              <a:t>Roy Fielding</a:t>
            </a:r>
          </a:p>
        </p:txBody>
      </p:sp>
      <p:sp>
        <p:nvSpPr>
          <p:cNvPr id="6" name="Text Placeholder 5">
            <a:extLst>
              <a:ext uri="{FF2B5EF4-FFF2-40B4-BE49-F238E27FC236}">
                <a16:creationId xmlns:a16="http://schemas.microsoft.com/office/drawing/2014/main" id="{398152BC-43A6-4818-8311-0A33454E6222}"/>
              </a:ext>
            </a:extLst>
          </p:cNvPr>
          <p:cNvSpPr>
            <a:spLocks noGrp="1"/>
          </p:cNvSpPr>
          <p:nvPr>
            <p:ph type="body" sz="quarter" idx="13"/>
          </p:nvPr>
        </p:nvSpPr>
        <p:spPr/>
        <p:txBody>
          <a:bodyPr>
            <a:normAutofit fontScale="77500" lnSpcReduction="20000"/>
          </a:bodyPr>
          <a:lstStyle/>
          <a:p>
            <a:endParaRPr lang="en-US"/>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dirty="0"/>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References</a:t>
            </a:r>
          </a:p>
        </p:txBody>
      </p:sp>
    </p:spTree>
    <p:extLst>
      <p:ext uri="{BB962C8B-B14F-4D97-AF65-F5344CB8AC3E}">
        <p14:creationId xmlns:p14="http://schemas.microsoft.com/office/powerpoint/2010/main" val="25684387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BF5F71-2306-4454-9632-95F8D520C171}"/>
              </a:ext>
            </a:extLst>
          </p:cNvPr>
          <p:cNvSpPr>
            <a:spLocks noGrp="1"/>
          </p:cNvSpPr>
          <p:nvPr>
            <p:ph type="dt" sz="half" idx="10"/>
          </p:nvPr>
        </p:nvSpPr>
        <p:spPr/>
        <p:txBody>
          <a:bodyPr/>
          <a:lstStyle/>
          <a:p>
            <a:r>
              <a:rPr lang="en-US"/>
              <a:t>7 April 2020</a:t>
            </a:r>
            <a:endParaRPr lang="it-IT" dirty="0"/>
          </a:p>
        </p:txBody>
      </p:sp>
      <p:sp>
        <p:nvSpPr>
          <p:cNvPr id="3" name="Text Placeholder 2">
            <a:extLst>
              <a:ext uri="{FF2B5EF4-FFF2-40B4-BE49-F238E27FC236}">
                <a16:creationId xmlns:a16="http://schemas.microsoft.com/office/drawing/2014/main" id="{7EC88D44-5763-404D-A938-868929257A9B}"/>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E67A21EA-D699-41D4-83FC-C24AEB15F5F2}"/>
              </a:ext>
            </a:extLst>
          </p:cNvPr>
          <p:cNvSpPr>
            <a:spLocks noGrp="1"/>
          </p:cNvSpPr>
          <p:nvPr>
            <p:ph type="body" sz="quarter" idx="12"/>
          </p:nvPr>
        </p:nvSpPr>
        <p:spPr/>
        <p:txBody>
          <a:bodyPr/>
          <a:lstStyle/>
          <a:p>
            <a:endParaRPr lang="en-US"/>
          </a:p>
        </p:txBody>
      </p:sp>
      <p:sp>
        <p:nvSpPr>
          <p:cNvPr id="5" name="Text Placeholder 4">
            <a:extLst>
              <a:ext uri="{FF2B5EF4-FFF2-40B4-BE49-F238E27FC236}">
                <a16:creationId xmlns:a16="http://schemas.microsoft.com/office/drawing/2014/main" id="{8B4D648F-9FEC-4514-814F-2C0BEF6493BE}"/>
              </a:ext>
            </a:extLst>
          </p:cNvPr>
          <p:cNvSpPr>
            <a:spLocks noGrp="1"/>
          </p:cNvSpPr>
          <p:nvPr>
            <p:ph type="body" sz="quarter" idx="13"/>
          </p:nvPr>
        </p:nvSpPr>
        <p:spPr/>
        <p:txBody>
          <a:bodyPr/>
          <a:lstStyle/>
          <a:p>
            <a:endParaRPr lang="en-US"/>
          </a:p>
        </p:txBody>
      </p:sp>
      <p:sp>
        <p:nvSpPr>
          <p:cNvPr id="6" name="Text Placeholder 5">
            <a:extLst>
              <a:ext uri="{FF2B5EF4-FFF2-40B4-BE49-F238E27FC236}">
                <a16:creationId xmlns:a16="http://schemas.microsoft.com/office/drawing/2014/main" id="{C2788DEC-9D9E-4AE9-BD5B-23D732192D10}"/>
              </a:ext>
            </a:extLst>
          </p:cNvPr>
          <p:cNvSpPr>
            <a:spLocks noGrp="1"/>
          </p:cNvSpPr>
          <p:nvPr>
            <p:ph type="body" sz="quarter" idx="14"/>
          </p:nvPr>
        </p:nvSpPr>
        <p:spPr/>
        <p:txBody>
          <a:bodyPr/>
          <a:lstStyle/>
          <a:p>
            <a:endParaRPr lang="en-US"/>
          </a:p>
        </p:txBody>
      </p:sp>
      <p:sp>
        <p:nvSpPr>
          <p:cNvPr id="7" name="Text Placeholder 6">
            <a:extLst>
              <a:ext uri="{FF2B5EF4-FFF2-40B4-BE49-F238E27FC236}">
                <a16:creationId xmlns:a16="http://schemas.microsoft.com/office/drawing/2014/main" id="{6216DA50-2FDE-4B22-A09A-72E7BCF04422}"/>
              </a:ext>
            </a:extLst>
          </p:cNvPr>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1907733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3</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en-US"/>
              <a:t>7 April 2020</a:t>
            </a:r>
            <a:endParaRPr lang="it-IT" dirty="0"/>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Tools, REST, Swagger</a:t>
            </a:r>
          </a:p>
        </p:txBody>
      </p:sp>
      <p:sp>
        <p:nvSpPr>
          <p:cNvPr id="10" name="Subtitle 9">
            <a:extLst>
              <a:ext uri="{FF2B5EF4-FFF2-40B4-BE49-F238E27FC236}">
                <a16:creationId xmlns:a16="http://schemas.microsoft.com/office/drawing/2014/main" id="{1399D128-BFBC-4DA9-B2C1-9A34ED34870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What is REST?</a:t>
            </a:r>
          </a:p>
        </p:txBody>
      </p:sp>
      <p:sp>
        <p:nvSpPr>
          <p:cNvPr id="12" name="Text Placeholder 11">
            <a:extLst>
              <a:ext uri="{FF2B5EF4-FFF2-40B4-BE49-F238E27FC236}">
                <a16:creationId xmlns:a16="http://schemas.microsoft.com/office/drawing/2014/main" id="{2B5FDA1F-36DE-45E0-9240-4E2164CF38A3}"/>
              </a:ext>
            </a:extLst>
          </p:cNvPr>
          <p:cNvSpPr>
            <a:spLocks noGrp="1"/>
          </p:cNvSpPr>
          <p:nvPr>
            <p:ph type="body" sz="quarter" idx="13"/>
          </p:nvPr>
        </p:nvSpPr>
        <p:spPr/>
        <p:txBody>
          <a:bodyPr>
            <a:normAutofit fontScale="77500" lnSpcReduction="20000"/>
          </a:bodyPr>
          <a:lstStyle/>
          <a:p>
            <a:endParaRPr lang="en-US"/>
          </a:p>
        </p:txBody>
      </p:sp>
      <p:grpSp>
        <p:nvGrpSpPr>
          <p:cNvPr id="13" name="Group 12">
            <a:extLst>
              <a:ext uri="{FF2B5EF4-FFF2-40B4-BE49-F238E27FC236}">
                <a16:creationId xmlns:a16="http://schemas.microsoft.com/office/drawing/2014/main" id="{F4C701E1-26A2-4B45-B3B4-0427281234AC}"/>
              </a:ext>
            </a:extLst>
          </p:cNvPr>
          <p:cNvGrpSpPr/>
          <p:nvPr/>
        </p:nvGrpSpPr>
        <p:grpSpPr>
          <a:xfrm>
            <a:off x="515524" y="1337065"/>
            <a:ext cx="7807894" cy="2164124"/>
            <a:chOff x="981266" y="2076503"/>
            <a:chExt cx="10153783" cy="2916511"/>
          </a:xfrm>
        </p:grpSpPr>
        <p:sp>
          <p:nvSpPr>
            <p:cNvPr id="14" name="TextBox 13">
              <a:extLst>
                <a:ext uri="{FF2B5EF4-FFF2-40B4-BE49-F238E27FC236}">
                  <a16:creationId xmlns:a16="http://schemas.microsoft.com/office/drawing/2014/main" id="{3260F794-691F-4ECB-A48A-05AAEA9060FF}"/>
                </a:ext>
              </a:extLst>
            </p:cNvPr>
            <p:cNvSpPr txBox="1"/>
            <p:nvPr/>
          </p:nvSpPr>
          <p:spPr>
            <a:xfrm>
              <a:off x="3646113" y="4410166"/>
              <a:ext cx="1828800" cy="582848"/>
            </a:xfrm>
            <a:prstGeom prst="rect">
              <a:avLst/>
            </a:prstGeom>
            <a:noFill/>
          </p:spPr>
          <p:txBody>
            <a:bodyPr wrap="square" lIns="0" tIns="0" rIns="0" bIns="0" rtlCol="0" anchor="t">
              <a:noAutofit/>
            </a:bodyPr>
            <a:lstStyle/>
            <a:p>
              <a:pPr algn="ctr">
                <a:lnSpc>
                  <a:spcPct val="90000"/>
                </a:lnSpc>
                <a:spcAft>
                  <a:spcPts val="600"/>
                </a:spcAft>
              </a:pPr>
              <a:r>
                <a:rPr lang="en-US" dirty="0">
                  <a:solidFill>
                    <a:schemeClr val="tx1">
                      <a:lumMod val="50000"/>
                      <a:lumOff val="50000"/>
                    </a:schemeClr>
                  </a:solidFill>
                </a:rPr>
                <a:t>An architectural style for sharing data between applications</a:t>
              </a:r>
              <a:endParaRPr lang="en-US" dirty="0">
                <a:solidFill>
                  <a:schemeClr val="tx1">
                    <a:lumMod val="50000"/>
                    <a:lumOff val="50000"/>
                  </a:schemeClr>
                </a:solidFill>
                <a:latin typeface="Trebuchet MS" panose="020B0603020202020204" pitchFamily="34" charset="0"/>
                <a:sym typeface="Trebuchet MS" panose="020B0603020202020204" pitchFamily="34" charset="0"/>
              </a:endParaRPr>
            </a:p>
            <a:p>
              <a:pPr algn="ctr">
                <a:lnSpc>
                  <a:spcPct val="90000"/>
                </a:lnSpc>
                <a:spcAft>
                  <a:spcPts val="600"/>
                </a:spcAft>
              </a:pPr>
              <a:endParaRPr lang="en-US" dirty="0">
                <a:solidFill>
                  <a:schemeClr val="tx1">
                    <a:lumMod val="50000"/>
                    <a:lumOff val="50000"/>
                  </a:schemeClr>
                </a:solidFill>
                <a:latin typeface="Trebuchet MS" panose="020B0603020202020204" pitchFamily="34" charset="0"/>
                <a:sym typeface="Trebuchet MS" panose="020B0603020202020204" pitchFamily="34" charset="0"/>
              </a:endParaRPr>
            </a:p>
          </p:txBody>
        </p:sp>
        <p:grpSp>
          <p:nvGrpSpPr>
            <p:cNvPr id="15" name="Group 14">
              <a:extLst>
                <a:ext uri="{FF2B5EF4-FFF2-40B4-BE49-F238E27FC236}">
                  <a16:creationId xmlns:a16="http://schemas.microsoft.com/office/drawing/2014/main" id="{5BED8EE0-3633-45B7-BF3E-BDB4AC7D26E0}"/>
                </a:ext>
              </a:extLst>
            </p:cNvPr>
            <p:cNvGrpSpPr/>
            <p:nvPr/>
          </p:nvGrpSpPr>
          <p:grpSpPr>
            <a:xfrm>
              <a:off x="3691833" y="2122223"/>
              <a:ext cx="1737360" cy="1737360"/>
              <a:chOff x="3691833" y="2122223"/>
              <a:chExt cx="1737360" cy="1737360"/>
            </a:xfrm>
          </p:grpSpPr>
          <p:sp>
            <p:nvSpPr>
              <p:cNvPr id="33" name="Oval 32">
                <a:extLst>
                  <a:ext uri="{FF2B5EF4-FFF2-40B4-BE49-F238E27FC236}">
                    <a16:creationId xmlns:a16="http://schemas.microsoft.com/office/drawing/2014/main" id="{3790FE37-F28D-4375-8FA2-9A4B84A871B9}"/>
                  </a:ext>
                </a:extLst>
              </p:cNvPr>
              <p:cNvSpPr/>
              <p:nvPr/>
            </p:nvSpPr>
            <p:spPr>
              <a:xfrm>
                <a:off x="3691833" y="2122223"/>
                <a:ext cx="1737360" cy="1737360"/>
              </a:xfrm>
              <a:prstGeom prst="ellipse">
                <a:avLst/>
              </a:prstGeom>
              <a:grpFill/>
              <a:ln w="38100">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kern="0">
                  <a:solidFill>
                    <a:schemeClr val="bg1">
                      <a:lumMod val="50000"/>
                    </a:schemeClr>
                  </a:solidFill>
                  <a:sym typeface="Trebuchet MS" panose="020B0603020202020204" pitchFamily="34" charset="0"/>
                </a:endParaRPr>
              </a:p>
            </p:txBody>
          </p:sp>
          <p:grpSp>
            <p:nvGrpSpPr>
              <p:cNvPr id="34" name="bcgBugs_Share">
                <a:extLst>
                  <a:ext uri="{FF2B5EF4-FFF2-40B4-BE49-F238E27FC236}">
                    <a16:creationId xmlns:a16="http://schemas.microsoft.com/office/drawing/2014/main" id="{DA333D4F-0CDD-4EAE-AB89-83C5338236F3}"/>
                  </a:ext>
                </a:extLst>
              </p:cNvPr>
              <p:cNvGrpSpPr>
                <a:grpSpLocks noChangeAspect="1"/>
              </p:cNvGrpSpPr>
              <p:nvPr/>
            </p:nvGrpSpPr>
            <p:grpSpPr bwMode="auto">
              <a:xfrm>
                <a:off x="4103760" y="2533703"/>
                <a:ext cx="913506" cy="914400"/>
                <a:chOff x="2818" y="1137"/>
                <a:chExt cx="2044" cy="2046"/>
              </a:xfrm>
            </p:grpSpPr>
            <p:sp>
              <p:nvSpPr>
                <p:cNvPr id="35" name="AutoShape 8">
                  <a:extLst>
                    <a:ext uri="{FF2B5EF4-FFF2-40B4-BE49-F238E27FC236}">
                      <a16:creationId xmlns:a16="http://schemas.microsoft.com/office/drawing/2014/main" id="{DEA61486-6C95-4200-8233-505B5DCE6F37}"/>
                    </a:ext>
                  </a:extLst>
                </p:cNvPr>
                <p:cNvSpPr>
                  <a:spLocks noChangeAspect="1" noChangeArrowheads="1" noTextEdit="1"/>
                </p:cNvSpPr>
                <p:nvPr/>
              </p:nvSpPr>
              <p:spPr bwMode="auto">
                <a:xfrm>
                  <a:off x="2818" y="1137"/>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0">
                  <a:extLst>
                    <a:ext uri="{FF2B5EF4-FFF2-40B4-BE49-F238E27FC236}">
                      <a16:creationId xmlns:a16="http://schemas.microsoft.com/office/drawing/2014/main" id="{CD584F3E-0975-4878-8FF5-9BF241ABF441}"/>
                    </a:ext>
                  </a:extLst>
                </p:cNvPr>
                <p:cNvSpPr>
                  <a:spLocks noEditPoints="1"/>
                </p:cNvSpPr>
                <p:nvPr/>
              </p:nvSpPr>
              <p:spPr bwMode="auto">
                <a:xfrm>
                  <a:off x="2941" y="1321"/>
                  <a:ext cx="1813" cy="1680"/>
                </a:xfrm>
                <a:custGeom>
                  <a:avLst/>
                  <a:gdLst>
                    <a:gd name="T0" fmla="*/ 312 w 886"/>
                    <a:gd name="T1" fmla="*/ 361 h 820"/>
                    <a:gd name="T2" fmla="*/ 312 w 886"/>
                    <a:gd name="T3" fmla="*/ 24 h 820"/>
                    <a:gd name="T4" fmla="*/ 336 w 886"/>
                    <a:gd name="T5" fmla="*/ 0 h 820"/>
                    <a:gd name="T6" fmla="*/ 787 w 886"/>
                    <a:gd name="T7" fmla="*/ 0 h 820"/>
                    <a:gd name="T8" fmla="*/ 811 w 886"/>
                    <a:gd name="T9" fmla="*/ 24 h 820"/>
                    <a:gd name="T10" fmla="*/ 811 w 886"/>
                    <a:gd name="T11" fmla="*/ 383 h 820"/>
                    <a:gd name="T12" fmla="*/ 747 w 886"/>
                    <a:gd name="T13" fmla="*/ 417 h 820"/>
                    <a:gd name="T14" fmla="*/ 672 w 886"/>
                    <a:gd name="T15" fmla="*/ 501 h 820"/>
                    <a:gd name="T16" fmla="*/ 653 w 886"/>
                    <a:gd name="T17" fmla="*/ 507 h 820"/>
                    <a:gd name="T18" fmla="*/ 659 w 886"/>
                    <a:gd name="T19" fmla="*/ 472 h 820"/>
                    <a:gd name="T20" fmla="*/ 565 w 886"/>
                    <a:gd name="T21" fmla="*/ 374 h 820"/>
                    <a:gd name="T22" fmla="*/ 320 w 886"/>
                    <a:gd name="T23" fmla="*/ 361 h 820"/>
                    <a:gd name="T24" fmla="*/ 312 w 886"/>
                    <a:gd name="T25" fmla="*/ 361 h 820"/>
                    <a:gd name="T26" fmla="*/ 0 w 886"/>
                    <a:gd name="T27" fmla="*/ 565 h 820"/>
                    <a:gd name="T28" fmla="*/ 0 w 886"/>
                    <a:gd name="T29" fmla="*/ 820 h 820"/>
                    <a:gd name="T30" fmla="*/ 289 w 886"/>
                    <a:gd name="T31" fmla="*/ 708 h 820"/>
                    <a:gd name="T32" fmla="*/ 324 w 886"/>
                    <a:gd name="T33" fmla="*/ 703 h 820"/>
                    <a:gd name="T34" fmla="*/ 528 w 886"/>
                    <a:gd name="T35" fmla="*/ 718 h 820"/>
                    <a:gd name="T36" fmla="*/ 552 w 886"/>
                    <a:gd name="T37" fmla="*/ 715 h 820"/>
                    <a:gd name="T38" fmla="*/ 757 w 886"/>
                    <a:gd name="T39" fmla="*/ 651 h 820"/>
                    <a:gd name="T40" fmla="*/ 867 w 886"/>
                    <a:gd name="T41" fmla="*/ 521 h 820"/>
                    <a:gd name="T42" fmla="*/ 862 w 886"/>
                    <a:gd name="T43" fmla="*/ 444 h 820"/>
                    <a:gd name="T44" fmla="*/ 862 w 886"/>
                    <a:gd name="T45" fmla="*/ 444 h 820"/>
                    <a:gd name="T46" fmla="*/ 783 w 886"/>
                    <a:gd name="T47" fmla="*/ 449 h 820"/>
                    <a:gd name="T48" fmla="*/ 699 w 886"/>
                    <a:gd name="T49" fmla="*/ 543 h 820"/>
                    <a:gd name="T50" fmla="*/ 556 w 886"/>
                    <a:gd name="T51" fmla="*/ 583 h 820"/>
                    <a:gd name="T52" fmla="*/ 438 w 886"/>
                    <a:gd name="T53" fmla="*/ 536 h 820"/>
                    <a:gd name="T54" fmla="*/ 565 w 886"/>
                    <a:gd name="T55" fmla="*/ 523 h 820"/>
                    <a:gd name="T56" fmla="*/ 611 w 886"/>
                    <a:gd name="T57" fmla="*/ 472 h 820"/>
                    <a:gd name="T58" fmla="*/ 611 w 886"/>
                    <a:gd name="T59" fmla="*/ 472 h 820"/>
                    <a:gd name="T60" fmla="*/ 563 w 886"/>
                    <a:gd name="T61" fmla="*/ 421 h 820"/>
                    <a:gd name="T62" fmla="*/ 318 w 886"/>
                    <a:gd name="T63" fmla="*/ 409 h 820"/>
                    <a:gd name="T64" fmla="*/ 243 w 886"/>
                    <a:gd name="T65" fmla="*/ 426 h 820"/>
                    <a:gd name="T66" fmla="*/ 0 w 886"/>
                    <a:gd name="T67" fmla="*/ 565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6" h="820">
                      <a:moveTo>
                        <a:pt x="312" y="361"/>
                      </a:moveTo>
                      <a:cubicBezTo>
                        <a:pt x="312" y="24"/>
                        <a:pt x="312" y="24"/>
                        <a:pt x="312" y="24"/>
                      </a:cubicBezTo>
                      <a:cubicBezTo>
                        <a:pt x="312" y="11"/>
                        <a:pt x="322" y="0"/>
                        <a:pt x="336" y="0"/>
                      </a:cubicBezTo>
                      <a:cubicBezTo>
                        <a:pt x="787" y="0"/>
                        <a:pt x="787" y="0"/>
                        <a:pt x="787" y="0"/>
                      </a:cubicBezTo>
                      <a:cubicBezTo>
                        <a:pt x="800" y="0"/>
                        <a:pt x="811" y="11"/>
                        <a:pt x="811" y="24"/>
                      </a:cubicBezTo>
                      <a:cubicBezTo>
                        <a:pt x="811" y="383"/>
                        <a:pt x="811" y="383"/>
                        <a:pt x="811" y="383"/>
                      </a:cubicBezTo>
                      <a:cubicBezTo>
                        <a:pt x="787" y="386"/>
                        <a:pt x="764" y="398"/>
                        <a:pt x="747" y="417"/>
                      </a:cubicBezTo>
                      <a:cubicBezTo>
                        <a:pt x="672" y="501"/>
                        <a:pt x="672" y="501"/>
                        <a:pt x="672" y="501"/>
                      </a:cubicBezTo>
                      <a:cubicBezTo>
                        <a:pt x="653" y="507"/>
                        <a:pt x="653" y="507"/>
                        <a:pt x="653" y="507"/>
                      </a:cubicBezTo>
                      <a:cubicBezTo>
                        <a:pt x="657" y="496"/>
                        <a:pt x="659" y="484"/>
                        <a:pt x="659" y="472"/>
                      </a:cubicBezTo>
                      <a:cubicBezTo>
                        <a:pt x="659" y="420"/>
                        <a:pt x="618" y="376"/>
                        <a:pt x="565" y="374"/>
                      </a:cubicBezTo>
                      <a:cubicBezTo>
                        <a:pt x="320" y="361"/>
                        <a:pt x="320" y="361"/>
                        <a:pt x="320" y="361"/>
                      </a:cubicBezTo>
                      <a:cubicBezTo>
                        <a:pt x="317" y="361"/>
                        <a:pt x="315" y="361"/>
                        <a:pt x="312" y="361"/>
                      </a:cubicBezTo>
                      <a:close/>
                      <a:moveTo>
                        <a:pt x="0" y="565"/>
                      </a:moveTo>
                      <a:cubicBezTo>
                        <a:pt x="0" y="820"/>
                        <a:pt x="0" y="820"/>
                        <a:pt x="0" y="820"/>
                      </a:cubicBezTo>
                      <a:cubicBezTo>
                        <a:pt x="289" y="708"/>
                        <a:pt x="289" y="708"/>
                        <a:pt x="289" y="708"/>
                      </a:cubicBezTo>
                      <a:cubicBezTo>
                        <a:pt x="300" y="704"/>
                        <a:pt x="312" y="702"/>
                        <a:pt x="324" y="703"/>
                      </a:cubicBezTo>
                      <a:cubicBezTo>
                        <a:pt x="528" y="718"/>
                        <a:pt x="528" y="718"/>
                        <a:pt x="528" y="718"/>
                      </a:cubicBezTo>
                      <a:cubicBezTo>
                        <a:pt x="537" y="718"/>
                        <a:pt x="545" y="717"/>
                        <a:pt x="552" y="715"/>
                      </a:cubicBezTo>
                      <a:cubicBezTo>
                        <a:pt x="757" y="651"/>
                        <a:pt x="757" y="651"/>
                        <a:pt x="757" y="651"/>
                      </a:cubicBezTo>
                      <a:cubicBezTo>
                        <a:pt x="867" y="521"/>
                        <a:pt x="867" y="521"/>
                        <a:pt x="867" y="521"/>
                      </a:cubicBezTo>
                      <a:cubicBezTo>
                        <a:pt x="886" y="499"/>
                        <a:pt x="884" y="464"/>
                        <a:pt x="862" y="444"/>
                      </a:cubicBezTo>
                      <a:cubicBezTo>
                        <a:pt x="862" y="444"/>
                        <a:pt x="862" y="444"/>
                        <a:pt x="862" y="444"/>
                      </a:cubicBezTo>
                      <a:cubicBezTo>
                        <a:pt x="839" y="424"/>
                        <a:pt x="804" y="426"/>
                        <a:pt x="783" y="449"/>
                      </a:cubicBezTo>
                      <a:cubicBezTo>
                        <a:pt x="699" y="543"/>
                        <a:pt x="699" y="543"/>
                        <a:pt x="699" y="543"/>
                      </a:cubicBezTo>
                      <a:cubicBezTo>
                        <a:pt x="556" y="583"/>
                        <a:pt x="556" y="583"/>
                        <a:pt x="556" y="583"/>
                      </a:cubicBezTo>
                      <a:cubicBezTo>
                        <a:pt x="438" y="536"/>
                        <a:pt x="438" y="536"/>
                        <a:pt x="438" y="536"/>
                      </a:cubicBezTo>
                      <a:cubicBezTo>
                        <a:pt x="565" y="523"/>
                        <a:pt x="565" y="523"/>
                        <a:pt x="565" y="523"/>
                      </a:cubicBezTo>
                      <a:cubicBezTo>
                        <a:pt x="591" y="521"/>
                        <a:pt x="611" y="499"/>
                        <a:pt x="611" y="472"/>
                      </a:cubicBezTo>
                      <a:cubicBezTo>
                        <a:pt x="611" y="472"/>
                        <a:pt x="611" y="472"/>
                        <a:pt x="611" y="472"/>
                      </a:cubicBezTo>
                      <a:cubicBezTo>
                        <a:pt x="611" y="445"/>
                        <a:pt x="590" y="423"/>
                        <a:pt x="563" y="421"/>
                      </a:cubicBezTo>
                      <a:cubicBezTo>
                        <a:pt x="318" y="409"/>
                        <a:pt x="318" y="409"/>
                        <a:pt x="318" y="409"/>
                      </a:cubicBezTo>
                      <a:cubicBezTo>
                        <a:pt x="292" y="407"/>
                        <a:pt x="266" y="414"/>
                        <a:pt x="243" y="426"/>
                      </a:cubicBezTo>
                      <a:lnTo>
                        <a:pt x="0" y="56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6" name="TextBox 15">
              <a:extLst>
                <a:ext uri="{FF2B5EF4-FFF2-40B4-BE49-F238E27FC236}">
                  <a16:creationId xmlns:a16="http://schemas.microsoft.com/office/drawing/2014/main" id="{7FD84591-BCEF-4D06-80A1-DB028F7C0781}"/>
                </a:ext>
              </a:extLst>
            </p:cNvPr>
            <p:cNvSpPr txBox="1"/>
            <p:nvPr/>
          </p:nvSpPr>
          <p:spPr>
            <a:xfrm>
              <a:off x="6454321" y="4410166"/>
              <a:ext cx="1828800" cy="582848"/>
            </a:xfrm>
            <a:prstGeom prst="rect">
              <a:avLst/>
            </a:prstGeom>
            <a:noFill/>
          </p:spPr>
          <p:txBody>
            <a:bodyPr wrap="square" lIns="0" tIns="0" rIns="0" bIns="0" rtlCol="0" anchor="t">
              <a:noAutofit/>
            </a:bodyPr>
            <a:lstStyle/>
            <a:p>
              <a:pPr algn="ctr">
                <a:lnSpc>
                  <a:spcPct val="90000"/>
                </a:lnSpc>
                <a:spcAft>
                  <a:spcPts val="600"/>
                </a:spcAft>
              </a:pPr>
              <a:r>
                <a:rPr lang="en-US" dirty="0">
                  <a:solidFill>
                    <a:schemeClr val="tx1">
                      <a:lumMod val="50000"/>
                      <a:lumOff val="50000"/>
                    </a:schemeClr>
                  </a:solidFill>
                  <a:latin typeface="Trebuchet MS" panose="020B0603020202020204" pitchFamily="34" charset="0"/>
                  <a:sym typeface="Trebuchet MS" panose="020B0603020202020204" pitchFamily="34" charset="0"/>
                </a:rPr>
                <a:t>Structured architectural properties</a:t>
              </a:r>
            </a:p>
          </p:txBody>
        </p:sp>
        <p:sp>
          <p:nvSpPr>
            <p:cNvPr id="17" name="Oval 16">
              <a:extLst>
                <a:ext uri="{FF2B5EF4-FFF2-40B4-BE49-F238E27FC236}">
                  <a16:creationId xmlns:a16="http://schemas.microsoft.com/office/drawing/2014/main" id="{58B82854-80BA-4502-AA13-E6808F8C7DC2}"/>
                </a:ext>
              </a:extLst>
            </p:cNvPr>
            <p:cNvSpPr/>
            <p:nvPr/>
          </p:nvSpPr>
          <p:spPr>
            <a:xfrm>
              <a:off x="6500041" y="2076503"/>
              <a:ext cx="1737360" cy="1737360"/>
            </a:xfrm>
            <a:prstGeom prst="ellipse">
              <a:avLst/>
            </a:prstGeom>
            <a:grpFill/>
            <a:ln w="38100">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kern="0">
                <a:solidFill>
                  <a:schemeClr val="bg1">
                    <a:lumMod val="50000"/>
                  </a:schemeClr>
                </a:solidFill>
                <a:sym typeface="Trebuchet MS" panose="020B0603020202020204" pitchFamily="34" charset="0"/>
              </a:endParaRPr>
            </a:p>
          </p:txBody>
        </p:sp>
        <p:grpSp>
          <p:nvGrpSpPr>
            <p:cNvPr id="18" name="bcgIcons_BuildingBlocks">
              <a:extLst>
                <a:ext uri="{FF2B5EF4-FFF2-40B4-BE49-F238E27FC236}">
                  <a16:creationId xmlns:a16="http://schemas.microsoft.com/office/drawing/2014/main" id="{55EC5EC2-C05F-4101-BFE7-C216547687D3}"/>
                </a:ext>
              </a:extLst>
            </p:cNvPr>
            <p:cNvGrpSpPr>
              <a:grpSpLocks noChangeAspect="1"/>
            </p:cNvGrpSpPr>
            <p:nvPr/>
          </p:nvGrpSpPr>
          <p:grpSpPr bwMode="auto">
            <a:xfrm>
              <a:off x="6546523" y="2122223"/>
              <a:ext cx="1644396" cy="1645920"/>
              <a:chOff x="1682" y="0"/>
              <a:chExt cx="4316" cy="4320"/>
            </a:xfrm>
          </p:grpSpPr>
          <p:sp>
            <p:nvSpPr>
              <p:cNvPr id="31" name="AutoShape 3">
                <a:extLst>
                  <a:ext uri="{FF2B5EF4-FFF2-40B4-BE49-F238E27FC236}">
                    <a16:creationId xmlns:a16="http://schemas.microsoft.com/office/drawing/2014/main" id="{78BDEC25-470E-4527-A9A3-8E9593207F8F}"/>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5">
                <a:extLst>
                  <a:ext uri="{FF2B5EF4-FFF2-40B4-BE49-F238E27FC236}">
                    <a16:creationId xmlns:a16="http://schemas.microsoft.com/office/drawing/2014/main" id="{D484B914-BA3A-4637-9B3A-31E613E4838A}"/>
                  </a:ext>
                </a:extLst>
              </p:cNvPr>
              <p:cNvSpPr>
                <a:spLocks noEditPoints="1"/>
              </p:cNvSpPr>
              <p:nvPr/>
            </p:nvSpPr>
            <p:spPr bwMode="auto">
              <a:xfrm>
                <a:off x="2614" y="959"/>
                <a:ext cx="2400" cy="2400"/>
              </a:xfrm>
              <a:custGeom>
                <a:avLst/>
                <a:gdLst>
                  <a:gd name="T0" fmla="*/ 0 w 2526"/>
                  <a:gd name="T1" fmla="*/ 2529 h 2529"/>
                  <a:gd name="T2" fmla="*/ 0 w 2526"/>
                  <a:gd name="T3" fmla="*/ 1305 h 2529"/>
                  <a:gd name="T4" fmla="*/ 1222 w 2526"/>
                  <a:gd name="T5" fmla="*/ 1305 h 2529"/>
                  <a:gd name="T6" fmla="*/ 1222 w 2526"/>
                  <a:gd name="T7" fmla="*/ 2529 h 2529"/>
                  <a:gd name="T8" fmla="*/ 0 w 2526"/>
                  <a:gd name="T9" fmla="*/ 2529 h 2529"/>
                  <a:gd name="T10" fmla="*/ 2526 w 2526"/>
                  <a:gd name="T11" fmla="*/ 2529 h 2529"/>
                  <a:gd name="T12" fmla="*/ 2526 w 2526"/>
                  <a:gd name="T13" fmla="*/ 1305 h 2529"/>
                  <a:gd name="T14" fmla="*/ 1304 w 2526"/>
                  <a:gd name="T15" fmla="*/ 1305 h 2529"/>
                  <a:gd name="T16" fmla="*/ 1304 w 2526"/>
                  <a:gd name="T17" fmla="*/ 2529 h 2529"/>
                  <a:gd name="T18" fmla="*/ 2526 w 2526"/>
                  <a:gd name="T19" fmla="*/ 2529 h 2529"/>
                  <a:gd name="T20" fmla="*/ 2526 w 2526"/>
                  <a:gd name="T21" fmla="*/ 1222 h 2529"/>
                  <a:gd name="T22" fmla="*/ 2526 w 2526"/>
                  <a:gd name="T23" fmla="*/ 0 h 2529"/>
                  <a:gd name="T24" fmla="*/ 1304 w 2526"/>
                  <a:gd name="T25" fmla="*/ 0 h 2529"/>
                  <a:gd name="T26" fmla="*/ 1304 w 2526"/>
                  <a:gd name="T27" fmla="*/ 1222 h 2529"/>
                  <a:gd name="T28" fmla="*/ 2526 w 2526"/>
                  <a:gd name="T29" fmla="*/ 1222 h 2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6" h="2529">
                    <a:moveTo>
                      <a:pt x="0" y="2529"/>
                    </a:moveTo>
                    <a:lnTo>
                      <a:pt x="0" y="1305"/>
                    </a:lnTo>
                    <a:lnTo>
                      <a:pt x="1222" y="1305"/>
                    </a:lnTo>
                    <a:lnTo>
                      <a:pt x="1222" y="2529"/>
                    </a:lnTo>
                    <a:lnTo>
                      <a:pt x="0" y="2529"/>
                    </a:lnTo>
                    <a:close/>
                    <a:moveTo>
                      <a:pt x="2526" y="2529"/>
                    </a:moveTo>
                    <a:lnTo>
                      <a:pt x="2526" y="1305"/>
                    </a:lnTo>
                    <a:lnTo>
                      <a:pt x="1304" y="1305"/>
                    </a:lnTo>
                    <a:lnTo>
                      <a:pt x="1304" y="2529"/>
                    </a:lnTo>
                    <a:lnTo>
                      <a:pt x="2526" y="2529"/>
                    </a:lnTo>
                    <a:close/>
                    <a:moveTo>
                      <a:pt x="2526" y="1222"/>
                    </a:moveTo>
                    <a:lnTo>
                      <a:pt x="2526" y="0"/>
                    </a:lnTo>
                    <a:lnTo>
                      <a:pt x="1304" y="0"/>
                    </a:lnTo>
                    <a:lnTo>
                      <a:pt x="1304" y="1222"/>
                    </a:lnTo>
                    <a:lnTo>
                      <a:pt x="2526" y="1222"/>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9" name="Oval 18">
              <a:extLst>
                <a:ext uri="{FF2B5EF4-FFF2-40B4-BE49-F238E27FC236}">
                  <a16:creationId xmlns:a16="http://schemas.microsoft.com/office/drawing/2014/main" id="{B7252206-BDED-47B5-A5E3-78681EBDE6A2}"/>
                </a:ext>
              </a:extLst>
            </p:cNvPr>
            <p:cNvSpPr/>
            <p:nvPr/>
          </p:nvSpPr>
          <p:spPr>
            <a:xfrm>
              <a:off x="9351969" y="2122223"/>
              <a:ext cx="1737360" cy="1737360"/>
            </a:xfrm>
            <a:prstGeom prst="ellipse">
              <a:avLst/>
            </a:prstGeom>
            <a:grpFill/>
            <a:ln w="38100">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kern="0">
                <a:solidFill>
                  <a:schemeClr val="bg1">
                    <a:lumMod val="50000"/>
                  </a:schemeClr>
                </a:solidFill>
                <a:sym typeface="Trebuchet MS" panose="020B0603020202020204" pitchFamily="34" charset="0"/>
              </a:endParaRPr>
            </a:p>
          </p:txBody>
        </p:sp>
        <p:sp>
          <p:nvSpPr>
            <p:cNvPr id="20" name="TextBox 19">
              <a:extLst>
                <a:ext uri="{FF2B5EF4-FFF2-40B4-BE49-F238E27FC236}">
                  <a16:creationId xmlns:a16="http://schemas.microsoft.com/office/drawing/2014/main" id="{D3D29BC1-DD0A-4FCC-B4D1-F8E1F9DB575F}"/>
                </a:ext>
              </a:extLst>
            </p:cNvPr>
            <p:cNvSpPr txBox="1"/>
            <p:nvPr/>
          </p:nvSpPr>
          <p:spPr>
            <a:xfrm>
              <a:off x="9306249" y="4410166"/>
              <a:ext cx="1828800" cy="582848"/>
            </a:xfrm>
            <a:prstGeom prst="rect">
              <a:avLst/>
            </a:prstGeom>
            <a:noFill/>
          </p:spPr>
          <p:txBody>
            <a:bodyPr wrap="square" lIns="0" tIns="0" rIns="0" bIns="0" rtlCol="0" anchor="t">
              <a:noAutofit/>
            </a:bodyPr>
            <a:lstStyle/>
            <a:p>
              <a:pPr algn="ctr">
                <a:lnSpc>
                  <a:spcPct val="90000"/>
                </a:lnSpc>
                <a:spcAft>
                  <a:spcPts val="600"/>
                </a:spcAft>
              </a:pPr>
              <a:r>
                <a:rPr lang="en-US">
                  <a:solidFill>
                    <a:schemeClr val="tx1">
                      <a:lumMod val="50000"/>
                      <a:lumOff val="50000"/>
                    </a:schemeClr>
                  </a:solidFill>
                  <a:latin typeface="Trebuchet MS" panose="020B0603020202020204" pitchFamily="34" charset="0"/>
                  <a:sym typeface="Trebuchet MS" panose="020B0603020202020204" pitchFamily="34" charset="0"/>
                </a:rPr>
                <a:t>Implemented via HTTP</a:t>
              </a:r>
            </a:p>
          </p:txBody>
        </p:sp>
        <p:sp>
          <p:nvSpPr>
            <p:cNvPr id="21" name="AutoShape 34">
              <a:extLst>
                <a:ext uri="{FF2B5EF4-FFF2-40B4-BE49-F238E27FC236}">
                  <a16:creationId xmlns:a16="http://schemas.microsoft.com/office/drawing/2014/main" id="{23B607A6-3932-4AB3-9E21-F693FC0020D9}"/>
                </a:ext>
              </a:extLst>
            </p:cNvPr>
            <p:cNvSpPr>
              <a:spLocks noChangeAspect="1" noChangeArrowheads="1" noTextEdit="1"/>
            </p:cNvSpPr>
            <p:nvPr/>
          </p:nvSpPr>
          <p:spPr bwMode="auto">
            <a:xfrm>
              <a:off x="9763895" y="2533703"/>
              <a:ext cx="91350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36">
              <a:extLst>
                <a:ext uri="{FF2B5EF4-FFF2-40B4-BE49-F238E27FC236}">
                  <a16:creationId xmlns:a16="http://schemas.microsoft.com/office/drawing/2014/main" id="{D9182521-3976-4195-9BD1-81B94441938A}"/>
                </a:ext>
              </a:extLst>
            </p:cNvPr>
            <p:cNvSpPr>
              <a:spLocks noEditPoints="1"/>
            </p:cNvSpPr>
            <p:nvPr/>
          </p:nvSpPr>
          <p:spPr bwMode="auto">
            <a:xfrm>
              <a:off x="9819314" y="2589568"/>
              <a:ext cx="802671" cy="803564"/>
            </a:xfrm>
            <a:custGeom>
              <a:avLst/>
              <a:gdLst>
                <a:gd name="T0" fmla="*/ 493 w 878"/>
                <a:gd name="T1" fmla="*/ 876 h 878"/>
                <a:gd name="T2" fmla="*/ 461 w 878"/>
                <a:gd name="T3" fmla="*/ 667 h 878"/>
                <a:gd name="T4" fmla="*/ 614 w 878"/>
                <a:gd name="T5" fmla="*/ 760 h 878"/>
                <a:gd name="T6" fmla="*/ 264 w 878"/>
                <a:gd name="T7" fmla="*/ 760 h 878"/>
                <a:gd name="T8" fmla="*/ 417 w 878"/>
                <a:gd name="T9" fmla="*/ 878 h 878"/>
                <a:gd name="T10" fmla="*/ 232 w 878"/>
                <a:gd name="T11" fmla="*/ 695 h 878"/>
                <a:gd name="T12" fmla="*/ 614 w 878"/>
                <a:gd name="T13" fmla="*/ 118 h 878"/>
                <a:gd name="T14" fmla="*/ 461 w 878"/>
                <a:gd name="T15" fmla="*/ 0 h 878"/>
                <a:gd name="T16" fmla="*/ 646 w 878"/>
                <a:gd name="T17" fmla="*/ 183 h 878"/>
                <a:gd name="T18" fmla="*/ 417 w 878"/>
                <a:gd name="T19" fmla="*/ 211 h 878"/>
                <a:gd name="T20" fmla="*/ 385 w 878"/>
                <a:gd name="T21" fmla="*/ 2 h 878"/>
                <a:gd name="T22" fmla="*/ 232 w 878"/>
                <a:gd name="T23" fmla="*/ 183 h 878"/>
                <a:gd name="T24" fmla="*/ 417 w 878"/>
                <a:gd name="T25" fmla="*/ 417 h 878"/>
                <a:gd name="T26" fmla="*/ 218 w 878"/>
                <a:gd name="T27" fmla="*/ 224 h 878"/>
                <a:gd name="T28" fmla="*/ 735 w 878"/>
                <a:gd name="T29" fmla="*/ 461 h 878"/>
                <a:gd name="T30" fmla="*/ 782 w 878"/>
                <a:gd name="T31" fmla="*/ 706 h 878"/>
                <a:gd name="T32" fmla="*/ 878 w 878"/>
                <a:gd name="T33" fmla="*/ 461 h 878"/>
                <a:gd name="T34" fmla="*/ 735 w 878"/>
                <a:gd name="T35" fmla="*/ 417 h 878"/>
                <a:gd name="T36" fmla="*/ 787 w 878"/>
                <a:gd name="T37" fmla="*/ 169 h 878"/>
                <a:gd name="T38" fmla="*/ 702 w 878"/>
                <a:gd name="T39" fmla="*/ 210 h 878"/>
                <a:gd name="T40" fmla="*/ 652 w 878"/>
                <a:gd name="T41" fmla="*/ 96 h 878"/>
                <a:gd name="T42" fmla="*/ 757 w 878"/>
                <a:gd name="T43" fmla="*/ 135 h 878"/>
                <a:gd name="T44" fmla="*/ 652 w 878"/>
                <a:gd name="T45" fmla="*/ 96 h 878"/>
                <a:gd name="T46" fmla="*/ 0 w 878"/>
                <a:gd name="T47" fmla="*/ 461 h 878"/>
                <a:gd name="T48" fmla="*/ 94 w 878"/>
                <a:gd name="T49" fmla="*/ 707 h 878"/>
                <a:gd name="T50" fmla="*/ 143 w 878"/>
                <a:gd name="T51" fmla="*/ 461 h 878"/>
                <a:gd name="T52" fmla="*/ 191 w 878"/>
                <a:gd name="T53" fmla="*/ 709 h 878"/>
                <a:gd name="T54" fmla="*/ 272 w 878"/>
                <a:gd name="T55" fmla="*/ 846 h 878"/>
                <a:gd name="T56" fmla="*/ 218 w 878"/>
                <a:gd name="T57" fmla="*/ 654 h 878"/>
                <a:gd name="T58" fmla="*/ 417 w 878"/>
                <a:gd name="T59" fmla="*/ 461 h 878"/>
                <a:gd name="T60" fmla="*/ 218 w 878"/>
                <a:gd name="T61" fmla="*/ 654 h 878"/>
                <a:gd name="T62" fmla="*/ 652 w 878"/>
                <a:gd name="T63" fmla="*/ 782 h 878"/>
                <a:gd name="T64" fmla="*/ 758 w 878"/>
                <a:gd name="T65" fmla="*/ 743 h 878"/>
                <a:gd name="T66" fmla="*/ 94 w 878"/>
                <a:gd name="T67" fmla="*/ 171 h 878"/>
                <a:gd name="T68" fmla="*/ 0 w 878"/>
                <a:gd name="T69" fmla="*/ 417 h 878"/>
                <a:gd name="T70" fmla="*/ 176 w 878"/>
                <a:gd name="T71" fmla="*/ 210 h 878"/>
                <a:gd name="T72" fmla="*/ 191 w 878"/>
                <a:gd name="T73" fmla="*/ 169 h 878"/>
                <a:gd name="T74" fmla="*/ 272 w 878"/>
                <a:gd name="T75" fmla="*/ 32 h 878"/>
                <a:gd name="T76" fmla="*/ 191 w 878"/>
                <a:gd name="T77" fmla="*/ 169 h 878"/>
                <a:gd name="T78" fmla="*/ 461 w 878"/>
                <a:gd name="T79" fmla="*/ 461 h 878"/>
                <a:gd name="T80" fmla="*/ 660 w 878"/>
                <a:gd name="T81" fmla="*/ 654 h 878"/>
                <a:gd name="T82" fmla="*/ 660 w 878"/>
                <a:gd name="T83" fmla="*/ 224 h 878"/>
                <a:gd name="T84" fmla="*/ 461 w 878"/>
                <a:gd name="T85" fmla="*/ 417 h 878"/>
                <a:gd name="T86" fmla="*/ 660 w 878"/>
                <a:gd name="T87" fmla="*/ 224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78" h="878">
                  <a:moveTo>
                    <a:pt x="614" y="760"/>
                  </a:moveTo>
                  <a:cubicBezTo>
                    <a:pt x="580" y="818"/>
                    <a:pt x="538" y="858"/>
                    <a:pt x="493" y="876"/>
                  </a:cubicBezTo>
                  <a:cubicBezTo>
                    <a:pt x="483" y="877"/>
                    <a:pt x="472" y="878"/>
                    <a:pt x="461" y="878"/>
                  </a:cubicBezTo>
                  <a:cubicBezTo>
                    <a:pt x="461" y="667"/>
                    <a:pt x="461" y="667"/>
                    <a:pt x="461" y="667"/>
                  </a:cubicBezTo>
                  <a:cubicBezTo>
                    <a:pt x="526" y="668"/>
                    <a:pt x="589" y="678"/>
                    <a:pt x="646" y="695"/>
                  </a:cubicBezTo>
                  <a:cubicBezTo>
                    <a:pt x="636" y="718"/>
                    <a:pt x="626" y="740"/>
                    <a:pt x="614" y="760"/>
                  </a:cubicBezTo>
                  <a:close/>
                  <a:moveTo>
                    <a:pt x="232" y="695"/>
                  </a:moveTo>
                  <a:cubicBezTo>
                    <a:pt x="242" y="718"/>
                    <a:pt x="252" y="740"/>
                    <a:pt x="264" y="760"/>
                  </a:cubicBezTo>
                  <a:cubicBezTo>
                    <a:pt x="298" y="818"/>
                    <a:pt x="340" y="858"/>
                    <a:pt x="385" y="876"/>
                  </a:cubicBezTo>
                  <a:cubicBezTo>
                    <a:pt x="395" y="877"/>
                    <a:pt x="406" y="878"/>
                    <a:pt x="417" y="878"/>
                  </a:cubicBezTo>
                  <a:cubicBezTo>
                    <a:pt x="417" y="667"/>
                    <a:pt x="417" y="667"/>
                    <a:pt x="417" y="667"/>
                  </a:cubicBezTo>
                  <a:cubicBezTo>
                    <a:pt x="352" y="668"/>
                    <a:pt x="289" y="678"/>
                    <a:pt x="232" y="695"/>
                  </a:cubicBezTo>
                  <a:close/>
                  <a:moveTo>
                    <a:pt x="646" y="183"/>
                  </a:moveTo>
                  <a:cubicBezTo>
                    <a:pt x="636" y="160"/>
                    <a:pt x="626" y="138"/>
                    <a:pt x="614" y="118"/>
                  </a:cubicBezTo>
                  <a:cubicBezTo>
                    <a:pt x="580" y="60"/>
                    <a:pt x="538" y="20"/>
                    <a:pt x="493" y="2"/>
                  </a:cubicBezTo>
                  <a:cubicBezTo>
                    <a:pt x="483" y="1"/>
                    <a:pt x="472" y="0"/>
                    <a:pt x="461" y="0"/>
                  </a:cubicBezTo>
                  <a:cubicBezTo>
                    <a:pt x="461" y="211"/>
                    <a:pt x="461" y="211"/>
                    <a:pt x="461" y="211"/>
                  </a:cubicBezTo>
                  <a:cubicBezTo>
                    <a:pt x="526" y="210"/>
                    <a:pt x="589" y="200"/>
                    <a:pt x="646" y="183"/>
                  </a:cubicBezTo>
                  <a:close/>
                  <a:moveTo>
                    <a:pt x="232" y="183"/>
                  </a:moveTo>
                  <a:cubicBezTo>
                    <a:pt x="289" y="200"/>
                    <a:pt x="352" y="210"/>
                    <a:pt x="417" y="211"/>
                  </a:cubicBezTo>
                  <a:cubicBezTo>
                    <a:pt x="417" y="0"/>
                    <a:pt x="417" y="0"/>
                    <a:pt x="417" y="0"/>
                  </a:cubicBezTo>
                  <a:cubicBezTo>
                    <a:pt x="406" y="0"/>
                    <a:pt x="395" y="1"/>
                    <a:pt x="385" y="2"/>
                  </a:cubicBezTo>
                  <a:cubicBezTo>
                    <a:pt x="340" y="20"/>
                    <a:pt x="298" y="60"/>
                    <a:pt x="264" y="118"/>
                  </a:cubicBezTo>
                  <a:cubicBezTo>
                    <a:pt x="252" y="138"/>
                    <a:pt x="242" y="160"/>
                    <a:pt x="232" y="183"/>
                  </a:cubicBezTo>
                  <a:close/>
                  <a:moveTo>
                    <a:pt x="187" y="417"/>
                  </a:moveTo>
                  <a:cubicBezTo>
                    <a:pt x="417" y="417"/>
                    <a:pt x="417" y="417"/>
                    <a:pt x="417" y="417"/>
                  </a:cubicBezTo>
                  <a:cubicBezTo>
                    <a:pt x="417" y="255"/>
                    <a:pt x="417" y="255"/>
                    <a:pt x="417" y="255"/>
                  </a:cubicBezTo>
                  <a:cubicBezTo>
                    <a:pt x="347" y="253"/>
                    <a:pt x="279" y="243"/>
                    <a:pt x="218" y="224"/>
                  </a:cubicBezTo>
                  <a:cubicBezTo>
                    <a:pt x="199" y="283"/>
                    <a:pt x="189" y="349"/>
                    <a:pt x="187" y="417"/>
                  </a:cubicBezTo>
                  <a:close/>
                  <a:moveTo>
                    <a:pt x="735" y="461"/>
                  </a:moveTo>
                  <a:cubicBezTo>
                    <a:pt x="733" y="534"/>
                    <a:pt x="722" y="605"/>
                    <a:pt x="702" y="668"/>
                  </a:cubicBezTo>
                  <a:cubicBezTo>
                    <a:pt x="730" y="679"/>
                    <a:pt x="757" y="691"/>
                    <a:pt x="782" y="706"/>
                  </a:cubicBezTo>
                  <a:cubicBezTo>
                    <a:pt x="784" y="707"/>
                    <a:pt x="785" y="708"/>
                    <a:pt x="786" y="709"/>
                  </a:cubicBezTo>
                  <a:cubicBezTo>
                    <a:pt x="840" y="640"/>
                    <a:pt x="874" y="554"/>
                    <a:pt x="878" y="461"/>
                  </a:cubicBezTo>
                  <a:lnTo>
                    <a:pt x="735" y="461"/>
                  </a:lnTo>
                  <a:close/>
                  <a:moveTo>
                    <a:pt x="735" y="417"/>
                  </a:moveTo>
                  <a:cubicBezTo>
                    <a:pt x="878" y="417"/>
                    <a:pt x="878" y="417"/>
                    <a:pt x="878" y="417"/>
                  </a:cubicBezTo>
                  <a:cubicBezTo>
                    <a:pt x="874" y="324"/>
                    <a:pt x="840" y="238"/>
                    <a:pt x="787" y="169"/>
                  </a:cubicBezTo>
                  <a:cubicBezTo>
                    <a:pt x="786" y="170"/>
                    <a:pt x="785" y="171"/>
                    <a:pt x="784" y="171"/>
                  </a:cubicBezTo>
                  <a:cubicBezTo>
                    <a:pt x="759" y="186"/>
                    <a:pt x="731" y="199"/>
                    <a:pt x="702" y="210"/>
                  </a:cubicBezTo>
                  <a:cubicBezTo>
                    <a:pt x="722" y="273"/>
                    <a:pt x="733" y="344"/>
                    <a:pt x="735" y="417"/>
                  </a:cubicBezTo>
                  <a:close/>
                  <a:moveTo>
                    <a:pt x="652" y="96"/>
                  </a:moveTo>
                  <a:cubicBezTo>
                    <a:pt x="665" y="119"/>
                    <a:pt x="677" y="143"/>
                    <a:pt x="687" y="169"/>
                  </a:cubicBezTo>
                  <a:cubicBezTo>
                    <a:pt x="712" y="159"/>
                    <a:pt x="736" y="148"/>
                    <a:pt x="757" y="135"/>
                  </a:cubicBezTo>
                  <a:cubicBezTo>
                    <a:pt x="715" y="91"/>
                    <a:pt x="664" y="56"/>
                    <a:pt x="606" y="32"/>
                  </a:cubicBezTo>
                  <a:cubicBezTo>
                    <a:pt x="623" y="50"/>
                    <a:pt x="638" y="72"/>
                    <a:pt x="652" y="96"/>
                  </a:cubicBezTo>
                  <a:close/>
                  <a:moveTo>
                    <a:pt x="143" y="461"/>
                  </a:moveTo>
                  <a:cubicBezTo>
                    <a:pt x="0" y="461"/>
                    <a:pt x="0" y="461"/>
                    <a:pt x="0" y="461"/>
                  </a:cubicBezTo>
                  <a:cubicBezTo>
                    <a:pt x="4" y="554"/>
                    <a:pt x="38" y="640"/>
                    <a:pt x="91" y="709"/>
                  </a:cubicBezTo>
                  <a:cubicBezTo>
                    <a:pt x="92" y="708"/>
                    <a:pt x="93" y="707"/>
                    <a:pt x="94" y="707"/>
                  </a:cubicBezTo>
                  <a:cubicBezTo>
                    <a:pt x="119" y="692"/>
                    <a:pt x="147" y="679"/>
                    <a:pt x="176" y="668"/>
                  </a:cubicBezTo>
                  <a:cubicBezTo>
                    <a:pt x="156" y="605"/>
                    <a:pt x="145" y="534"/>
                    <a:pt x="143" y="461"/>
                  </a:cubicBezTo>
                  <a:close/>
                  <a:moveTo>
                    <a:pt x="226" y="782"/>
                  </a:moveTo>
                  <a:cubicBezTo>
                    <a:pt x="213" y="759"/>
                    <a:pt x="201" y="735"/>
                    <a:pt x="191" y="709"/>
                  </a:cubicBezTo>
                  <a:cubicBezTo>
                    <a:pt x="166" y="719"/>
                    <a:pt x="142" y="730"/>
                    <a:pt x="121" y="743"/>
                  </a:cubicBezTo>
                  <a:cubicBezTo>
                    <a:pt x="163" y="787"/>
                    <a:pt x="214" y="822"/>
                    <a:pt x="272" y="846"/>
                  </a:cubicBezTo>
                  <a:cubicBezTo>
                    <a:pt x="255" y="828"/>
                    <a:pt x="240" y="806"/>
                    <a:pt x="226" y="782"/>
                  </a:cubicBezTo>
                  <a:close/>
                  <a:moveTo>
                    <a:pt x="218" y="654"/>
                  </a:moveTo>
                  <a:cubicBezTo>
                    <a:pt x="279" y="635"/>
                    <a:pt x="347" y="625"/>
                    <a:pt x="417" y="623"/>
                  </a:cubicBezTo>
                  <a:cubicBezTo>
                    <a:pt x="417" y="461"/>
                    <a:pt x="417" y="461"/>
                    <a:pt x="417" y="461"/>
                  </a:cubicBezTo>
                  <a:cubicBezTo>
                    <a:pt x="187" y="461"/>
                    <a:pt x="187" y="461"/>
                    <a:pt x="187" y="461"/>
                  </a:cubicBezTo>
                  <a:cubicBezTo>
                    <a:pt x="189" y="529"/>
                    <a:pt x="199" y="595"/>
                    <a:pt x="218" y="654"/>
                  </a:cubicBezTo>
                  <a:close/>
                  <a:moveTo>
                    <a:pt x="687" y="709"/>
                  </a:moveTo>
                  <a:cubicBezTo>
                    <a:pt x="677" y="735"/>
                    <a:pt x="665" y="759"/>
                    <a:pt x="652" y="782"/>
                  </a:cubicBezTo>
                  <a:cubicBezTo>
                    <a:pt x="638" y="806"/>
                    <a:pt x="623" y="828"/>
                    <a:pt x="606" y="846"/>
                  </a:cubicBezTo>
                  <a:cubicBezTo>
                    <a:pt x="664" y="822"/>
                    <a:pt x="715" y="787"/>
                    <a:pt x="758" y="743"/>
                  </a:cubicBezTo>
                  <a:cubicBezTo>
                    <a:pt x="736" y="730"/>
                    <a:pt x="712" y="719"/>
                    <a:pt x="687" y="709"/>
                  </a:cubicBezTo>
                  <a:close/>
                  <a:moveTo>
                    <a:pt x="94" y="171"/>
                  </a:moveTo>
                  <a:cubicBezTo>
                    <a:pt x="93" y="171"/>
                    <a:pt x="92" y="170"/>
                    <a:pt x="91" y="169"/>
                  </a:cubicBezTo>
                  <a:cubicBezTo>
                    <a:pt x="38" y="238"/>
                    <a:pt x="4" y="324"/>
                    <a:pt x="0" y="417"/>
                  </a:cubicBezTo>
                  <a:cubicBezTo>
                    <a:pt x="143" y="417"/>
                    <a:pt x="143" y="417"/>
                    <a:pt x="143" y="417"/>
                  </a:cubicBezTo>
                  <a:cubicBezTo>
                    <a:pt x="145" y="344"/>
                    <a:pt x="156" y="273"/>
                    <a:pt x="176" y="210"/>
                  </a:cubicBezTo>
                  <a:cubicBezTo>
                    <a:pt x="147" y="199"/>
                    <a:pt x="119" y="186"/>
                    <a:pt x="94" y="171"/>
                  </a:cubicBezTo>
                  <a:close/>
                  <a:moveTo>
                    <a:pt x="191" y="169"/>
                  </a:moveTo>
                  <a:cubicBezTo>
                    <a:pt x="201" y="143"/>
                    <a:pt x="213" y="119"/>
                    <a:pt x="226" y="96"/>
                  </a:cubicBezTo>
                  <a:cubicBezTo>
                    <a:pt x="240" y="72"/>
                    <a:pt x="255" y="50"/>
                    <a:pt x="272" y="32"/>
                  </a:cubicBezTo>
                  <a:cubicBezTo>
                    <a:pt x="214" y="56"/>
                    <a:pt x="163" y="91"/>
                    <a:pt x="121" y="135"/>
                  </a:cubicBezTo>
                  <a:cubicBezTo>
                    <a:pt x="142" y="148"/>
                    <a:pt x="166" y="159"/>
                    <a:pt x="191" y="169"/>
                  </a:cubicBezTo>
                  <a:close/>
                  <a:moveTo>
                    <a:pt x="691" y="461"/>
                  </a:moveTo>
                  <a:cubicBezTo>
                    <a:pt x="461" y="461"/>
                    <a:pt x="461" y="461"/>
                    <a:pt x="461" y="461"/>
                  </a:cubicBezTo>
                  <a:cubicBezTo>
                    <a:pt x="461" y="623"/>
                    <a:pt x="461" y="623"/>
                    <a:pt x="461" y="623"/>
                  </a:cubicBezTo>
                  <a:cubicBezTo>
                    <a:pt x="531" y="625"/>
                    <a:pt x="599" y="635"/>
                    <a:pt x="660" y="654"/>
                  </a:cubicBezTo>
                  <a:cubicBezTo>
                    <a:pt x="679" y="595"/>
                    <a:pt x="689" y="529"/>
                    <a:pt x="691" y="461"/>
                  </a:cubicBezTo>
                  <a:close/>
                  <a:moveTo>
                    <a:pt x="660" y="224"/>
                  </a:moveTo>
                  <a:cubicBezTo>
                    <a:pt x="599" y="243"/>
                    <a:pt x="531" y="253"/>
                    <a:pt x="461" y="255"/>
                  </a:cubicBezTo>
                  <a:cubicBezTo>
                    <a:pt x="461" y="417"/>
                    <a:pt x="461" y="417"/>
                    <a:pt x="461" y="417"/>
                  </a:cubicBezTo>
                  <a:cubicBezTo>
                    <a:pt x="691" y="417"/>
                    <a:pt x="691" y="417"/>
                    <a:pt x="691" y="417"/>
                  </a:cubicBezTo>
                  <a:cubicBezTo>
                    <a:pt x="689" y="349"/>
                    <a:pt x="679" y="283"/>
                    <a:pt x="660" y="22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TextBox 22">
              <a:extLst>
                <a:ext uri="{FF2B5EF4-FFF2-40B4-BE49-F238E27FC236}">
                  <a16:creationId xmlns:a16="http://schemas.microsoft.com/office/drawing/2014/main" id="{21C90AE6-D2A3-44B8-A383-6907020E250F}"/>
                </a:ext>
              </a:extLst>
            </p:cNvPr>
            <p:cNvSpPr txBox="1"/>
            <p:nvPr/>
          </p:nvSpPr>
          <p:spPr>
            <a:xfrm>
              <a:off x="981266" y="4410166"/>
              <a:ext cx="1828800" cy="582848"/>
            </a:xfrm>
            <a:prstGeom prst="rect">
              <a:avLst/>
            </a:prstGeom>
            <a:noFill/>
            <a:ln>
              <a:noFill/>
            </a:ln>
          </p:spPr>
          <p:txBody>
            <a:bodyPr wrap="square" lIns="0" tIns="0" rIns="0" bIns="0" rtlCol="0" anchor="t">
              <a:noAutofit/>
            </a:bodyPr>
            <a:lstStyle/>
            <a:p>
              <a:pPr algn="ctr">
                <a:lnSpc>
                  <a:spcPct val="90000"/>
                </a:lnSpc>
                <a:spcAft>
                  <a:spcPts val="600"/>
                </a:spcAft>
              </a:pPr>
              <a:r>
                <a:rPr lang="en-US" dirty="0">
                  <a:solidFill>
                    <a:schemeClr val="tx2"/>
                  </a:solidFill>
                </a:rPr>
                <a:t>Re</a:t>
              </a:r>
              <a:r>
                <a:rPr lang="en-US" dirty="0">
                  <a:solidFill>
                    <a:schemeClr val="tx1">
                      <a:lumMod val="50000"/>
                      <a:lumOff val="50000"/>
                    </a:schemeClr>
                  </a:solidFill>
                </a:rPr>
                <a:t>presentational </a:t>
              </a:r>
              <a:r>
                <a:rPr lang="en-US" dirty="0">
                  <a:solidFill>
                    <a:schemeClr val="tx2"/>
                  </a:solidFill>
                </a:rPr>
                <a:t>s</a:t>
              </a:r>
              <a:r>
                <a:rPr lang="en-US" dirty="0">
                  <a:solidFill>
                    <a:schemeClr val="tx1">
                      <a:lumMod val="50000"/>
                      <a:lumOff val="50000"/>
                    </a:schemeClr>
                  </a:solidFill>
                </a:rPr>
                <a:t>tate </a:t>
              </a:r>
              <a:r>
                <a:rPr lang="en-US" dirty="0">
                  <a:solidFill>
                    <a:schemeClr val="tx2"/>
                  </a:solidFill>
                </a:rPr>
                <a:t>t</a:t>
              </a:r>
              <a:r>
                <a:rPr lang="en-US" dirty="0">
                  <a:solidFill>
                    <a:schemeClr val="tx1">
                      <a:lumMod val="50000"/>
                      <a:lumOff val="50000"/>
                    </a:schemeClr>
                  </a:solidFill>
                </a:rPr>
                <a:t>ransfer</a:t>
              </a:r>
              <a:endParaRPr lang="en-US" dirty="0">
                <a:solidFill>
                  <a:schemeClr val="tx1">
                    <a:lumMod val="50000"/>
                    <a:lumOff val="50000"/>
                  </a:schemeClr>
                </a:solidFill>
                <a:latin typeface="Trebuchet MS" panose="020B0603020202020204" pitchFamily="34" charset="0"/>
                <a:sym typeface="Trebuchet MS" panose="020B0603020202020204" pitchFamily="34" charset="0"/>
              </a:endParaRPr>
            </a:p>
          </p:txBody>
        </p:sp>
        <p:grpSp>
          <p:nvGrpSpPr>
            <p:cNvPr id="24" name="Group 23">
              <a:extLst>
                <a:ext uri="{FF2B5EF4-FFF2-40B4-BE49-F238E27FC236}">
                  <a16:creationId xmlns:a16="http://schemas.microsoft.com/office/drawing/2014/main" id="{1E1B6FD4-AF4A-44AD-8871-35168F186039}"/>
                </a:ext>
              </a:extLst>
            </p:cNvPr>
            <p:cNvGrpSpPr/>
            <p:nvPr/>
          </p:nvGrpSpPr>
          <p:grpSpPr>
            <a:xfrm>
              <a:off x="1026986" y="2204456"/>
              <a:ext cx="1737360" cy="1737360"/>
              <a:chOff x="1026986" y="2204456"/>
              <a:chExt cx="1737360" cy="1737360"/>
            </a:xfrm>
          </p:grpSpPr>
          <p:grpSp>
            <p:nvGrpSpPr>
              <p:cNvPr id="25" name="Group 24">
                <a:extLst>
                  <a:ext uri="{FF2B5EF4-FFF2-40B4-BE49-F238E27FC236}">
                    <a16:creationId xmlns:a16="http://schemas.microsoft.com/office/drawing/2014/main" id="{B93F79ED-2DE2-473C-9010-9902F5BC7C22}"/>
                  </a:ext>
                </a:extLst>
              </p:cNvPr>
              <p:cNvGrpSpPr/>
              <p:nvPr/>
            </p:nvGrpSpPr>
            <p:grpSpPr>
              <a:xfrm>
                <a:off x="1026986" y="2204456"/>
                <a:ext cx="1737360" cy="1737360"/>
                <a:chOff x="1001557" y="2158925"/>
                <a:chExt cx="1737360" cy="1737360"/>
              </a:xfrm>
            </p:grpSpPr>
            <p:sp>
              <p:nvSpPr>
                <p:cNvPr id="29" name="Oval 28">
                  <a:extLst>
                    <a:ext uri="{FF2B5EF4-FFF2-40B4-BE49-F238E27FC236}">
                      <a16:creationId xmlns:a16="http://schemas.microsoft.com/office/drawing/2014/main" id="{4ABA224B-D0A9-4EB7-A703-34E300F04582}"/>
                    </a:ext>
                  </a:extLst>
                </p:cNvPr>
                <p:cNvSpPr/>
                <p:nvPr/>
              </p:nvSpPr>
              <p:spPr>
                <a:xfrm>
                  <a:off x="1001557" y="2158925"/>
                  <a:ext cx="1737360" cy="1737360"/>
                </a:xfrm>
                <a:prstGeom prst="ellipse">
                  <a:avLst/>
                </a:prstGeom>
                <a:grpFill/>
                <a:ln w="38100">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kern="0">
                    <a:solidFill>
                      <a:schemeClr val="bg1">
                        <a:lumMod val="50000"/>
                      </a:schemeClr>
                    </a:solidFill>
                    <a:sym typeface="Trebuchet MS" panose="020B0603020202020204" pitchFamily="34" charset="0"/>
                  </a:endParaRPr>
                </a:p>
              </p:txBody>
            </p:sp>
            <p:sp>
              <p:nvSpPr>
                <p:cNvPr id="30" name="AutoShape 18">
                  <a:extLst>
                    <a:ext uri="{FF2B5EF4-FFF2-40B4-BE49-F238E27FC236}">
                      <a16:creationId xmlns:a16="http://schemas.microsoft.com/office/drawing/2014/main" id="{BB251D92-81BE-431C-9F5D-E98D74958E7E}"/>
                    </a:ext>
                  </a:extLst>
                </p:cNvPr>
                <p:cNvSpPr>
                  <a:spLocks noChangeAspect="1" noChangeArrowheads="1" noTextEdit="1"/>
                </p:cNvSpPr>
                <p:nvPr/>
              </p:nvSpPr>
              <p:spPr bwMode="auto">
                <a:xfrm>
                  <a:off x="1367782" y="2524685"/>
                  <a:ext cx="1004909" cy="1005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6" name="bcgBugs_Molecule">
                <a:extLst>
                  <a:ext uri="{FF2B5EF4-FFF2-40B4-BE49-F238E27FC236}">
                    <a16:creationId xmlns:a16="http://schemas.microsoft.com/office/drawing/2014/main" id="{671C065E-A45C-407A-B072-8CF1E7A44C4F}"/>
                  </a:ext>
                </a:extLst>
              </p:cNvPr>
              <p:cNvGrpSpPr>
                <a:grpSpLocks noChangeAspect="1"/>
              </p:cNvGrpSpPr>
              <p:nvPr/>
            </p:nvGrpSpPr>
            <p:grpSpPr bwMode="auto">
              <a:xfrm>
                <a:off x="1438912" y="2615936"/>
                <a:ext cx="913508" cy="914400"/>
                <a:chOff x="2818" y="1137"/>
                <a:chExt cx="2044" cy="2046"/>
              </a:xfrm>
            </p:grpSpPr>
            <p:sp>
              <p:nvSpPr>
                <p:cNvPr id="27" name="AutoShape 7">
                  <a:extLst>
                    <a:ext uri="{FF2B5EF4-FFF2-40B4-BE49-F238E27FC236}">
                      <a16:creationId xmlns:a16="http://schemas.microsoft.com/office/drawing/2014/main" id="{D91B8485-C9F0-4446-8A9B-BAD3D5A877AB}"/>
                    </a:ext>
                  </a:extLst>
                </p:cNvPr>
                <p:cNvSpPr>
                  <a:spLocks noChangeAspect="1" noChangeArrowheads="1" noTextEdit="1"/>
                </p:cNvSpPr>
                <p:nvPr/>
              </p:nvSpPr>
              <p:spPr bwMode="auto">
                <a:xfrm>
                  <a:off x="2818" y="1137"/>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41">
                  <a:extLst>
                    <a:ext uri="{FF2B5EF4-FFF2-40B4-BE49-F238E27FC236}">
                      <a16:creationId xmlns:a16="http://schemas.microsoft.com/office/drawing/2014/main" id="{99BD099D-2A88-4913-92B3-BD0E700637FC}"/>
                    </a:ext>
                  </a:extLst>
                </p:cNvPr>
                <p:cNvSpPr>
                  <a:spLocks noEditPoints="1"/>
                </p:cNvSpPr>
                <p:nvPr/>
              </p:nvSpPr>
              <p:spPr bwMode="auto">
                <a:xfrm>
                  <a:off x="3057" y="1262"/>
                  <a:ext cx="1568" cy="1798"/>
                </a:xfrm>
                <a:custGeom>
                  <a:avLst/>
                  <a:gdLst>
                    <a:gd name="T0" fmla="*/ 657 w 766"/>
                    <a:gd name="T1" fmla="*/ 570 h 878"/>
                    <a:gd name="T2" fmla="*/ 557 w 766"/>
                    <a:gd name="T3" fmla="*/ 570 h 878"/>
                    <a:gd name="T4" fmla="*/ 159 w 766"/>
                    <a:gd name="T5" fmla="*/ 258 h 878"/>
                    <a:gd name="T6" fmla="*/ 159 w 766"/>
                    <a:gd name="T7" fmla="*/ 358 h 878"/>
                    <a:gd name="T8" fmla="*/ 159 w 766"/>
                    <a:gd name="T9" fmla="*/ 258 h 878"/>
                    <a:gd name="T10" fmla="*/ 433 w 766"/>
                    <a:gd name="T11" fmla="*/ 699 h 878"/>
                    <a:gd name="T12" fmla="*/ 333 w 766"/>
                    <a:gd name="T13" fmla="*/ 699 h 878"/>
                    <a:gd name="T14" fmla="*/ 14 w 766"/>
                    <a:gd name="T15" fmla="*/ 251 h 878"/>
                    <a:gd name="T16" fmla="*/ 90 w 766"/>
                    <a:gd name="T17" fmla="*/ 244 h 878"/>
                    <a:gd name="T18" fmla="*/ 6 w 766"/>
                    <a:gd name="T19" fmla="*/ 221 h 878"/>
                    <a:gd name="T20" fmla="*/ 517 w 766"/>
                    <a:gd name="T21" fmla="*/ 596 h 878"/>
                    <a:gd name="T22" fmla="*/ 473 w 766"/>
                    <a:gd name="T23" fmla="*/ 672 h 878"/>
                    <a:gd name="T24" fmla="*/ 517 w 766"/>
                    <a:gd name="T25" fmla="*/ 596 h 878"/>
                    <a:gd name="T26" fmla="*/ 383 w 766"/>
                    <a:gd name="T27" fmla="*/ 205 h 878"/>
                    <a:gd name="T28" fmla="*/ 585 w 766"/>
                    <a:gd name="T29" fmla="*/ 479 h 878"/>
                    <a:gd name="T30" fmla="*/ 629 w 766"/>
                    <a:gd name="T31" fmla="*/ 479 h 878"/>
                    <a:gd name="T32" fmla="*/ 752 w 766"/>
                    <a:gd name="T33" fmla="*/ 251 h 878"/>
                    <a:gd name="T34" fmla="*/ 730 w 766"/>
                    <a:gd name="T35" fmla="*/ 213 h 878"/>
                    <a:gd name="T36" fmla="*/ 405 w 766"/>
                    <a:gd name="T37" fmla="*/ 167 h 878"/>
                    <a:gd name="T38" fmla="*/ 383 w 766"/>
                    <a:gd name="T39" fmla="*/ 0 h 878"/>
                    <a:gd name="T40" fmla="*/ 361 w 766"/>
                    <a:gd name="T41" fmla="*/ 167 h 878"/>
                    <a:gd name="T42" fmla="*/ 249 w 766"/>
                    <a:gd name="T43" fmla="*/ 282 h 878"/>
                    <a:gd name="T44" fmla="*/ 698 w 766"/>
                    <a:gd name="T45" fmla="*/ 596 h 878"/>
                    <a:gd name="T46" fmla="*/ 730 w 766"/>
                    <a:gd name="T47" fmla="*/ 665 h 878"/>
                    <a:gd name="T48" fmla="*/ 760 w 766"/>
                    <a:gd name="T49" fmla="*/ 657 h 878"/>
                    <a:gd name="T50" fmla="*/ 383 w 766"/>
                    <a:gd name="T51" fmla="*/ 793 h 878"/>
                    <a:gd name="T52" fmla="*/ 361 w 766"/>
                    <a:gd name="T53" fmla="*/ 856 h 878"/>
                    <a:gd name="T54" fmla="*/ 405 w 766"/>
                    <a:gd name="T55" fmla="*/ 856 h 878"/>
                    <a:gd name="T56" fmla="*/ 383 w 766"/>
                    <a:gd name="T57" fmla="*/ 793 h 878"/>
                    <a:gd name="T58" fmla="*/ 181 w 766"/>
                    <a:gd name="T59" fmla="*/ 557 h 878"/>
                    <a:gd name="T60" fmla="*/ 159 w 766"/>
                    <a:gd name="T61" fmla="*/ 402 h 878"/>
                    <a:gd name="T62" fmla="*/ 136 w 766"/>
                    <a:gd name="T63" fmla="*/ 557 h 878"/>
                    <a:gd name="T64" fmla="*/ 6 w 766"/>
                    <a:gd name="T65" fmla="*/ 657 h 878"/>
                    <a:gd name="T66" fmla="*/ 36 w 766"/>
                    <a:gd name="T67" fmla="*/ 665 h 878"/>
                    <a:gd name="T68" fmla="*/ 292 w 766"/>
                    <a:gd name="T69" fmla="*/ 672 h 878"/>
                    <a:gd name="T70" fmla="*/ 366 w 766"/>
                    <a:gd name="T71" fmla="*/ 267 h 878"/>
                    <a:gd name="T72" fmla="*/ 514 w 766"/>
                    <a:gd name="T73" fmla="*/ 378 h 878"/>
                    <a:gd name="T74" fmla="*/ 544 w 766"/>
                    <a:gd name="T75" fmla="*/ 370 h 878"/>
                    <a:gd name="T76" fmla="*/ 396 w 766"/>
                    <a:gd name="T77" fmla="*/ 259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66" h="878">
                      <a:moveTo>
                        <a:pt x="607" y="520"/>
                      </a:moveTo>
                      <a:cubicBezTo>
                        <a:pt x="635" y="520"/>
                        <a:pt x="657" y="542"/>
                        <a:pt x="657" y="570"/>
                      </a:cubicBezTo>
                      <a:cubicBezTo>
                        <a:pt x="657" y="598"/>
                        <a:pt x="635" y="620"/>
                        <a:pt x="607" y="620"/>
                      </a:cubicBezTo>
                      <a:cubicBezTo>
                        <a:pt x="580" y="620"/>
                        <a:pt x="557" y="598"/>
                        <a:pt x="557" y="570"/>
                      </a:cubicBezTo>
                      <a:cubicBezTo>
                        <a:pt x="557" y="542"/>
                        <a:pt x="580" y="520"/>
                        <a:pt x="607" y="520"/>
                      </a:cubicBezTo>
                      <a:moveTo>
                        <a:pt x="159" y="258"/>
                      </a:moveTo>
                      <a:cubicBezTo>
                        <a:pt x="186" y="258"/>
                        <a:pt x="209" y="280"/>
                        <a:pt x="209" y="308"/>
                      </a:cubicBezTo>
                      <a:cubicBezTo>
                        <a:pt x="209" y="336"/>
                        <a:pt x="186" y="358"/>
                        <a:pt x="159" y="358"/>
                      </a:cubicBezTo>
                      <a:cubicBezTo>
                        <a:pt x="131" y="358"/>
                        <a:pt x="109" y="336"/>
                        <a:pt x="109" y="308"/>
                      </a:cubicBezTo>
                      <a:cubicBezTo>
                        <a:pt x="109" y="280"/>
                        <a:pt x="131" y="258"/>
                        <a:pt x="159" y="258"/>
                      </a:cubicBezTo>
                      <a:moveTo>
                        <a:pt x="383" y="649"/>
                      </a:moveTo>
                      <a:cubicBezTo>
                        <a:pt x="410" y="649"/>
                        <a:pt x="433" y="671"/>
                        <a:pt x="433" y="699"/>
                      </a:cubicBezTo>
                      <a:cubicBezTo>
                        <a:pt x="433" y="726"/>
                        <a:pt x="410" y="749"/>
                        <a:pt x="383" y="749"/>
                      </a:cubicBezTo>
                      <a:cubicBezTo>
                        <a:pt x="355" y="749"/>
                        <a:pt x="333" y="726"/>
                        <a:pt x="333" y="699"/>
                      </a:cubicBezTo>
                      <a:cubicBezTo>
                        <a:pt x="333" y="671"/>
                        <a:pt x="355" y="649"/>
                        <a:pt x="383" y="649"/>
                      </a:cubicBezTo>
                      <a:moveTo>
                        <a:pt x="14" y="251"/>
                      </a:moveTo>
                      <a:cubicBezTo>
                        <a:pt x="68" y="282"/>
                        <a:pt x="68" y="282"/>
                        <a:pt x="68" y="282"/>
                      </a:cubicBezTo>
                      <a:cubicBezTo>
                        <a:pt x="72" y="268"/>
                        <a:pt x="80" y="255"/>
                        <a:pt x="90" y="244"/>
                      </a:cubicBezTo>
                      <a:cubicBezTo>
                        <a:pt x="36" y="213"/>
                        <a:pt x="36" y="213"/>
                        <a:pt x="36" y="213"/>
                      </a:cubicBezTo>
                      <a:cubicBezTo>
                        <a:pt x="25" y="207"/>
                        <a:pt x="12" y="210"/>
                        <a:pt x="6" y="221"/>
                      </a:cubicBezTo>
                      <a:cubicBezTo>
                        <a:pt x="0" y="231"/>
                        <a:pt x="3" y="245"/>
                        <a:pt x="14" y="251"/>
                      </a:cubicBezTo>
                      <a:close/>
                      <a:moveTo>
                        <a:pt x="517" y="596"/>
                      </a:moveTo>
                      <a:cubicBezTo>
                        <a:pt x="451" y="634"/>
                        <a:pt x="451" y="634"/>
                        <a:pt x="451" y="634"/>
                      </a:cubicBezTo>
                      <a:cubicBezTo>
                        <a:pt x="461" y="645"/>
                        <a:pt x="468" y="658"/>
                        <a:pt x="473" y="672"/>
                      </a:cubicBezTo>
                      <a:cubicBezTo>
                        <a:pt x="539" y="634"/>
                        <a:pt x="539" y="634"/>
                        <a:pt x="539" y="634"/>
                      </a:cubicBezTo>
                      <a:cubicBezTo>
                        <a:pt x="529" y="623"/>
                        <a:pt x="521" y="610"/>
                        <a:pt x="517" y="596"/>
                      </a:cubicBezTo>
                      <a:close/>
                      <a:moveTo>
                        <a:pt x="249" y="282"/>
                      </a:moveTo>
                      <a:cubicBezTo>
                        <a:pt x="383" y="205"/>
                        <a:pt x="383" y="205"/>
                        <a:pt x="383" y="205"/>
                      </a:cubicBezTo>
                      <a:cubicBezTo>
                        <a:pt x="585" y="322"/>
                        <a:pt x="585" y="322"/>
                        <a:pt x="585" y="322"/>
                      </a:cubicBezTo>
                      <a:cubicBezTo>
                        <a:pt x="585" y="479"/>
                        <a:pt x="585" y="479"/>
                        <a:pt x="585" y="479"/>
                      </a:cubicBezTo>
                      <a:cubicBezTo>
                        <a:pt x="592" y="477"/>
                        <a:pt x="600" y="476"/>
                        <a:pt x="607" y="476"/>
                      </a:cubicBezTo>
                      <a:cubicBezTo>
                        <a:pt x="615" y="476"/>
                        <a:pt x="622" y="477"/>
                        <a:pt x="629" y="479"/>
                      </a:cubicBezTo>
                      <a:cubicBezTo>
                        <a:pt x="629" y="322"/>
                        <a:pt x="629" y="322"/>
                        <a:pt x="629" y="322"/>
                      </a:cubicBezTo>
                      <a:cubicBezTo>
                        <a:pt x="752" y="251"/>
                        <a:pt x="752" y="251"/>
                        <a:pt x="752" y="251"/>
                      </a:cubicBezTo>
                      <a:cubicBezTo>
                        <a:pt x="763" y="245"/>
                        <a:pt x="766" y="231"/>
                        <a:pt x="760" y="221"/>
                      </a:cubicBezTo>
                      <a:cubicBezTo>
                        <a:pt x="754" y="210"/>
                        <a:pt x="741" y="207"/>
                        <a:pt x="730" y="213"/>
                      </a:cubicBezTo>
                      <a:cubicBezTo>
                        <a:pt x="607" y="284"/>
                        <a:pt x="607" y="284"/>
                        <a:pt x="607" y="284"/>
                      </a:cubicBezTo>
                      <a:cubicBezTo>
                        <a:pt x="405" y="167"/>
                        <a:pt x="405" y="167"/>
                        <a:pt x="405" y="167"/>
                      </a:cubicBezTo>
                      <a:cubicBezTo>
                        <a:pt x="405" y="22"/>
                        <a:pt x="405" y="22"/>
                        <a:pt x="405" y="22"/>
                      </a:cubicBezTo>
                      <a:cubicBezTo>
                        <a:pt x="405" y="9"/>
                        <a:pt x="395" y="0"/>
                        <a:pt x="383" y="0"/>
                      </a:cubicBezTo>
                      <a:cubicBezTo>
                        <a:pt x="370" y="0"/>
                        <a:pt x="361" y="9"/>
                        <a:pt x="361" y="22"/>
                      </a:cubicBezTo>
                      <a:cubicBezTo>
                        <a:pt x="361" y="167"/>
                        <a:pt x="361" y="167"/>
                        <a:pt x="361" y="167"/>
                      </a:cubicBezTo>
                      <a:cubicBezTo>
                        <a:pt x="227" y="244"/>
                        <a:pt x="227" y="244"/>
                        <a:pt x="227" y="244"/>
                      </a:cubicBezTo>
                      <a:cubicBezTo>
                        <a:pt x="237" y="254"/>
                        <a:pt x="245" y="267"/>
                        <a:pt x="249" y="282"/>
                      </a:cubicBezTo>
                      <a:close/>
                      <a:moveTo>
                        <a:pt x="752" y="627"/>
                      </a:moveTo>
                      <a:cubicBezTo>
                        <a:pt x="698" y="596"/>
                        <a:pt x="698" y="596"/>
                        <a:pt x="698" y="596"/>
                      </a:cubicBezTo>
                      <a:cubicBezTo>
                        <a:pt x="694" y="610"/>
                        <a:pt x="686" y="623"/>
                        <a:pt x="676" y="634"/>
                      </a:cubicBezTo>
                      <a:cubicBezTo>
                        <a:pt x="730" y="665"/>
                        <a:pt x="730" y="665"/>
                        <a:pt x="730" y="665"/>
                      </a:cubicBezTo>
                      <a:cubicBezTo>
                        <a:pt x="734" y="667"/>
                        <a:pt x="738" y="668"/>
                        <a:pt x="741" y="668"/>
                      </a:cubicBezTo>
                      <a:cubicBezTo>
                        <a:pt x="749" y="668"/>
                        <a:pt x="756" y="664"/>
                        <a:pt x="760" y="657"/>
                      </a:cubicBezTo>
                      <a:cubicBezTo>
                        <a:pt x="766" y="647"/>
                        <a:pt x="763" y="633"/>
                        <a:pt x="752" y="627"/>
                      </a:cubicBezTo>
                      <a:close/>
                      <a:moveTo>
                        <a:pt x="383" y="793"/>
                      </a:moveTo>
                      <a:cubicBezTo>
                        <a:pt x="375" y="793"/>
                        <a:pt x="368" y="792"/>
                        <a:pt x="361" y="790"/>
                      </a:cubicBezTo>
                      <a:cubicBezTo>
                        <a:pt x="361" y="856"/>
                        <a:pt x="361" y="856"/>
                        <a:pt x="361" y="856"/>
                      </a:cubicBezTo>
                      <a:cubicBezTo>
                        <a:pt x="361" y="869"/>
                        <a:pt x="370" y="878"/>
                        <a:pt x="383" y="878"/>
                      </a:cubicBezTo>
                      <a:cubicBezTo>
                        <a:pt x="395" y="878"/>
                        <a:pt x="405" y="869"/>
                        <a:pt x="405" y="856"/>
                      </a:cubicBezTo>
                      <a:cubicBezTo>
                        <a:pt x="405" y="790"/>
                        <a:pt x="405" y="790"/>
                        <a:pt x="405" y="790"/>
                      </a:cubicBezTo>
                      <a:cubicBezTo>
                        <a:pt x="397" y="792"/>
                        <a:pt x="390" y="793"/>
                        <a:pt x="383" y="793"/>
                      </a:cubicBezTo>
                      <a:close/>
                      <a:moveTo>
                        <a:pt x="314" y="634"/>
                      </a:moveTo>
                      <a:cubicBezTo>
                        <a:pt x="181" y="557"/>
                        <a:pt x="181" y="557"/>
                        <a:pt x="181" y="557"/>
                      </a:cubicBezTo>
                      <a:cubicBezTo>
                        <a:pt x="181" y="399"/>
                        <a:pt x="181" y="399"/>
                        <a:pt x="181" y="399"/>
                      </a:cubicBezTo>
                      <a:cubicBezTo>
                        <a:pt x="174" y="401"/>
                        <a:pt x="166" y="402"/>
                        <a:pt x="159" y="402"/>
                      </a:cubicBezTo>
                      <a:cubicBezTo>
                        <a:pt x="151" y="402"/>
                        <a:pt x="143" y="401"/>
                        <a:pt x="136" y="399"/>
                      </a:cubicBezTo>
                      <a:cubicBezTo>
                        <a:pt x="136" y="557"/>
                        <a:pt x="136" y="557"/>
                        <a:pt x="136" y="557"/>
                      </a:cubicBezTo>
                      <a:cubicBezTo>
                        <a:pt x="14" y="627"/>
                        <a:pt x="14" y="627"/>
                        <a:pt x="14" y="627"/>
                      </a:cubicBezTo>
                      <a:cubicBezTo>
                        <a:pt x="3" y="633"/>
                        <a:pt x="0" y="647"/>
                        <a:pt x="6" y="657"/>
                      </a:cubicBezTo>
                      <a:cubicBezTo>
                        <a:pt x="10" y="664"/>
                        <a:pt x="17" y="668"/>
                        <a:pt x="25" y="668"/>
                      </a:cubicBezTo>
                      <a:cubicBezTo>
                        <a:pt x="28" y="668"/>
                        <a:pt x="32" y="667"/>
                        <a:pt x="36" y="665"/>
                      </a:cubicBezTo>
                      <a:cubicBezTo>
                        <a:pt x="158" y="594"/>
                        <a:pt x="158" y="594"/>
                        <a:pt x="158" y="594"/>
                      </a:cubicBezTo>
                      <a:cubicBezTo>
                        <a:pt x="292" y="672"/>
                        <a:pt x="292" y="672"/>
                        <a:pt x="292" y="672"/>
                      </a:cubicBezTo>
                      <a:cubicBezTo>
                        <a:pt x="297" y="658"/>
                        <a:pt x="304" y="645"/>
                        <a:pt x="314" y="634"/>
                      </a:cubicBezTo>
                      <a:close/>
                      <a:moveTo>
                        <a:pt x="366" y="267"/>
                      </a:moveTo>
                      <a:cubicBezTo>
                        <a:pt x="359" y="278"/>
                        <a:pt x="363" y="291"/>
                        <a:pt x="374" y="297"/>
                      </a:cubicBezTo>
                      <a:cubicBezTo>
                        <a:pt x="514" y="378"/>
                        <a:pt x="514" y="378"/>
                        <a:pt x="514" y="378"/>
                      </a:cubicBezTo>
                      <a:cubicBezTo>
                        <a:pt x="517" y="380"/>
                        <a:pt x="521" y="381"/>
                        <a:pt x="525" y="381"/>
                      </a:cubicBezTo>
                      <a:cubicBezTo>
                        <a:pt x="532" y="381"/>
                        <a:pt x="540" y="377"/>
                        <a:pt x="544" y="370"/>
                      </a:cubicBezTo>
                      <a:cubicBezTo>
                        <a:pt x="550" y="360"/>
                        <a:pt x="546" y="346"/>
                        <a:pt x="536" y="340"/>
                      </a:cubicBezTo>
                      <a:cubicBezTo>
                        <a:pt x="396" y="259"/>
                        <a:pt x="396" y="259"/>
                        <a:pt x="396" y="259"/>
                      </a:cubicBezTo>
                      <a:cubicBezTo>
                        <a:pt x="385" y="253"/>
                        <a:pt x="372" y="257"/>
                        <a:pt x="366" y="267"/>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2394793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4</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en-US"/>
              <a:t>7 April 2020</a:t>
            </a:r>
            <a:endParaRPr lang="it-IT" dirty="0"/>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Tools, REST, Swagger</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a:xfrm>
            <a:off x="3433012" y="1262063"/>
            <a:ext cx="5306178" cy="3283744"/>
          </a:xfrm>
        </p:spPr>
        <p:txBody>
          <a:bodyPr/>
          <a:lstStyle/>
          <a:p>
            <a:pPr>
              <a:buNone/>
            </a:pPr>
            <a:r>
              <a:rPr lang="en-US" sz="1800" b="0" dirty="0"/>
              <a:t>Representations:</a:t>
            </a:r>
          </a:p>
          <a:p>
            <a:pPr marL="285750" indent="-285750">
              <a:buFont typeface="Arial" panose="020B0604020202020204" pitchFamily="34" charset="0"/>
              <a:buChar char="•"/>
            </a:pPr>
            <a:r>
              <a:rPr lang="en-US" sz="1800" b="0" dirty="0"/>
              <a:t>How resource(</a:t>
            </a:r>
            <a:r>
              <a:rPr lang="en-US" sz="1800" b="0" dirty="0" err="1"/>
              <a:t>e.g</a:t>
            </a:r>
            <a:r>
              <a:rPr lang="en-US" sz="1800" b="0" dirty="0"/>
              <a:t>  get manipulated)</a:t>
            </a:r>
          </a:p>
          <a:p>
            <a:pPr marL="285750" indent="-285750">
              <a:buFont typeface="Arial" panose="020B0604020202020204" pitchFamily="34" charset="0"/>
              <a:buChar char="•"/>
            </a:pPr>
            <a:r>
              <a:rPr lang="en-US" sz="1800" b="0" dirty="0"/>
              <a:t>Part of the resource state transferred between client and server</a:t>
            </a:r>
          </a:p>
          <a:p>
            <a:pPr marL="285750" indent="-285750">
              <a:buFont typeface="Arial" panose="020B0604020202020204" pitchFamily="34" charset="0"/>
              <a:buChar char="•"/>
            </a:pPr>
            <a:r>
              <a:rPr lang="en-US" sz="1800" b="0" dirty="0"/>
              <a:t>JSON or XML</a:t>
            </a:r>
          </a:p>
          <a:p>
            <a:endParaRPr lang="en-US" b="0" dirty="0"/>
          </a:p>
          <a:p>
            <a:pPr marL="285750" indent="-285750">
              <a:buFont typeface="Arial" panose="020B0604020202020204" pitchFamily="34" charset="0"/>
              <a:buChar char="•"/>
            </a:pPr>
            <a:r>
              <a:rPr lang="en-US" sz="1800" b="0" dirty="0"/>
              <a:t>Example:</a:t>
            </a:r>
          </a:p>
          <a:p>
            <a:pPr marL="742950" lvl="1" indent="-285750">
              <a:buFont typeface="Arial" panose="020B0604020202020204" pitchFamily="34" charset="0"/>
              <a:buChar char="•"/>
            </a:pPr>
            <a:r>
              <a:rPr lang="en-US" sz="1400" dirty="0"/>
              <a:t>Resource:  Doctor</a:t>
            </a:r>
          </a:p>
          <a:p>
            <a:pPr marL="742950" lvl="1" indent="-285750">
              <a:buFont typeface="Arial" panose="020B0604020202020204" pitchFamily="34" charset="0"/>
              <a:buChar char="•"/>
            </a:pPr>
            <a:r>
              <a:rPr lang="en-US" sz="1400" dirty="0"/>
              <a:t>Service: Doctor Profile</a:t>
            </a:r>
          </a:p>
          <a:p>
            <a:pPr marL="742950" lvl="1" indent="-285750">
              <a:buFont typeface="Arial" panose="020B0604020202020204" pitchFamily="34" charset="0"/>
              <a:buChar char="•"/>
            </a:pPr>
            <a:r>
              <a:rPr lang="en-US" sz="1400" dirty="0"/>
              <a:t>Representation:</a:t>
            </a:r>
          </a:p>
          <a:p>
            <a:pPr marL="1200150" lvl="2" indent="-285750">
              <a:buFont typeface="Arial" panose="020B0604020202020204" pitchFamily="34" charset="0"/>
              <a:buChar char="•"/>
            </a:pPr>
            <a:r>
              <a:rPr lang="en-US" sz="1400" dirty="0"/>
              <a:t>Name, Id</a:t>
            </a:r>
          </a:p>
          <a:p>
            <a:pPr marL="1200150" lvl="2" indent="-285750">
              <a:buFont typeface="Arial" panose="020B0604020202020204" pitchFamily="34" charset="0"/>
              <a:buChar char="•"/>
            </a:pPr>
            <a:r>
              <a:rPr lang="en-US" sz="1400" dirty="0"/>
              <a:t>JSON  </a:t>
            </a:r>
          </a:p>
        </p:txBody>
      </p:sp>
      <p:sp>
        <p:nvSpPr>
          <p:cNvPr id="6" name="Text Placeholder 5">
            <a:extLst>
              <a:ext uri="{FF2B5EF4-FFF2-40B4-BE49-F238E27FC236}">
                <a16:creationId xmlns:a16="http://schemas.microsoft.com/office/drawing/2014/main" id="{398152BC-43A6-4818-8311-0A33454E6222}"/>
              </a:ext>
            </a:extLst>
          </p:cNvPr>
          <p:cNvSpPr>
            <a:spLocks noGrp="1"/>
          </p:cNvSpPr>
          <p:nvPr>
            <p:ph type="body" sz="quarter" idx="13"/>
          </p:nvPr>
        </p:nvSpPr>
        <p:spPr/>
        <p:txBody>
          <a:bodyPr>
            <a:normAutofit fontScale="77500" lnSpcReduction="20000"/>
          </a:bodyPr>
          <a:lstStyle/>
          <a:p>
            <a:endParaRPr lang="en-US"/>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What is REST? – Representational state transfer</a:t>
            </a:r>
          </a:p>
        </p:txBody>
      </p:sp>
      <p:grpSp>
        <p:nvGrpSpPr>
          <p:cNvPr id="16" name="Group 15">
            <a:extLst>
              <a:ext uri="{FF2B5EF4-FFF2-40B4-BE49-F238E27FC236}">
                <a16:creationId xmlns:a16="http://schemas.microsoft.com/office/drawing/2014/main" id="{E3C5626A-3CB8-40C5-B73C-1DEAFA7182B4}"/>
              </a:ext>
            </a:extLst>
          </p:cNvPr>
          <p:cNvGrpSpPr/>
          <p:nvPr/>
        </p:nvGrpSpPr>
        <p:grpSpPr>
          <a:xfrm>
            <a:off x="762291" y="1437496"/>
            <a:ext cx="1504996" cy="1504996"/>
            <a:chOff x="1026986" y="2204456"/>
            <a:chExt cx="1737360" cy="1737360"/>
          </a:xfrm>
        </p:grpSpPr>
        <p:grpSp>
          <p:nvGrpSpPr>
            <p:cNvPr id="17" name="Group 16">
              <a:extLst>
                <a:ext uri="{FF2B5EF4-FFF2-40B4-BE49-F238E27FC236}">
                  <a16:creationId xmlns:a16="http://schemas.microsoft.com/office/drawing/2014/main" id="{D21862C1-D178-4C0B-B9DC-F951DAB98C1C}"/>
                </a:ext>
              </a:extLst>
            </p:cNvPr>
            <p:cNvGrpSpPr/>
            <p:nvPr/>
          </p:nvGrpSpPr>
          <p:grpSpPr>
            <a:xfrm>
              <a:off x="1026986" y="2204456"/>
              <a:ext cx="1737360" cy="1737360"/>
              <a:chOff x="1001557" y="2158925"/>
              <a:chExt cx="1737360" cy="1737360"/>
            </a:xfrm>
          </p:grpSpPr>
          <p:sp>
            <p:nvSpPr>
              <p:cNvPr id="21" name="Oval 20">
                <a:extLst>
                  <a:ext uri="{FF2B5EF4-FFF2-40B4-BE49-F238E27FC236}">
                    <a16:creationId xmlns:a16="http://schemas.microsoft.com/office/drawing/2014/main" id="{2E84AAC9-312A-40A4-AB4D-E7CE8A940390}"/>
                  </a:ext>
                </a:extLst>
              </p:cNvPr>
              <p:cNvSpPr/>
              <p:nvPr/>
            </p:nvSpPr>
            <p:spPr>
              <a:xfrm>
                <a:off x="1001557" y="2158925"/>
                <a:ext cx="1737360" cy="1737360"/>
              </a:xfrm>
              <a:prstGeom prst="ellipse">
                <a:avLst/>
              </a:prstGeom>
              <a:grpFill/>
              <a:ln w="38100">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kern="0">
                  <a:solidFill>
                    <a:schemeClr val="bg1">
                      <a:lumMod val="50000"/>
                    </a:schemeClr>
                  </a:solidFill>
                  <a:sym typeface="Trebuchet MS" panose="020B0603020202020204" pitchFamily="34" charset="0"/>
                </a:endParaRPr>
              </a:p>
            </p:txBody>
          </p:sp>
          <p:sp>
            <p:nvSpPr>
              <p:cNvPr id="22" name="AutoShape 18">
                <a:extLst>
                  <a:ext uri="{FF2B5EF4-FFF2-40B4-BE49-F238E27FC236}">
                    <a16:creationId xmlns:a16="http://schemas.microsoft.com/office/drawing/2014/main" id="{48CABF95-6DAE-434E-A525-1C5530F955F0}"/>
                  </a:ext>
                </a:extLst>
              </p:cNvPr>
              <p:cNvSpPr>
                <a:spLocks noChangeAspect="1" noChangeArrowheads="1" noTextEdit="1"/>
              </p:cNvSpPr>
              <p:nvPr/>
            </p:nvSpPr>
            <p:spPr bwMode="auto">
              <a:xfrm>
                <a:off x="1367782" y="2524685"/>
                <a:ext cx="1004909" cy="1005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8" name="bcgBugs_Molecule">
              <a:extLst>
                <a:ext uri="{FF2B5EF4-FFF2-40B4-BE49-F238E27FC236}">
                  <a16:creationId xmlns:a16="http://schemas.microsoft.com/office/drawing/2014/main" id="{D802E9A2-1413-48BC-9B21-E16658886019}"/>
                </a:ext>
              </a:extLst>
            </p:cNvPr>
            <p:cNvGrpSpPr>
              <a:grpSpLocks noChangeAspect="1"/>
            </p:cNvGrpSpPr>
            <p:nvPr/>
          </p:nvGrpSpPr>
          <p:grpSpPr bwMode="auto">
            <a:xfrm>
              <a:off x="1438912" y="2615936"/>
              <a:ext cx="913508" cy="914400"/>
              <a:chOff x="2818" y="1137"/>
              <a:chExt cx="2044" cy="2046"/>
            </a:xfrm>
          </p:grpSpPr>
          <p:sp>
            <p:nvSpPr>
              <p:cNvPr id="19" name="AutoShape 7">
                <a:extLst>
                  <a:ext uri="{FF2B5EF4-FFF2-40B4-BE49-F238E27FC236}">
                    <a16:creationId xmlns:a16="http://schemas.microsoft.com/office/drawing/2014/main" id="{A59DD535-D335-44A8-8BF6-8EE17B9C31A1}"/>
                  </a:ext>
                </a:extLst>
              </p:cNvPr>
              <p:cNvSpPr>
                <a:spLocks noChangeAspect="1" noChangeArrowheads="1" noTextEdit="1"/>
              </p:cNvSpPr>
              <p:nvPr/>
            </p:nvSpPr>
            <p:spPr bwMode="auto">
              <a:xfrm>
                <a:off x="2818" y="1137"/>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41">
                <a:extLst>
                  <a:ext uri="{FF2B5EF4-FFF2-40B4-BE49-F238E27FC236}">
                    <a16:creationId xmlns:a16="http://schemas.microsoft.com/office/drawing/2014/main" id="{57153A1F-8555-41F7-8D5D-56BD4C83A07B}"/>
                  </a:ext>
                </a:extLst>
              </p:cNvPr>
              <p:cNvSpPr>
                <a:spLocks noEditPoints="1"/>
              </p:cNvSpPr>
              <p:nvPr/>
            </p:nvSpPr>
            <p:spPr bwMode="auto">
              <a:xfrm>
                <a:off x="3057" y="1262"/>
                <a:ext cx="1568" cy="1798"/>
              </a:xfrm>
              <a:custGeom>
                <a:avLst/>
                <a:gdLst>
                  <a:gd name="T0" fmla="*/ 657 w 766"/>
                  <a:gd name="T1" fmla="*/ 570 h 878"/>
                  <a:gd name="T2" fmla="*/ 557 w 766"/>
                  <a:gd name="T3" fmla="*/ 570 h 878"/>
                  <a:gd name="T4" fmla="*/ 159 w 766"/>
                  <a:gd name="T5" fmla="*/ 258 h 878"/>
                  <a:gd name="T6" fmla="*/ 159 w 766"/>
                  <a:gd name="T7" fmla="*/ 358 h 878"/>
                  <a:gd name="T8" fmla="*/ 159 w 766"/>
                  <a:gd name="T9" fmla="*/ 258 h 878"/>
                  <a:gd name="T10" fmla="*/ 433 w 766"/>
                  <a:gd name="T11" fmla="*/ 699 h 878"/>
                  <a:gd name="T12" fmla="*/ 333 w 766"/>
                  <a:gd name="T13" fmla="*/ 699 h 878"/>
                  <a:gd name="T14" fmla="*/ 14 w 766"/>
                  <a:gd name="T15" fmla="*/ 251 h 878"/>
                  <a:gd name="T16" fmla="*/ 90 w 766"/>
                  <a:gd name="T17" fmla="*/ 244 h 878"/>
                  <a:gd name="T18" fmla="*/ 6 w 766"/>
                  <a:gd name="T19" fmla="*/ 221 h 878"/>
                  <a:gd name="T20" fmla="*/ 517 w 766"/>
                  <a:gd name="T21" fmla="*/ 596 h 878"/>
                  <a:gd name="T22" fmla="*/ 473 w 766"/>
                  <a:gd name="T23" fmla="*/ 672 h 878"/>
                  <a:gd name="T24" fmla="*/ 517 w 766"/>
                  <a:gd name="T25" fmla="*/ 596 h 878"/>
                  <a:gd name="T26" fmla="*/ 383 w 766"/>
                  <a:gd name="T27" fmla="*/ 205 h 878"/>
                  <a:gd name="T28" fmla="*/ 585 w 766"/>
                  <a:gd name="T29" fmla="*/ 479 h 878"/>
                  <a:gd name="T30" fmla="*/ 629 w 766"/>
                  <a:gd name="T31" fmla="*/ 479 h 878"/>
                  <a:gd name="T32" fmla="*/ 752 w 766"/>
                  <a:gd name="T33" fmla="*/ 251 h 878"/>
                  <a:gd name="T34" fmla="*/ 730 w 766"/>
                  <a:gd name="T35" fmla="*/ 213 h 878"/>
                  <a:gd name="T36" fmla="*/ 405 w 766"/>
                  <a:gd name="T37" fmla="*/ 167 h 878"/>
                  <a:gd name="T38" fmla="*/ 383 w 766"/>
                  <a:gd name="T39" fmla="*/ 0 h 878"/>
                  <a:gd name="T40" fmla="*/ 361 w 766"/>
                  <a:gd name="T41" fmla="*/ 167 h 878"/>
                  <a:gd name="T42" fmla="*/ 249 w 766"/>
                  <a:gd name="T43" fmla="*/ 282 h 878"/>
                  <a:gd name="T44" fmla="*/ 698 w 766"/>
                  <a:gd name="T45" fmla="*/ 596 h 878"/>
                  <a:gd name="T46" fmla="*/ 730 w 766"/>
                  <a:gd name="T47" fmla="*/ 665 h 878"/>
                  <a:gd name="T48" fmla="*/ 760 w 766"/>
                  <a:gd name="T49" fmla="*/ 657 h 878"/>
                  <a:gd name="T50" fmla="*/ 383 w 766"/>
                  <a:gd name="T51" fmla="*/ 793 h 878"/>
                  <a:gd name="T52" fmla="*/ 361 w 766"/>
                  <a:gd name="T53" fmla="*/ 856 h 878"/>
                  <a:gd name="T54" fmla="*/ 405 w 766"/>
                  <a:gd name="T55" fmla="*/ 856 h 878"/>
                  <a:gd name="T56" fmla="*/ 383 w 766"/>
                  <a:gd name="T57" fmla="*/ 793 h 878"/>
                  <a:gd name="T58" fmla="*/ 181 w 766"/>
                  <a:gd name="T59" fmla="*/ 557 h 878"/>
                  <a:gd name="T60" fmla="*/ 159 w 766"/>
                  <a:gd name="T61" fmla="*/ 402 h 878"/>
                  <a:gd name="T62" fmla="*/ 136 w 766"/>
                  <a:gd name="T63" fmla="*/ 557 h 878"/>
                  <a:gd name="T64" fmla="*/ 6 w 766"/>
                  <a:gd name="T65" fmla="*/ 657 h 878"/>
                  <a:gd name="T66" fmla="*/ 36 w 766"/>
                  <a:gd name="T67" fmla="*/ 665 h 878"/>
                  <a:gd name="T68" fmla="*/ 292 w 766"/>
                  <a:gd name="T69" fmla="*/ 672 h 878"/>
                  <a:gd name="T70" fmla="*/ 366 w 766"/>
                  <a:gd name="T71" fmla="*/ 267 h 878"/>
                  <a:gd name="T72" fmla="*/ 514 w 766"/>
                  <a:gd name="T73" fmla="*/ 378 h 878"/>
                  <a:gd name="T74" fmla="*/ 544 w 766"/>
                  <a:gd name="T75" fmla="*/ 370 h 878"/>
                  <a:gd name="T76" fmla="*/ 396 w 766"/>
                  <a:gd name="T77" fmla="*/ 259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66" h="878">
                    <a:moveTo>
                      <a:pt x="607" y="520"/>
                    </a:moveTo>
                    <a:cubicBezTo>
                      <a:pt x="635" y="520"/>
                      <a:pt x="657" y="542"/>
                      <a:pt x="657" y="570"/>
                    </a:cubicBezTo>
                    <a:cubicBezTo>
                      <a:pt x="657" y="598"/>
                      <a:pt x="635" y="620"/>
                      <a:pt x="607" y="620"/>
                    </a:cubicBezTo>
                    <a:cubicBezTo>
                      <a:pt x="580" y="620"/>
                      <a:pt x="557" y="598"/>
                      <a:pt x="557" y="570"/>
                    </a:cubicBezTo>
                    <a:cubicBezTo>
                      <a:pt x="557" y="542"/>
                      <a:pt x="580" y="520"/>
                      <a:pt x="607" y="520"/>
                    </a:cubicBezTo>
                    <a:moveTo>
                      <a:pt x="159" y="258"/>
                    </a:moveTo>
                    <a:cubicBezTo>
                      <a:pt x="186" y="258"/>
                      <a:pt x="209" y="280"/>
                      <a:pt x="209" y="308"/>
                    </a:cubicBezTo>
                    <a:cubicBezTo>
                      <a:pt x="209" y="336"/>
                      <a:pt x="186" y="358"/>
                      <a:pt x="159" y="358"/>
                    </a:cubicBezTo>
                    <a:cubicBezTo>
                      <a:pt x="131" y="358"/>
                      <a:pt x="109" y="336"/>
                      <a:pt x="109" y="308"/>
                    </a:cubicBezTo>
                    <a:cubicBezTo>
                      <a:pt x="109" y="280"/>
                      <a:pt x="131" y="258"/>
                      <a:pt x="159" y="258"/>
                    </a:cubicBezTo>
                    <a:moveTo>
                      <a:pt x="383" y="649"/>
                    </a:moveTo>
                    <a:cubicBezTo>
                      <a:pt x="410" y="649"/>
                      <a:pt x="433" y="671"/>
                      <a:pt x="433" y="699"/>
                    </a:cubicBezTo>
                    <a:cubicBezTo>
                      <a:pt x="433" y="726"/>
                      <a:pt x="410" y="749"/>
                      <a:pt x="383" y="749"/>
                    </a:cubicBezTo>
                    <a:cubicBezTo>
                      <a:pt x="355" y="749"/>
                      <a:pt x="333" y="726"/>
                      <a:pt x="333" y="699"/>
                    </a:cubicBezTo>
                    <a:cubicBezTo>
                      <a:pt x="333" y="671"/>
                      <a:pt x="355" y="649"/>
                      <a:pt x="383" y="649"/>
                    </a:cubicBezTo>
                    <a:moveTo>
                      <a:pt x="14" y="251"/>
                    </a:moveTo>
                    <a:cubicBezTo>
                      <a:pt x="68" y="282"/>
                      <a:pt x="68" y="282"/>
                      <a:pt x="68" y="282"/>
                    </a:cubicBezTo>
                    <a:cubicBezTo>
                      <a:pt x="72" y="268"/>
                      <a:pt x="80" y="255"/>
                      <a:pt x="90" y="244"/>
                    </a:cubicBezTo>
                    <a:cubicBezTo>
                      <a:pt x="36" y="213"/>
                      <a:pt x="36" y="213"/>
                      <a:pt x="36" y="213"/>
                    </a:cubicBezTo>
                    <a:cubicBezTo>
                      <a:pt x="25" y="207"/>
                      <a:pt x="12" y="210"/>
                      <a:pt x="6" y="221"/>
                    </a:cubicBezTo>
                    <a:cubicBezTo>
                      <a:pt x="0" y="231"/>
                      <a:pt x="3" y="245"/>
                      <a:pt x="14" y="251"/>
                    </a:cubicBezTo>
                    <a:close/>
                    <a:moveTo>
                      <a:pt x="517" y="596"/>
                    </a:moveTo>
                    <a:cubicBezTo>
                      <a:pt x="451" y="634"/>
                      <a:pt x="451" y="634"/>
                      <a:pt x="451" y="634"/>
                    </a:cubicBezTo>
                    <a:cubicBezTo>
                      <a:pt x="461" y="645"/>
                      <a:pt x="468" y="658"/>
                      <a:pt x="473" y="672"/>
                    </a:cubicBezTo>
                    <a:cubicBezTo>
                      <a:pt x="539" y="634"/>
                      <a:pt x="539" y="634"/>
                      <a:pt x="539" y="634"/>
                    </a:cubicBezTo>
                    <a:cubicBezTo>
                      <a:pt x="529" y="623"/>
                      <a:pt x="521" y="610"/>
                      <a:pt x="517" y="596"/>
                    </a:cubicBezTo>
                    <a:close/>
                    <a:moveTo>
                      <a:pt x="249" y="282"/>
                    </a:moveTo>
                    <a:cubicBezTo>
                      <a:pt x="383" y="205"/>
                      <a:pt x="383" y="205"/>
                      <a:pt x="383" y="205"/>
                    </a:cubicBezTo>
                    <a:cubicBezTo>
                      <a:pt x="585" y="322"/>
                      <a:pt x="585" y="322"/>
                      <a:pt x="585" y="322"/>
                    </a:cubicBezTo>
                    <a:cubicBezTo>
                      <a:pt x="585" y="479"/>
                      <a:pt x="585" y="479"/>
                      <a:pt x="585" y="479"/>
                    </a:cubicBezTo>
                    <a:cubicBezTo>
                      <a:pt x="592" y="477"/>
                      <a:pt x="600" y="476"/>
                      <a:pt x="607" y="476"/>
                    </a:cubicBezTo>
                    <a:cubicBezTo>
                      <a:pt x="615" y="476"/>
                      <a:pt x="622" y="477"/>
                      <a:pt x="629" y="479"/>
                    </a:cubicBezTo>
                    <a:cubicBezTo>
                      <a:pt x="629" y="322"/>
                      <a:pt x="629" y="322"/>
                      <a:pt x="629" y="322"/>
                    </a:cubicBezTo>
                    <a:cubicBezTo>
                      <a:pt x="752" y="251"/>
                      <a:pt x="752" y="251"/>
                      <a:pt x="752" y="251"/>
                    </a:cubicBezTo>
                    <a:cubicBezTo>
                      <a:pt x="763" y="245"/>
                      <a:pt x="766" y="231"/>
                      <a:pt x="760" y="221"/>
                    </a:cubicBezTo>
                    <a:cubicBezTo>
                      <a:pt x="754" y="210"/>
                      <a:pt x="741" y="207"/>
                      <a:pt x="730" y="213"/>
                    </a:cubicBezTo>
                    <a:cubicBezTo>
                      <a:pt x="607" y="284"/>
                      <a:pt x="607" y="284"/>
                      <a:pt x="607" y="284"/>
                    </a:cubicBezTo>
                    <a:cubicBezTo>
                      <a:pt x="405" y="167"/>
                      <a:pt x="405" y="167"/>
                      <a:pt x="405" y="167"/>
                    </a:cubicBezTo>
                    <a:cubicBezTo>
                      <a:pt x="405" y="22"/>
                      <a:pt x="405" y="22"/>
                      <a:pt x="405" y="22"/>
                    </a:cubicBezTo>
                    <a:cubicBezTo>
                      <a:pt x="405" y="9"/>
                      <a:pt x="395" y="0"/>
                      <a:pt x="383" y="0"/>
                    </a:cubicBezTo>
                    <a:cubicBezTo>
                      <a:pt x="370" y="0"/>
                      <a:pt x="361" y="9"/>
                      <a:pt x="361" y="22"/>
                    </a:cubicBezTo>
                    <a:cubicBezTo>
                      <a:pt x="361" y="167"/>
                      <a:pt x="361" y="167"/>
                      <a:pt x="361" y="167"/>
                    </a:cubicBezTo>
                    <a:cubicBezTo>
                      <a:pt x="227" y="244"/>
                      <a:pt x="227" y="244"/>
                      <a:pt x="227" y="244"/>
                    </a:cubicBezTo>
                    <a:cubicBezTo>
                      <a:pt x="237" y="254"/>
                      <a:pt x="245" y="267"/>
                      <a:pt x="249" y="282"/>
                    </a:cubicBezTo>
                    <a:close/>
                    <a:moveTo>
                      <a:pt x="752" y="627"/>
                    </a:moveTo>
                    <a:cubicBezTo>
                      <a:pt x="698" y="596"/>
                      <a:pt x="698" y="596"/>
                      <a:pt x="698" y="596"/>
                    </a:cubicBezTo>
                    <a:cubicBezTo>
                      <a:pt x="694" y="610"/>
                      <a:pt x="686" y="623"/>
                      <a:pt x="676" y="634"/>
                    </a:cubicBezTo>
                    <a:cubicBezTo>
                      <a:pt x="730" y="665"/>
                      <a:pt x="730" y="665"/>
                      <a:pt x="730" y="665"/>
                    </a:cubicBezTo>
                    <a:cubicBezTo>
                      <a:pt x="734" y="667"/>
                      <a:pt x="738" y="668"/>
                      <a:pt x="741" y="668"/>
                    </a:cubicBezTo>
                    <a:cubicBezTo>
                      <a:pt x="749" y="668"/>
                      <a:pt x="756" y="664"/>
                      <a:pt x="760" y="657"/>
                    </a:cubicBezTo>
                    <a:cubicBezTo>
                      <a:pt x="766" y="647"/>
                      <a:pt x="763" y="633"/>
                      <a:pt x="752" y="627"/>
                    </a:cubicBezTo>
                    <a:close/>
                    <a:moveTo>
                      <a:pt x="383" y="793"/>
                    </a:moveTo>
                    <a:cubicBezTo>
                      <a:pt x="375" y="793"/>
                      <a:pt x="368" y="792"/>
                      <a:pt x="361" y="790"/>
                    </a:cubicBezTo>
                    <a:cubicBezTo>
                      <a:pt x="361" y="856"/>
                      <a:pt x="361" y="856"/>
                      <a:pt x="361" y="856"/>
                    </a:cubicBezTo>
                    <a:cubicBezTo>
                      <a:pt x="361" y="869"/>
                      <a:pt x="370" y="878"/>
                      <a:pt x="383" y="878"/>
                    </a:cubicBezTo>
                    <a:cubicBezTo>
                      <a:pt x="395" y="878"/>
                      <a:pt x="405" y="869"/>
                      <a:pt x="405" y="856"/>
                    </a:cubicBezTo>
                    <a:cubicBezTo>
                      <a:pt x="405" y="790"/>
                      <a:pt x="405" y="790"/>
                      <a:pt x="405" y="790"/>
                    </a:cubicBezTo>
                    <a:cubicBezTo>
                      <a:pt x="397" y="792"/>
                      <a:pt x="390" y="793"/>
                      <a:pt x="383" y="793"/>
                    </a:cubicBezTo>
                    <a:close/>
                    <a:moveTo>
                      <a:pt x="314" y="634"/>
                    </a:moveTo>
                    <a:cubicBezTo>
                      <a:pt x="181" y="557"/>
                      <a:pt x="181" y="557"/>
                      <a:pt x="181" y="557"/>
                    </a:cubicBezTo>
                    <a:cubicBezTo>
                      <a:pt x="181" y="399"/>
                      <a:pt x="181" y="399"/>
                      <a:pt x="181" y="399"/>
                    </a:cubicBezTo>
                    <a:cubicBezTo>
                      <a:pt x="174" y="401"/>
                      <a:pt x="166" y="402"/>
                      <a:pt x="159" y="402"/>
                    </a:cubicBezTo>
                    <a:cubicBezTo>
                      <a:pt x="151" y="402"/>
                      <a:pt x="143" y="401"/>
                      <a:pt x="136" y="399"/>
                    </a:cubicBezTo>
                    <a:cubicBezTo>
                      <a:pt x="136" y="557"/>
                      <a:pt x="136" y="557"/>
                      <a:pt x="136" y="557"/>
                    </a:cubicBezTo>
                    <a:cubicBezTo>
                      <a:pt x="14" y="627"/>
                      <a:pt x="14" y="627"/>
                      <a:pt x="14" y="627"/>
                    </a:cubicBezTo>
                    <a:cubicBezTo>
                      <a:pt x="3" y="633"/>
                      <a:pt x="0" y="647"/>
                      <a:pt x="6" y="657"/>
                    </a:cubicBezTo>
                    <a:cubicBezTo>
                      <a:pt x="10" y="664"/>
                      <a:pt x="17" y="668"/>
                      <a:pt x="25" y="668"/>
                    </a:cubicBezTo>
                    <a:cubicBezTo>
                      <a:pt x="28" y="668"/>
                      <a:pt x="32" y="667"/>
                      <a:pt x="36" y="665"/>
                    </a:cubicBezTo>
                    <a:cubicBezTo>
                      <a:pt x="158" y="594"/>
                      <a:pt x="158" y="594"/>
                      <a:pt x="158" y="594"/>
                    </a:cubicBezTo>
                    <a:cubicBezTo>
                      <a:pt x="292" y="672"/>
                      <a:pt x="292" y="672"/>
                      <a:pt x="292" y="672"/>
                    </a:cubicBezTo>
                    <a:cubicBezTo>
                      <a:pt x="297" y="658"/>
                      <a:pt x="304" y="645"/>
                      <a:pt x="314" y="634"/>
                    </a:cubicBezTo>
                    <a:close/>
                    <a:moveTo>
                      <a:pt x="366" y="267"/>
                    </a:moveTo>
                    <a:cubicBezTo>
                      <a:pt x="359" y="278"/>
                      <a:pt x="363" y="291"/>
                      <a:pt x="374" y="297"/>
                    </a:cubicBezTo>
                    <a:cubicBezTo>
                      <a:pt x="514" y="378"/>
                      <a:pt x="514" y="378"/>
                      <a:pt x="514" y="378"/>
                    </a:cubicBezTo>
                    <a:cubicBezTo>
                      <a:pt x="517" y="380"/>
                      <a:pt x="521" y="381"/>
                      <a:pt x="525" y="381"/>
                    </a:cubicBezTo>
                    <a:cubicBezTo>
                      <a:pt x="532" y="381"/>
                      <a:pt x="540" y="377"/>
                      <a:pt x="544" y="370"/>
                    </a:cubicBezTo>
                    <a:cubicBezTo>
                      <a:pt x="550" y="360"/>
                      <a:pt x="546" y="346"/>
                      <a:pt x="536" y="340"/>
                    </a:cubicBezTo>
                    <a:cubicBezTo>
                      <a:pt x="396" y="259"/>
                      <a:pt x="396" y="259"/>
                      <a:pt x="396" y="259"/>
                    </a:cubicBezTo>
                    <a:cubicBezTo>
                      <a:pt x="385" y="253"/>
                      <a:pt x="372" y="257"/>
                      <a:pt x="366" y="267"/>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3" name="TextBox 22">
            <a:extLst>
              <a:ext uri="{FF2B5EF4-FFF2-40B4-BE49-F238E27FC236}">
                <a16:creationId xmlns:a16="http://schemas.microsoft.com/office/drawing/2014/main" id="{0FA904BF-F2DC-4DCA-B91A-3CA68C3A2646}"/>
              </a:ext>
            </a:extLst>
          </p:cNvPr>
          <p:cNvSpPr txBox="1"/>
          <p:nvPr/>
        </p:nvSpPr>
        <p:spPr>
          <a:xfrm>
            <a:off x="600388" y="3150861"/>
            <a:ext cx="1828800" cy="582848"/>
          </a:xfrm>
          <a:prstGeom prst="rect">
            <a:avLst/>
          </a:prstGeom>
          <a:noFill/>
          <a:ln>
            <a:noFill/>
          </a:ln>
        </p:spPr>
        <p:txBody>
          <a:bodyPr wrap="square" lIns="0" tIns="0" rIns="0" bIns="0" rtlCol="0" anchor="t">
            <a:noAutofit/>
          </a:bodyPr>
          <a:lstStyle/>
          <a:p>
            <a:pPr algn="ctr">
              <a:lnSpc>
                <a:spcPct val="90000"/>
              </a:lnSpc>
              <a:spcAft>
                <a:spcPts val="600"/>
              </a:spcAft>
            </a:pPr>
            <a:r>
              <a:rPr lang="en-US" dirty="0">
                <a:solidFill>
                  <a:schemeClr val="tx2"/>
                </a:solidFill>
              </a:rPr>
              <a:t>Re</a:t>
            </a:r>
            <a:r>
              <a:rPr lang="en-US" dirty="0">
                <a:solidFill>
                  <a:schemeClr val="tx1">
                    <a:lumMod val="50000"/>
                    <a:lumOff val="50000"/>
                  </a:schemeClr>
                </a:solidFill>
              </a:rPr>
              <a:t>presentational </a:t>
            </a:r>
            <a:r>
              <a:rPr lang="en-US" dirty="0">
                <a:solidFill>
                  <a:schemeClr val="tx2"/>
                </a:solidFill>
              </a:rPr>
              <a:t>s</a:t>
            </a:r>
            <a:r>
              <a:rPr lang="en-US" dirty="0">
                <a:solidFill>
                  <a:schemeClr val="tx1">
                    <a:lumMod val="50000"/>
                    <a:lumOff val="50000"/>
                  </a:schemeClr>
                </a:solidFill>
              </a:rPr>
              <a:t>tate </a:t>
            </a:r>
            <a:r>
              <a:rPr lang="en-US" dirty="0">
                <a:solidFill>
                  <a:schemeClr val="tx2"/>
                </a:solidFill>
              </a:rPr>
              <a:t>t</a:t>
            </a:r>
            <a:r>
              <a:rPr lang="en-US" dirty="0">
                <a:solidFill>
                  <a:schemeClr val="tx1">
                    <a:lumMod val="50000"/>
                    <a:lumOff val="50000"/>
                  </a:schemeClr>
                </a:solidFill>
              </a:rPr>
              <a:t>ransfer</a:t>
            </a:r>
            <a:endParaRPr lang="en-US" dirty="0">
              <a:solidFill>
                <a:schemeClr val="tx1">
                  <a:lumMod val="50000"/>
                  <a:lumOff val="50000"/>
                </a:schemeClr>
              </a:solidFill>
              <a:latin typeface="Trebuchet MS" panose="020B0603020202020204" pitchFamily="34" charset="0"/>
              <a:sym typeface="Trebuchet MS" panose="020B0603020202020204" pitchFamily="34" charset="0"/>
            </a:endParaRPr>
          </a:p>
        </p:txBody>
      </p:sp>
    </p:spTree>
    <p:extLst>
      <p:ext uri="{BB962C8B-B14F-4D97-AF65-F5344CB8AC3E}">
        <p14:creationId xmlns:p14="http://schemas.microsoft.com/office/powerpoint/2010/main" val="2705165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5</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en-US"/>
              <a:t>7 April 2020</a:t>
            </a:r>
            <a:endParaRPr lang="it-IT" dirty="0"/>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Tools, REST, Swagger</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a:xfrm>
            <a:off x="4860758" y="1262063"/>
            <a:ext cx="3878431" cy="3283744"/>
          </a:xfrm>
        </p:spPr>
        <p:txBody>
          <a:bodyPr/>
          <a:lstStyle/>
          <a:p>
            <a:pPr>
              <a:buNone/>
            </a:pPr>
            <a:r>
              <a:rPr lang="en-US" sz="1800" dirty="0">
                <a:solidFill>
                  <a:schemeClr val="tx2"/>
                </a:solidFill>
              </a:rPr>
              <a:t>6 constraints in REST architectural style:</a:t>
            </a:r>
          </a:p>
          <a:p>
            <a:endParaRPr lang="en-US" sz="1800" b="0" dirty="0">
              <a:solidFill>
                <a:srgbClr val="1D9F67"/>
              </a:solidFill>
            </a:endParaRPr>
          </a:p>
          <a:p>
            <a:pPr marL="457200" indent="-457200">
              <a:buFont typeface="Arial" panose="020B0604020202020204" pitchFamily="34" charset="0"/>
              <a:buChar char="•"/>
            </a:pPr>
            <a:r>
              <a:rPr lang="en-US" sz="1800" b="0" dirty="0"/>
              <a:t>Uniform Interface</a:t>
            </a:r>
          </a:p>
          <a:p>
            <a:pPr marL="457200" indent="-457200">
              <a:buFont typeface="Arial" panose="020B0604020202020204" pitchFamily="34" charset="0"/>
              <a:buChar char="•"/>
            </a:pPr>
            <a:r>
              <a:rPr lang="en-US" sz="1800" b="0" dirty="0"/>
              <a:t>Stateless</a:t>
            </a:r>
          </a:p>
          <a:p>
            <a:pPr marL="457200" indent="-457200">
              <a:buFont typeface="Arial" panose="020B0604020202020204" pitchFamily="34" charset="0"/>
              <a:buChar char="•"/>
            </a:pPr>
            <a:r>
              <a:rPr lang="en-US" sz="1800" b="0" dirty="0"/>
              <a:t>Cacheable</a:t>
            </a:r>
          </a:p>
          <a:p>
            <a:pPr marL="457200" indent="-457200">
              <a:buFont typeface="Arial" panose="020B0604020202020204" pitchFamily="34" charset="0"/>
              <a:buChar char="•"/>
            </a:pPr>
            <a:r>
              <a:rPr lang="en-US" sz="1800" b="0" dirty="0"/>
              <a:t>Client-Server</a:t>
            </a:r>
          </a:p>
          <a:p>
            <a:pPr marL="457200" indent="-457200">
              <a:buFont typeface="Arial" panose="020B0604020202020204" pitchFamily="34" charset="0"/>
              <a:buChar char="•"/>
            </a:pPr>
            <a:r>
              <a:rPr lang="en-US" sz="1800" b="0" dirty="0"/>
              <a:t>Layered System</a:t>
            </a:r>
          </a:p>
          <a:p>
            <a:pPr marL="457200" indent="-457200">
              <a:buFont typeface="Arial" panose="020B0604020202020204" pitchFamily="34" charset="0"/>
              <a:buChar char="•"/>
            </a:pPr>
            <a:r>
              <a:rPr lang="en-US" sz="1800" b="0" dirty="0"/>
              <a:t>Code on Demand (optional)</a:t>
            </a:r>
          </a:p>
        </p:txBody>
      </p:sp>
      <p:sp>
        <p:nvSpPr>
          <p:cNvPr id="6" name="Text Placeholder 5">
            <a:extLst>
              <a:ext uri="{FF2B5EF4-FFF2-40B4-BE49-F238E27FC236}">
                <a16:creationId xmlns:a16="http://schemas.microsoft.com/office/drawing/2014/main" id="{398152BC-43A6-4818-8311-0A33454E6222}"/>
              </a:ext>
            </a:extLst>
          </p:cNvPr>
          <p:cNvSpPr>
            <a:spLocks noGrp="1"/>
          </p:cNvSpPr>
          <p:nvPr>
            <p:ph type="body" sz="quarter" idx="13"/>
          </p:nvPr>
        </p:nvSpPr>
        <p:spPr/>
        <p:txBody>
          <a:bodyPr>
            <a:normAutofit fontScale="77500" lnSpcReduction="20000"/>
          </a:bodyPr>
          <a:lstStyle/>
          <a:p>
            <a:endParaRPr lang="en-US"/>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What is REST? – Architectural style and properties</a:t>
            </a:r>
          </a:p>
        </p:txBody>
      </p:sp>
      <p:sp>
        <p:nvSpPr>
          <p:cNvPr id="9" name="TextBox 8">
            <a:extLst>
              <a:ext uri="{FF2B5EF4-FFF2-40B4-BE49-F238E27FC236}">
                <a16:creationId xmlns:a16="http://schemas.microsoft.com/office/drawing/2014/main" id="{72485CD6-4989-4FD2-8626-E6B14CC68C47}"/>
              </a:ext>
            </a:extLst>
          </p:cNvPr>
          <p:cNvSpPr txBox="1"/>
          <p:nvPr/>
        </p:nvSpPr>
        <p:spPr>
          <a:xfrm>
            <a:off x="564557" y="3401364"/>
            <a:ext cx="1703287" cy="542846"/>
          </a:xfrm>
          <a:prstGeom prst="rect">
            <a:avLst/>
          </a:prstGeom>
          <a:noFill/>
        </p:spPr>
        <p:txBody>
          <a:bodyPr wrap="square" lIns="0" tIns="0" rIns="0" bIns="0" rtlCol="0" anchor="t">
            <a:noAutofit/>
          </a:bodyPr>
          <a:lstStyle/>
          <a:p>
            <a:pPr algn="ctr">
              <a:lnSpc>
                <a:spcPct val="90000"/>
              </a:lnSpc>
              <a:spcAft>
                <a:spcPts val="600"/>
              </a:spcAft>
            </a:pPr>
            <a:r>
              <a:rPr lang="en-US" dirty="0">
                <a:solidFill>
                  <a:schemeClr val="tx1">
                    <a:lumMod val="50000"/>
                    <a:lumOff val="50000"/>
                  </a:schemeClr>
                </a:solidFill>
              </a:rPr>
              <a:t>An architectural style for sharing data between applications</a:t>
            </a:r>
            <a:endParaRPr lang="en-US" dirty="0">
              <a:solidFill>
                <a:schemeClr val="tx1">
                  <a:lumMod val="50000"/>
                  <a:lumOff val="50000"/>
                </a:schemeClr>
              </a:solidFill>
              <a:latin typeface="Trebuchet MS" panose="020B0603020202020204" pitchFamily="34" charset="0"/>
              <a:sym typeface="Trebuchet MS" panose="020B0603020202020204" pitchFamily="34" charset="0"/>
            </a:endParaRPr>
          </a:p>
          <a:p>
            <a:pPr algn="ctr">
              <a:lnSpc>
                <a:spcPct val="90000"/>
              </a:lnSpc>
              <a:spcAft>
                <a:spcPts val="600"/>
              </a:spcAft>
            </a:pPr>
            <a:endParaRPr lang="en-US" dirty="0">
              <a:solidFill>
                <a:schemeClr val="tx1">
                  <a:lumMod val="50000"/>
                  <a:lumOff val="50000"/>
                </a:schemeClr>
              </a:solidFill>
              <a:latin typeface="Trebuchet MS" panose="020B0603020202020204" pitchFamily="34" charset="0"/>
              <a:sym typeface="Trebuchet MS" panose="020B0603020202020204" pitchFamily="34" charset="0"/>
            </a:endParaRPr>
          </a:p>
        </p:txBody>
      </p:sp>
      <p:grpSp>
        <p:nvGrpSpPr>
          <p:cNvPr id="10" name="Group 9">
            <a:extLst>
              <a:ext uri="{FF2B5EF4-FFF2-40B4-BE49-F238E27FC236}">
                <a16:creationId xmlns:a16="http://schemas.microsoft.com/office/drawing/2014/main" id="{9EFA801F-3438-4E94-A707-E12D214D8BE4}"/>
              </a:ext>
            </a:extLst>
          </p:cNvPr>
          <p:cNvGrpSpPr/>
          <p:nvPr/>
        </p:nvGrpSpPr>
        <p:grpSpPr>
          <a:xfrm>
            <a:off x="630000" y="1594684"/>
            <a:ext cx="1572403" cy="1572403"/>
            <a:chOff x="3691833" y="2122223"/>
            <a:chExt cx="1737360" cy="1737360"/>
          </a:xfrm>
        </p:grpSpPr>
        <p:sp>
          <p:nvSpPr>
            <p:cNvPr id="11" name="Oval 10">
              <a:extLst>
                <a:ext uri="{FF2B5EF4-FFF2-40B4-BE49-F238E27FC236}">
                  <a16:creationId xmlns:a16="http://schemas.microsoft.com/office/drawing/2014/main" id="{F9B800A8-D32D-4296-8453-0F1348487E1D}"/>
                </a:ext>
              </a:extLst>
            </p:cNvPr>
            <p:cNvSpPr/>
            <p:nvPr/>
          </p:nvSpPr>
          <p:spPr>
            <a:xfrm>
              <a:off x="3691833" y="2122223"/>
              <a:ext cx="1737360" cy="1737360"/>
            </a:xfrm>
            <a:prstGeom prst="ellipse">
              <a:avLst/>
            </a:prstGeom>
            <a:grpFill/>
            <a:ln w="38100">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kern="0">
                <a:solidFill>
                  <a:schemeClr val="bg1">
                    <a:lumMod val="50000"/>
                  </a:schemeClr>
                </a:solidFill>
                <a:sym typeface="Trebuchet MS" panose="020B0603020202020204" pitchFamily="34" charset="0"/>
              </a:endParaRPr>
            </a:p>
          </p:txBody>
        </p:sp>
        <p:grpSp>
          <p:nvGrpSpPr>
            <p:cNvPr id="12" name="bcgBugs_Share">
              <a:extLst>
                <a:ext uri="{FF2B5EF4-FFF2-40B4-BE49-F238E27FC236}">
                  <a16:creationId xmlns:a16="http://schemas.microsoft.com/office/drawing/2014/main" id="{4936DBDC-74D1-4E55-B89A-80313F68E9D3}"/>
                </a:ext>
              </a:extLst>
            </p:cNvPr>
            <p:cNvGrpSpPr>
              <a:grpSpLocks noChangeAspect="1"/>
            </p:cNvGrpSpPr>
            <p:nvPr/>
          </p:nvGrpSpPr>
          <p:grpSpPr bwMode="auto">
            <a:xfrm>
              <a:off x="4103760" y="2533703"/>
              <a:ext cx="913506" cy="914400"/>
              <a:chOff x="2818" y="1137"/>
              <a:chExt cx="2044" cy="2046"/>
            </a:xfrm>
          </p:grpSpPr>
          <p:sp>
            <p:nvSpPr>
              <p:cNvPr id="13" name="AutoShape 8">
                <a:extLst>
                  <a:ext uri="{FF2B5EF4-FFF2-40B4-BE49-F238E27FC236}">
                    <a16:creationId xmlns:a16="http://schemas.microsoft.com/office/drawing/2014/main" id="{33711396-7FC2-4ED2-9DC7-27F0381BDBC0}"/>
                  </a:ext>
                </a:extLst>
              </p:cNvPr>
              <p:cNvSpPr>
                <a:spLocks noChangeAspect="1" noChangeArrowheads="1" noTextEdit="1"/>
              </p:cNvSpPr>
              <p:nvPr/>
            </p:nvSpPr>
            <p:spPr bwMode="auto">
              <a:xfrm>
                <a:off x="2818" y="1137"/>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a:extLst>
                  <a:ext uri="{FF2B5EF4-FFF2-40B4-BE49-F238E27FC236}">
                    <a16:creationId xmlns:a16="http://schemas.microsoft.com/office/drawing/2014/main" id="{5B9D541F-A737-4D1F-B3EC-45684518ABDB}"/>
                  </a:ext>
                </a:extLst>
              </p:cNvPr>
              <p:cNvSpPr>
                <a:spLocks noEditPoints="1"/>
              </p:cNvSpPr>
              <p:nvPr/>
            </p:nvSpPr>
            <p:spPr bwMode="auto">
              <a:xfrm>
                <a:off x="2941" y="1321"/>
                <a:ext cx="1813" cy="1680"/>
              </a:xfrm>
              <a:custGeom>
                <a:avLst/>
                <a:gdLst>
                  <a:gd name="T0" fmla="*/ 312 w 886"/>
                  <a:gd name="T1" fmla="*/ 361 h 820"/>
                  <a:gd name="T2" fmla="*/ 312 w 886"/>
                  <a:gd name="T3" fmla="*/ 24 h 820"/>
                  <a:gd name="T4" fmla="*/ 336 w 886"/>
                  <a:gd name="T5" fmla="*/ 0 h 820"/>
                  <a:gd name="T6" fmla="*/ 787 w 886"/>
                  <a:gd name="T7" fmla="*/ 0 h 820"/>
                  <a:gd name="T8" fmla="*/ 811 w 886"/>
                  <a:gd name="T9" fmla="*/ 24 h 820"/>
                  <a:gd name="T10" fmla="*/ 811 w 886"/>
                  <a:gd name="T11" fmla="*/ 383 h 820"/>
                  <a:gd name="T12" fmla="*/ 747 w 886"/>
                  <a:gd name="T13" fmla="*/ 417 h 820"/>
                  <a:gd name="T14" fmla="*/ 672 w 886"/>
                  <a:gd name="T15" fmla="*/ 501 h 820"/>
                  <a:gd name="T16" fmla="*/ 653 w 886"/>
                  <a:gd name="T17" fmla="*/ 507 h 820"/>
                  <a:gd name="T18" fmla="*/ 659 w 886"/>
                  <a:gd name="T19" fmla="*/ 472 h 820"/>
                  <a:gd name="T20" fmla="*/ 565 w 886"/>
                  <a:gd name="T21" fmla="*/ 374 h 820"/>
                  <a:gd name="T22" fmla="*/ 320 w 886"/>
                  <a:gd name="T23" fmla="*/ 361 h 820"/>
                  <a:gd name="T24" fmla="*/ 312 w 886"/>
                  <a:gd name="T25" fmla="*/ 361 h 820"/>
                  <a:gd name="T26" fmla="*/ 0 w 886"/>
                  <a:gd name="T27" fmla="*/ 565 h 820"/>
                  <a:gd name="T28" fmla="*/ 0 w 886"/>
                  <a:gd name="T29" fmla="*/ 820 h 820"/>
                  <a:gd name="T30" fmla="*/ 289 w 886"/>
                  <a:gd name="T31" fmla="*/ 708 h 820"/>
                  <a:gd name="T32" fmla="*/ 324 w 886"/>
                  <a:gd name="T33" fmla="*/ 703 h 820"/>
                  <a:gd name="T34" fmla="*/ 528 w 886"/>
                  <a:gd name="T35" fmla="*/ 718 h 820"/>
                  <a:gd name="T36" fmla="*/ 552 w 886"/>
                  <a:gd name="T37" fmla="*/ 715 h 820"/>
                  <a:gd name="T38" fmla="*/ 757 w 886"/>
                  <a:gd name="T39" fmla="*/ 651 h 820"/>
                  <a:gd name="T40" fmla="*/ 867 w 886"/>
                  <a:gd name="T41" fmla="*/ 521 h 820"/>
                  <a:gd name="T42" fmla="*/ 862 w 886"/>
                  <a:gd name="T43" fmla="*/ 444 h 820"/>
                  <a:gd name="T44" fmla="*/ 862 w 886"/>
                  <a:gd name="T45" fmla="*/ 444 h 820"/>
                  <a:gd name="T46" fmla="*/ 783 w 886"/>
                  <a:gd name="T47" fmla="*/ 449 h 820"/>
                  <a:gd name="T48" fmla="*/ 699 w 886"/>
                  <a:gd name="T49" fmla="*/ 543 h 820"/>
                  <a:gd name="T50" fmla="*/ 556 w 886"/>
                  <a:gd name="T51" fmla="*/ 583 h 820"/>
                  <a:gd name="T52" fmla="*/ 438 w 886"/>
                  <a:gd name="T53" fmla="*/ 536 h 820"/>
                  <a:gd name="T54" fmla="*/ 565 w 886"/>
                  <a:gd name="T55" fmla="*/ 523 h 820"/>
                  <a:gd name="T56" fmla="*/ 611 w 886"/>
                  <a:gd name="T57" fmla="*/ 472 h 820"/>
                  <a:gd name="T58" fmla="*/ 611 w 886"/>
                  <a:gd name="T59" fmla="*/ 472 h 820"/>
                  <a:gd name="T60" fmla="*/ 563 w 886"/>
                  <a:gd name="T61" fmla="*/ 421 h 820"/>
                  <a:gd name="T62" fmla="*/ 318 w 886"/>
                  <a:gd name="T63" fmla="*/ 409 h 820"/>
                  <a:gd name="T64" fmla="*/ 243 w 886"/>
                  <a:gd name="T65" fmla="*/ 426 h 820"/>
                  <a:gd name="T66" fmla="*/ 0 w 886"/>
                  <a:gd name="T67" fmla="*/ 565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6" h="820">
                    <a:moveTo>
                      <a:pt x="312" y="361"/>
                    </a:moveTo>
                    <a:cubicBezTo>
                      <a:pt x="312" y="24"/>
                      <a:pt x="312" y="24"/>
                      <a:pt x="312" y="24"/>
                    </a:cubicBezTo>
                    <a:cubicBezTo>
                      <a:pt x="312" y="11"/>
                      <a:pt x="322" y="0"/>
                      <a:pt x="336" y="0"/>
                    </a:cubicBezTo>
                    <a:cubicBezTo>
                      <a:pt x="787" y="0"/>
                      <a:pt x="787" y="0"/>
                      <a:pt x="787" y="0"/>
                    </a:cubicBezTo>
                    <a:cubicBezTo>
                      <a:pt x="800" y="0"/>
                      <a:pt x="811" y="11"/>
                      <a:pt x="811" y="24"/>
                    </a:cubicBezTo>
                    <a:cubicBezTo>
                      <a:pt x="811" y="383"/>
                      <a:pt x="811" y="383"/>
                      <a:pt x="811" y="383"/>
                    </a:cubicBezTo>
                    <a:cubicBezTo>
                      <a:pt x="787" y="386"/>
                      <a:pt x="764" y="398"/>
                      <a:pt x="747" y="417"/>
                    </a:cubicBezTo>
                    <a:cubicBezTo>
                      <a:pt x="672" y="501"/>
                      <a:pt x="672" y="501"/>
                      <a:pt x="672" y="501"/>
                    </a:cubicBezTo>
                    <a:cubicBezTo>
                      <a:pt x="653" y="507"/>
                      <a:pt x="653" y="507"/>
                      <a:pt x="653" y="507"/>
                    </a:cubicBezTo>
                    <a:cubicBezTo>
                      <a:pt x="657" y="496"/>
                      <a:pt x="659" y="484"/>
                      <a:pt x="659" y="472"/>
                    </a:cubicBezTo>
                    <a:cubicBezTo>
                      <a:pt x="659" y="420"/>
                      <a:pt x="618" y="376"/>
                      <a:pt x="565" y="374"/>
                    </a:cubicBezTo>
                    <a:cubicBezTo>
                      <a:pt x="320" y="361"/>
                      <a:pt x="320" y="361"/>
                      <a:pt x="320" y="361"/>
                    </a:cubicBezTo>
                    <a:cubicBezTo>
                      <a:pt x="317" y="361"/>
                      <a:pt x="315" y="361"/>
                      <a:pt x="312" y="361"/>
                    </a:cubicBezTo>
                    <a:close/>
                    <a:moveTo>
                      <a:pt x="0" y="565"/>
                    </a:moveTo>
                    <a:cubicBezTo>
                      <a:pt x="0" y="820"/>
                      <a:pt x="0" y="820"/>
                      <a:pt x="0" y="820"/>
                    </a:cubicBezTo>
                    <a:cubicBezTo>
                      <a:pt x="289" y="708"/>
                      <a:pt x="289" y="708"/>
                      <a:pt x="289" y="708"/>
                    </a:cubicBezTo>
                    <a:cubicBezTo>
                      <a:pt x="300" y="704"/>
                      <a:pt x="312" y="702"/>
                      <a:pt x="324" y="703"/>
                    </a:cubicBezTo>
                    <a:cubicBezTo>
                      <a:pt x="528" y="718"/>
                      <a:pt x="528" y="718"/>
                      <a:pt x="528" y="718"/>
                    </a:cubicBezTo>
                    <a:cubicBezTo>
                      <a:pt x="537" y="718"/>
                      <a:pt x="545" y="717"/>
                      <a:pt x="552" y="715"/>
                    </a:cubicBezTo>
                    <a:cubicBezTo>
                      <a:pt x="757" y="651"/>
                      <a:pt x="757" y="651"/>
                      <a:pt x="757" y="651"/>
                    </a:cubicBezTo>
                    <a:cubicBezTo>
                      <a:pt x="867" y="521"/>
                      <a:pt x="867" y="521"/>
                      <a:pt x="867" y="521"/>
                    </a:cubicBezTo>
                    <a:cubicBezTo>
                      <a:pt x="886" y="499"/>
                      <a:pt x="884" y="464"/>
                      <a:pt x="862" y="444"/>
                    </a:cubicBezTo>
                    <a:cubicBezTo>
                      <a:pt x="862" y="444"/>
                      <a:pt x="862" y="444"/>
                      <a:pt x="862" y="444"/>
                    </a:cubicBezTo>
                    <a:cubicBezTo>
                      <a:pt x="839" y="424"/>
                      <a:pt x="804" y="426"/>
                      <a:pt x="783" y="449"/>
                    </a:cubicBezTo>
                    <a:cubicBezTo>
                      <a:pt x="699" y="543"/>
                      <a:pt x="699" y="543"/>
                      <a:pt x="699" y="543"/>
                    </a:cubicBezTo>
                    <a:cubicBezTo>
                      <a:pt x="556" y="583"/>
                      <a:pt x="556" y="583"/>
                      <a:pt x="556" y="583"/>
                    </a:cubicBezTo>
                    <a:cubicBezTo>
                      <a:pt x="438" y="536"/>
                      <a:pt x="438" y="536"/>
                      <a:pt x="438" y="536"/>
                    </a:cubicBezTo>
                    <a:cubicBezTo>
                      <a:pt x="565" y="523"/>
                      <a:pt x="565" y="523"/>
                      <a:pt x="565" y="523"/>
                    </a:cubicBezTo>
                    <a:cubicBezTo>
                      <a:pt x="591" y="521"/>
                      <a:pt x="611" y="499"/>
                      <a:pt x="611" y="472"/>
                    </a:cubicBezTo>
                    <a:cubicBezTo>
                      <a:pt x="611" y="472"/>
                      <a:pt x="611" y="472"/>
                      <a:pt x="611" y="472"/>
                    </a:cubicBezTo>
                    <a:cubicBezTo>
                      <a:pt x="611" y="445"/>
                      <a:pt x="590" y="423"/>
                      <a:pt x="563" y="421"/>
                    </a:cubicBezTo>
                    <a:cubicBezTo>
                      <a:pt x="318" y="409"/>
                      <a:pt x="318" y="409"/>
                      <a:pt x="318" y="409"/>
                    </a:cubicBezTo>
                    <a:cubicBezTo>
                      <a:pt x="292" y="407"/>
                      <a:pt x="266" y="414"/>
                      <a:pt x="243" y="426"/>
                    </a:cubicBezTo>
                    <a:lnTo>
                      <a:pt x="0" y="56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5" name="TextBox 14">
            <a:extLst>
              <a:ext uri="{FF2B5EF4-FFF2-40B4-BE49-F238E27FC236}">
                <a16:creationId xmlns:a16="http://schemas.microsoft.com/office/drawing/2014/main" id="{3F4EF486-36A0-4308-AC5F-EF0B87455028}"/>
              </a:ext>
            </a:extLst>
          </p:cNvPr>
          <p:cNvSpPr txBox="1"/>
          <p:nvPr/>
        </p:nvSpPr>
        <p:spPr>
          <a:xfrm>
            <a:off x="2801716" y="3404622"/>
            <a:ext cx="1703287" cy="542846"/>
          </a:xfrm>
          <a:prstGeom prst="rect">
            <a:avLst/>
          </a:prstGeom>
          <a:noFill/>
        </p:spPr>
        <p:txBody>
          <a:bodyPr wrap="square" lIns="0" tIns="0" rIns="0" bIns="0" rtlCol="0" anchor="t">
            <a:noAutofit/>
          </a:bodyPr>
          <a:lstStyle/>
          <a:p>
            <a:pPr algn="ctr">
              <a:lnSpc>
                <a:spcPct val="90000"/>
              </a:lnSpc>
              <a:spcAft>
                <a:spcPts val="600"/>
              </a:spcAft>
            </a:pPr>
            <a:r>
              <a:rPr lang="en-US" dirty="0">
                <a:solidFill>
                  <a:schemeClr val="tx1">
                    <a:lumMod val="50000"/>
                    <a:lumOff val="50000"/>
                  </a:schemeClr>
                </a:solidFill>
                <a:latin typeface="Trebuchet MS" panose="020B0603020202020204" pitchFamily="34" charset="0"/>
                <a:sym typeface="Trebuchet MS" panose="020B0603020202020204" pitchFamily="34" charset="0"/>
              </a:rPr>
              <a:t>Structured architectural properties</a:t>
            </a:r>
          </a:p>
        </p:txBody>
      </p:sp>
      <p:sp>
        <p:nvSpPr>
          <p:cNvPr id="16" name="Oval 15">
            <a:extLst>
              <a:ext uri="{FF2B5EF4-FFF2-40B4-BE49-F238E27FC236}">
                <a16:creationId xmlns:a16="http://schemas.microsoft.com/office/drawing/2014/main" id="{91208F93-B910-4567-BFA5-01D31C286B71}"/>
              </a:ext>
            </a:extLst>
          </p:cNvPr>
          <p:cNvSpPr/>
          <p:nvPr/>
        </p:nvSpPr>
        <p:spPr>
          <a:xfrm>
            <a:off x="2841110" y="1580347"/>
            <a:ext cx="1572404" cy="1572404"/>
          </a:xfrm>
          <a:prstGeom prst="ellipse">
            <a:avLst/>
          </a:prstGeom>
          <a:grpFill/>
          <a:ln w="38100">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kern="0">
              <a:solidFill>
                <a:schemeClr val="bg1">
                  <a:lumMod val="50000"/>
                </a:schemeClr>
              </a:solidFill>
              <a:sym typeface="Trebuchet MS" panose="020B0603020202020204" pitchFamily="34" charset="0"/>
            </a:endParaRPr>
          </a:p>
        </p:txBody>
      </p:sp>
      <p:grpSp>
        <p:nvGrpSpPr>
          <p:cNvPr id="17" name="bcgIcons_BuildingBlocks">
            <a:extLst>
              <a:ext uri="{FF2B5EF4-FFF2-40B4-BE49-F238E27FC236}">
                <a16:creationId xmlns:a16="http://schemas.microsoft.com/office/drawing/2014/main" id="{D5C857A4-B085-446C-9D86-B65242CD49FF}"/>
              </a:ext>
            </a:extLst>
          </p:cNvPr>
          <p:cNvGrpSpPr>
            <a:grpSpLocks noChangeAspect="1"/>
          </p:cNvGrpSpPr>
          <p:nvPr/>
        </p:nvGrpSpPr>
        <p:grpSpPr bwMode="auto">
          <a:xfrm>
            <a:off x="2887591" y="1626066"/>
            <a:ext cx="1531539" cy="1532958"/>
            <a:chOff x="1682" y="0"/>
            <a:chExt cx="4316" cy="4320"/>
          </a:xfrm>
        </p:grpSpPr>
        <p:sp>
          <p:nvSpPr>
            <p:cNvPr id="18" name="AutoShape 3">
              <a:extLst>
                <a:ext uri="{FF2B5EF4-FFF2-40B4-BE49-F238E27FC236}">
                  <a16:creationId xmlns:a16="http://schemas.microsoft.com/office/drawing/2014/main" id="{44072A3A-BE71-465C-BCCC-60FF0ECC1BCA}"/>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5">
              <a:extLst>
                <a:ext uri="{FF2B5EF4-FFF2-40B4-BE49-F238E27FC236}">
                  <a16:creationId xmlns:a16="http://schemas.microsoft.com/office/drawing/2014/main" id="{78039218-3D4A-4E51-8E87-6B0875FE2BA4}"/>
                </a:ext>
              </a:extLst>
            </p:cNvPr>
            <p:cNvSpPr>
              <a:spLocks noEditPoints="1"/>
            </p:cNvSpPr>
            <p:nvPr/>
          </p:nvSpPr>
          <p:spPr bwMode="auto">
            <a:xfrm>
              <a:off x="2603" y="948"/>
              <a:ext cx="2291" cy="2151"/>
            </a:xfrm>
            <a:custGeom>
              <a:avLst/>
              <a:gdLst>
                <a:gd name="T0" fmla="*/ 0 w 2526"/>
                <a:gd name="T1" fmla="*/ 2529 h 2529"/>
                <a:gd name="T2" fmla="*/ 0 w 2526"/>
                <a:gd name="T3" fmla="*/ 1305 h 2529"/>
                <a:gd name="T4" fmla="*/ 1222 w 2526"/>
                <a:gd name="T5" fmla="*/ 1305 h 2529"/>
                <a:gd name="T6" fmla="*/ 1222 w 2526"/>
                <a:gd name="T7" fmla="*/ 2529 h 2529"/>
                <a:gd name="T8" fmla="*/ 0 w 2526"/>
                <a:gd name="T9" fmla="*/ 2529 h 2529"/>
                <a:gd name="T10" fmla="*/ 2526 w 2526"/>
                <a:gd name="T11" fmla="*/ 2529 h 2529"/>
                <a:gd name="T12" fmla="*/ 2526 w 2526"/>
                <a:gd name="T13" fmla="*/ 1305 h 2529"/>
                <a:gd name="T14" fmla="*/ 1304 w 2526"/>
                <a:gd name="T15" fmla="*/ 1305 h 2529"/>
                <a:gd name="T16" fmla="*/ 1304 w 2526"/>
                <a:gd name="T17" fmla="*/ 2529 h 2529"/>
                <a:gd name="T18" fmla="*/ 2526 w 2526"/>
                <a:gd name="T19" fmla="*/ 2529 h 2529"/>
                <a:gd name="T20" fmla="*/ 2526 w 2526"/>
                <a:gd name="T21" fmla="*/ 1222 h 2529"/>
                <a:gd name="T22" fmla="*/ 2526 w 2526"/>
                <a:gd name="T23" fmla="*/ 0 h 2529"/>
                <a:gd name="T24" fmla="*/ 1304 w 2526"/>
                <a:gd name="T25" fmla="*/ 0 h 2529"/>
                <a:gd name="T26" fmla="*/ 1304 w 2526"/>
                <a:gd name="T27" fmla="*/ 1222 h 2529"/>
                <a:gd name="T28" fmla="*/ 2526 w 2526"/>
                <a:gd name="T29" fmla="*/ 1222 h 2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6" h="2529">
                  <a:moveTo>
                    <a:pt x="0" y="2529"/>
                  </a:moveTo>
                  <a:lnTo>
                    <a:pt x="0" y="1305"/>
                  </a:lnTo>
                  <a:lnTo>
                    <a:pt x="1222" y="1305"/>
                  </a:lnTo>
                  <a:lnTo>
                    <a:pt x="1222" y="2529"/>
                  </a:lnTo>
                  <a:lnTo>
                    <a:pt x="0" y="2529"/>
                  </a:lnTo>
                  <a:close/>
                  <a:moveTo>
                    <a:pt x="2526" y="2529"/>
                  </a:moveTo>
                  <a:lnTo>
                    <a:pt x="2526" y="1305"/>
                  </a:lnTo>
                  <a:lnTo>
                    <a:pt x="1304" y="1305"/>
                  </a:lnTo>
                  <a:lnTo>
                    <a:pt x="1304" y="2529"/>
                  </a:lnTo>
                  <a:lnTo>
                    <a:pt x="2526" y="2529"/>
                  </a:lnTo>
                  <a:close/>
                  <a:moveTo>
                    <a:pt x="2526" y="1222"/>
                  </a:moveTo>
                  <a:lnTo>
                    <a:pt x="2526" y="0"/>
                  </a:lnTo>
                  <a:lnTo>
                    <a:pt x="1304" y="0"/>
                  </a:lnTo>
                  <a:lnTo>
                    <a:pt x="1304" y="1222"/>
                  </a:lnTo>
                  <a:lnTo>
                    <a:pt x="2526" y="1222"/>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96422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6</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en-US"/>
              <a:t>7 April 2020</a:t>
            </a:r>
            <a:endParaRPr lang="it-IT" dirty="0"/>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Tools, REST, Swagger</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a:xfrm>
            <a:off x="347664" y="1262063"/>
            <a:ext cx="8391525" cy="3456744"/>
          </a:xfrm>
        </p:spPr>
        <p:txBody>
          <a:bodyPr/>
          <a:lstStyle/>
          <a:p>
            <a:pPr>
              <a:buNone/>
            </a:pPr>
            <a:r>
              <a:rPr lang="en-US" sz="1800" dirty="0">
                <a:solidFill>
                  <a:schemeClr val="tx2"/>
                </a:solidFill>
              </a:rPr>
              <a:t>Uniform Interface</a:t>
            </a:r>
          </a:p>
          <a:p>
            <a:pPr>
              <a:buNone/>
            </a:pPr>
            <a:endParaRPr lang="en-US" sz="1800" b="0" dirty="0"/>
          </a:p>
          <a:p>
            <a:pPr marL="285750" indent="-285750">
              <a:buFont typeface="Arial" panose="020B0604020202020204" pitchFamily="34" charset="0"/>
              <a:buChar char="•"/>
            </a:pPr>
            <a:r>
              <a:rPr lang="en-US" sz="1600" b="0" dirty="0"/>
              <a:t>Define the interface between client and server</a:t>
            </a:r>
          </a:p>
          <a:p>
            <a:pPr marL="285750" indent="-285750">
              <a:buFont typeface="Arial" panose="020B0604020202020204" pitchFamily="34" charset="0"/>
              <a:buChar char="•"/>
            </a:pPr>
            <a:r>
              <a:rPr lang="en-US" sz="1600" b="0" dirty="0"/>
              <a:t>Simplifies and decouple architecture</a:t>
            </a:r>
          </a:p>
          <a:p>
            <a:pPr marL="285750" indent="-285750">
              <a:buFont typeface="Arial" panose="020B0604020202020204" pitchFamily="34" charset="0"/>
              <a:buChar char="•"/>
            </a:pPr>
            <a:r>
              <a:rPr lang="en-US" sz="1600" b="0" dirty="0"/>
              <a:t>Restful design:</a:t>
            </a:r>
          </a:p>
          <a:p>
            <a:pPr marL="285750" indent="-285750">
              <a:buFont typeface="Arial" panose="020B0604020202020204" pitchFamily="34" charset="0"/>
              <a:buChar char="•"/>
            </a:pPr>
            <a:r>
              <a:rPr lang="en-US" sz="1600" b="0" dirty="0"/>
              <a:t>HTTP verbs (</a:t>
            </a:r>
            <a:r>
              <a:rPr lang="en-US" sz="1600" b="0" dirty="0" err="1"/>
              <a:t>e.g</a:t>
            </a:r>
            <a:r>
              <a:rPr lang="en-US" sz="1600" b="0" dirty="0"/>
              <a:t> Get, Put, Post, Delete)</a:t>
            </a:r>
          </a:p>
          <a:p>
            <a:pPr marL="285750" indent="-285750">
              <a:buFont typeface="Arial" panose="020B0604020202020204" pitchFamily="34" charset="0"/>
              <a:buChar char="•"/>
            </a:pPr>
            <a:r>
              <a:rPr lang="en-US" sz="1600" b="0" dirty="0"/>
              <a:t>URIs (resource name)</a:t>
            </a:r>
          </a:p>
          <a:p>
            <a:pPr marL="285750" indent="-285750">
              <a:buFont typeface="Arial" panose="020B0604020202020204" pitchFamily="34" charset="0"/>
              <a:buChar char="•"/>
            </a:pPr>
            <a:r>
              <a:rPr lang="en-US" sz="1600" b="0" dirty="0"/>
              <a:t>HTTP response (status, body)</a:t>
            </a:r>
          </a:p>
          <a:p>
            <a:pPr marL="285750" indent="-285750">
              <a:buFont typeface="Arial" panose="020B0604020202020204" pitchFamily="34" charset="0"/>
              <a:buChar char="•"/>
            </a:pPr>
            <a:endParaRPr lang="en-US" sz="1600" b="0" dirty="0"/>
          </a:p>
          <a:p>
            <a:pPr>
              <a:buNone/>
            </a:pPr>
            <a:r>
              <a:rPr lang="en-US" sz="1800" dirty="0">
                <a:solidFill>
                  <a:schemeClr val="tx2"/>
                </a:solidFill>
              </a:rPr>
              <a:t>Stateless</a:t>
            </a:r>
          </a:p>
          <a:p>
            <a:pPr>
              <a:buNone/>
            </a:pPr>
            <a:endParaRPr lang="en-US" sz="1800" b="0" dirty="0"/>
          </a:p>
          <a:p>
            <a:pPr marL="285750" indent="-285750">
              <a:buFont typeface="Arial" panose="020B0604020202020204" pitchFamily="34" charset="0"/>
              <a:buChar char="•"/>
            </a:pPr>
            <a:r>
              <a:rPr lang="en-US" sz="1600" b="0" dirty="0"/>
              <a:t>Server contains no client state</a:t>
            </a:r>
          </a:p>
          <a:p>
            <a:pPr marL="285750" indent="-285750">
              <a:buFont typeface="Arial" panose="020B0604020202020204" pitchFamily="34" charset="0"/>
              <a:buChar char="•"/>
            </a:pPr>
            <a:r>
              <a:rPr lang="en-US" sz="1600" b="0" dirty="0"/>
              <a:t>Self-descriptive message</a:t>
            </a:r>
          </a:p>
          <a:p>
            <a:pPr>
              <a:buNone/>
            </a:pPr>
            <a:endParaRPr lang="en-US" sz="1800" b="0" dirty="0"/>
          </a:p>
          <a:p>
            <a:pPr>
              <a:buNone/>
            </a:pPr>
            <a:endParaRPr lang="en-US" sz="1800" b="0" dirty="0"/>
          </a:p>
        </p:txBody>
      </p:sp>
      <p:sp>
        <p:nvSpPr>
          <p:cNvPr id="6" name="Text Placeholder 5">
            <a:extLst>
              <a:ext uri="{FF2B5EF4-FFF2-40B4-BE49-F238E27FC236}">
                <a16:creationId xmlns:a16="http://schemas.microsoft.com/office/drawing/2014/main" id="{398152BC-43A6-4818-8311-0A33454E6222}"/>
              </a:ext>
            </a:extLst>
          </p:cNvPr>
          <p:cNvSpPr>
            <a:spLocks noGrp="1"/>
          </p:cNvSpPr>
          <p:nvPr>
            <p:ph type="body" sz="quarter" idx="13"/>
          </p:nvPr>
        </p:nvSpPr>
        <p:spPr/>
        <p:txBody>
          <a:bodyPr>
            <a:normAutofit fontScale="77500" lnSpcReduction="20000"/>
          </a:bodyPr>
          <a:lstStyle/>
          <a:p>
            <a:endParaRPr lang="en-US"/>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What is REST? – Architectural style and properties</a:t>
            </a:r>
          </a:p>
        </p:txBody>
      </p:sp>
    </p:spTree>
    <p:extLst>
      <p:ext uri="{BB962C8B-B14F-4D97-AF65-F5344CB8AC3E}">
        <p14:creationId xmlns:p14="http://schemas.microsoft.com/office/powerpoint/2010/main" val="3877843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7</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en-US"/>
              <a:t>7 April 2020</a:t>
            </a:r>
            <a:endParaRPr lang="it-IT" dirty="0"/>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Tools, REST, Swagger</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a:buNone/>
            </a:pPr>
            <a:r>
              <a:rPr lang="en-US" sz="1800" dirty="0">
                <a:solidFill>
                  <a:schemeClr val="tx2"/>
                </a:solidFill>
              </a:rPr>
              <a:t>Client-Server</a:t>
            </a:r>
            <a:endParaRPr lang="en-US" sz="1800" b="0" dirty="0"/>
          </a:p>
          <a:p>
            <a:pPr marL="285750" indent="-285750">
              <a:buFont typeface="Arial" panose="020B0604020202020204" pitchFamily="34" charset="0"/>
              <a:buChar char="•"/>
            </a:pPr>
            <a:endParaRPr lang="en-US" sz="1600" b="0" dirty="0"/>
          </a:p>
          <a:p>
            <a:pPr marL="285750" indent="-285750">
              <a:buFont typeface="Arial" panose="020B0604020202020204" pitchFamily="34" charset="0"/>
              <a:buChar char="•"/>
            </a:pPr>
            <a:r>
              <a:rPr lang="en-US" sz="1600" b="0" dirty="0"/>
              <a:t>Assume a disconnected system</a:t>
            </a:r>
          </a:p>
          <a:p>
            <a:pPr marL="285750" indent="-285750">
              <a:buFont typeface="Arial" panose="020B0604020202020204" pitchFamily="34" charset="0"/>
              <a:buChar char="•"/>
            </a:pPr>
            <a:r>
              <a:rPr lang="en-US" sz="1600" b="0" dirty="0"/>
              <a:t>Uniform interface to connect client and server</a:t>
            </a:r>
          </a:p>
          <a:p>
            <a:pPr marL="285750" indent="-285750">
              <a:buFont typeface="Arial" panose="020B0604020202020204" pitchFamily="34" charset="0"/>
              <a:buChar char="•"/>
            </a:pPr>
            <a:endParaRPr lang="en-US" sz="1600" b="0" dirty="0"/>
          </a:p>
          <a:p>
            <a:pPr>
              <a:buNone/>
            </a:pPr>
            <a:r>
              <a:rPr lang="en-US" sz="1800" dirty="0">
                <a:solidFill>
                  <a:schemeClr val="tx2"/>
                </a:solidFill>
              </a:rPr>
              <a:t>Cacheable</a:t>
            </a:r>
          </a:p>
          <a:p>
            <a:pPr marL="285750" indent="-285750">
              <a:buFont typeface="Arial" panose="020B0604020202020204" pitchFamily="34" charset="0"/>
              <a:buChar char="•"/>
            </a:pPr>
            <a:endParaRPr lang="en-US" sz="1600" b="0" dirty="0"/>
          </a:p>
          <a:p>
            <a:pPr marL="285750" indent="-285750">
              <a:buFont typeface="Arial" panose="020B0604020202020204" pitchFamily="34" charset="0"/>
              <a:buChar char="•"/>
            </a:pPr>
            <a:r>
              <a:rPr lang="en-US" sz="1600" b="0" dirty="0"/>
              <a:t>Server responses are cacheable</a:t>
            </a:r>
          </a:p>
          <a:p>
            <a:pPr marL="569913" indent="-285750">
              <a:buFont typeface="Arial" panose="020B0604020202020204" pitchFamily="34" charset="0"/>
              <a:buChar char="•"/>
            </a:pPr>
            <a:r>
              <a:rPr lang="en-US" sz="1600" b="0" dirty="0"/>
              <a:t>Implicitly (Client defined)</a:t>
            </a:r>
          </a:p>
          <a:p>
            <a:pPr marL="569913" indent="-285750">
              <a:buFont typeface="Arial" panose="020B0604020202020204" pitchFamily="34" charset="0"/>
              <a:buChar char="•"/>
            </a:pPr>
            <a:r>
              <a:rPr lang="en-US" sz="1600" b="0" dirty="0"/>
              <a:t>Explicitly (Server defined: </a:t>
            </a:r>
            <a:r>
              <a:rPr lang="en-US" sz="1600" b="0" dirty="0" err="1"/>
              <a:t>e.g</a:t>
            </a:r>
            <a:r>
              <a:rPr lang="en-US" sz="1600" b="0" dirty="0"/>
              <a:t> max-age)</a:t>
            </a:r>
          </a:p>
          <a:p>
            <a:pPr marL="569913" indent="-285750">
              <a:buFont typeface="Arial" panose="020B0604020202020204" pitchFamily="34" charset="0"/>
              <a:buChar char="•"/>
            </a:pPr>
            <a:r>
              <a:rPr lang="en-US" sz="1600" b="0" dirty="0"/>
              <a:t>Negotiated</a:t>
            </a:r>
          </a:p>
          <a:p>
            <a:pPr>
              <a:buNone/>
            </a:pPr>
            <a:endParaRPr lang="en-US" sz="1800" b="0" dirty="0"/>
          </a:p>
          <a:p>
            <a:pPr>
              <a:buNone/>
            </a:pPr>
            <a:endParaRPr lang="en-US" sz="1800" b="0" dirty="0"/>
          </a:p>
        </p:txBody>
      </p:sp>
      <p:sp>
        <p:nvSpPr>
          <p:cNvPr id="6" name="Text Placeholder 5">
            <a:extLst>
              <a:ext uri="{FF2B5EF4-FFF2-40B4-BE49-F238E27FC236}">
                <a16:creationId xmlns:a16="http://schemas.microsoft.com/office/drawing/2014/main" id="{398152BC-43A6-4818-8311-0A33454E6222}"/>
              </a:ext>
            </a:extLst>
          </p:cNvPr>
          <p:cNvSpPr>
            <a:spLocks noGrp="1"/>
          </p:cNvSpPr>
          <p:nvPr>
            <p:ph type="body" sz="quarter" idx="13"/>
          </p:nvPr>
        </p:nvSpPr>
        <p:spPr/>
        <p:txBody>
          <a:bodyPr>
            <a:normAutofit fontScale="77500" lnSpcReduction="20000"/>
          </a:bodyPr>
          <a:lstStyle/>
          <a:p>
            <a:endParaRPr lang="en-US"/>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What is REST? – Architectural style and properties</a:t>
            </a:r>
          </a:p>
        </p:txBody>
      </p:sp>
    </p:spTree>
    <p:extLst>
      <p:ext uri="{BB962C8B-B14F-4D97-AF65-F5344CB8AC3E}">
        <p14:creationId xmlns:p14="http://schemas.microsoft.com/office/powerpoint/2010/main" val="1646061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8</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en-US"/>
              <a:t>7 April 2020</a:t>
            </a:r>
            <a:endParaRPr lang="it-IT" dirty="0"/>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Tools, REST, Swagger</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a:buNone/>
            </a:pPr>
            <a:r>
              <a:rPr lang="en-US" sz="1800" dirty="0">
                <a:solidFill>
                  <a:schemeClr val="tx2"/>
                </a:solidFill>
              </a:rPr>
              <a:t>Layered System</a:t>
            </a:r>
            <a:endParaRPr lang="en-US" sz="1600" b="0" dirty="0"/>
          </a:p>
          <a:p>
            <a:pPr marL="285750" indent="-285750">
              <a:buFont typeface="Arial" panose="020B0604020202020204" pitchFamily="34" charset="0"/>
              <a:buChar char="•"/>
            </a:pPr>
            <a:endParaRPr lang="en-US" sz="1600" b="0" dirty="0"/>
          </a:p>
          <a:p>
            <a:pPr marL="285750" indent="-285750">
              <a:buFont typeface="Arial" panose="020B0604020202020204" pitchFamily="34" charset="0"/>
              <a:buChar char="•"/>
            </a:pPr>
            <a:r>
              <a:rPr lang="en-US" sz="1600" b="0" dirty="0"/>
              <a:t>Client can’t assume direct connection to server</a:t>
            </a:r>
          </a:p>
          <a:p>
            <a:pPr marL="285750" indent="-285750">
              <a:buFont typeface="Arial" panose="020B0604020202020204" pitchFamily="34" charset="0"/>
              <a:buChar char="•"/>
            </a:pPr>
            <a:r>
              <a:rPr lang="en-US" sz="1600" b="0" dirty="0"/>
              <a:t>Improves scalability</a:t>
            </a:r>
          </a:p>
          <a:p>
            <a:pPr>
              <a:buNone/>
            </a:pPr>
            <a:endParaRPr lang="en-US" sz="1600" b="0" dirty="0"/>
          </a:p>
          <a:p>
            <a:pPr>
              <a:buNone/>
            </a:pPr>
            <a:r>
              <a:rPr lang="en-US" sz="1800" dirty="0">
                <a:solidFill>
                  <a:schemeClr val="tx2"/>
                </a:solidFill>
              </a:rPr>
              <a:t>Code on Demand (Optional)</a:t>
            </a:r>
          </a:p>
          <a:p>
            <a:pPr marL="285750" indent="-285750">
              <a:buFont typeface="Arial" panose="020B0604020202020204" pitchFamily="34" charset="0"/>
              <a:buChar char="•"/>
            </a:pPr>
            <a:endParaRPr lang="en-US" sz="1600" b="0" dirty="0"/>
          </a:p>
          <a:p>
            <a:pPr marL="285750" indent="-285750">
              <a:buFont typeface="Arial" panose="020B0604020202020204" pitchFamily="34" charset="0"/>
              <a:buChar char="•"/>
            </a:pPr>
            <a:r>
              <a:rPr lang="en-US" sz="1600" b="0" dirty="0"/>
              <a:t>Transfer logic to client</a:t>
            </a:r>
          </a:p>
          <a:p>
            <a:pPr marL="569913" indent="-285750">
              <a:buFont typeface="Arial" panose="020B0604020202020204" pitchFamily="34" charset="0"/>
              <a:buChar char="•"/>
            </a:pPr>
            <a:r>
              <a:rPr lang="en-US" sz="1600" b="0" dirty="0"/>
              <a:t>Client functionality cab be extended by downloading and executing code in the form of applets or scripts</a:t>
            </a:r>
          </a:p>
          <a:p>
            <a:pPr>
              <a:buNone/>
            </a:pPr>
            <a:endParaRPr lang="en-US" sz="1800" b="0" dirty="0"/>
          </a:p>
          <a:p>
            <a:pPr>
              <a:buNone/>
            </a:pPr>
            <a:endParaRPr lang="en-US" sz="1800" b="0" dirty="0"/>
          </a:p>
        </p:txBody>
      </p:sp>
      <p:sp>
        <p:nvSpPr>
          <p:cNvPr id="6" name="Text Placeholder 5">
            <a:extLst>
              <a:ext uri="{FF2B5EF4-FFF2-40B4-BE49-F238E27FC236}">
                <a16:creationId xmlns:a16="http://schemas.microsoft.com/office/drawing/2014/main" id="{398152BC-43A6-4818-8311-0A33454E6222}"/>
              </a:ext>
            </a:extLst>
          </p:cNvPr>
          <p:cNvSpPr>
            <a:spLocks noGrp="1"/>
          </p:cNvSpPr>
          <p:nvPr>
            <p:ph type="body" sz="quarter" idx="13"/>
          </p:nvPr>
        </p:nvSpPr>
        <p:spPr/>
        <p:txBody>
          <a:bodyPr>
            <a:normAutofit fontScale="77500" lnSpcReduction="20000"/>
          </a:bodyPr>
          <a:lstStyle/>
          <a:p>
            <a:endParaRPr lang="en-US"/>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What is REST? – Architectural style and properties</a:t>
            </a:r>
          </a:p>
        </p:txBody>
      </p:sp>
    </p:spTree>
    <p:extLst>
      <p:ext uri="{BB962C8B-B14F-4D97-AF65-F5344CB8AC3E}">
        <p14:creationId xmlns:p14="http://schemas.microsoft.com/office/powerpoint/2010/main" val="3831996131"/>
      </p:ext>
    </p:extLst>
  </p:cSld>
  <p:clrMapOvr>
    <a:masterClrMapping/>
  </p:clrMapOvr>
</p:sld>
</file>

<file path=ppt/theme/theme1.xml><?xml version="1.0" encoding="utf-8"?>
<a:theme xmlns:a="http://schemas.openxmlformats.org/drawingml/2006/main" name="04_G_PPT_Template_16.9">
  <a:themeElements>
    <a:clrScheme name="Generali_colori_C">
      <a:dk1>
        <a:sysClr val="windowText" lastClr="000000"/>
      </a:dk1>
      <a:lt1>
        <a:sysClr val="window" lastClr="FFFFFF"/>
      </a:lt1>
      <a:dk2>
        <a:srgbClr val="BD2027"/>
      </a:dk2>
      <a:lt2>
        <a:srgbClr val="FEEEE6"/>
      </a:lt2>
      <a:accent1>
        <a:srgbClr val="BD2027"/>
      </a:accent1>
      <a:accent2>
        <a:srgbClr val="C25439"/>
      </a:accent2>
      <a:accent3>
        <a:srgbClr val="E9B09A"/>
      </a:accent3>
      <a:accent4>
        <a:srgbClr val="5C5D5F"/>
      </a:accent4>
      <a:accent5>
        <a:srgbClr val="CFD0D2"/>
      </a:accent5>
      <a:accent6>
        <a:srgbClr val="A1A3A4"/>
      </a:accent6>
      <a:hlink>
        <a:srgbClr val="BD2027"/>
      </a:hlink>
      <a:folHlink>
        <a:srgbClr val="C25439"/>
      </a:folHlink>
    </a:clrScheme>
    <a:fontScheme name="BE_typografia">
      <a:majorFont>
        <a:latin typeface="Arial Regular"/>
        <a:ea typeface="Arial Italic"/>
        <a:cs typeface=""/>
      </a:majorFont>
      <a:minorFont>
        <a:latin typeface="Arial Regular"/>
        <a:ea typeface="Arial Regular"/>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7BCF753C9CCAD4BB7002EFF7B16FFCA" ma:contentTypeVersion="2" ma:contentTypeDescription="Create a new document." ma:contentTypeScope="" ma:versionID="974dfa480e83b5ec04d28d57185c8fc0">
  <xsd:schema xmlns:xsd="http://www.w3.org/2001/XMLSchema" xmlns:xs="http://www.w3.org/2001/XMLSchema" xmlns:p="http://schemas.microsoft.com/office/2006/metadata/properties" xmlns:ns2="ffa1a2d8-ace4-49fd-b33c-1041352ab9e4" targetNamespace="http://schemas.microsoft.com/office/2006/metadata/properties" ma:root="true" ma:fieldsID="f121f6905c8d250cb4e73b22950033d8" ns2:_="">
    <xsd:import namespace="ffa1a2d8-ace4-49fd-b33c-1041352ab9e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a1a2d8-ace4-49fd-b33c-1041352ab9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75F4724-A406-4CDE-9003-F243CF31566F}">
  <ds:schemaRefs>
    <ds:schemaRef ds:uri="http://schemas.microsoft.com/sharepoint/v3/contenttype/forms"/>
  </ds:schemaRefs>
</ds:datastoreItem>
</file>

<file path=customXml/itemProps2.xml><?xml version="1.0" encoding="utf-8"?>
<ds:datastoreItem xmlns:ds="http://schemas.openxmlformats.org/officeDocument/2006/customXml" ds:itemID="{1B4F1459-ADF0-4AC2-967C-5AA7F2F06E34}"/>
</file>

<file path=customXml/itemProps3.xml><?xml version="1.0" encoding="utf-8"?>
<ds:datastoreItem xmlns:ds="http://schemas.openxmlformats.org/officeDocument/2006/customXml" ds:itemID="{68843718-0C04-4378-B6F2-2A0316D91C4A}">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6ba9d453-e847-4fbf-8534-f90f788e049a"/>
    <ds:schemaRef ds:uri="http://purl.org/dc/elements/1.1/"/>
    <ds:schemaRef ds:uri="http://schemas.microsoft.com/office/2006/metadata/properties"/>
    <ds:schemaRef ds:uri="075e2cdc-077e-4505-bf01-984002671eed"/>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04_G_PPT_Template_16.9</Template>
  <TotalTime>444</TotalTime>
  <Words>2774</Words>
  <Application>Microsoft Office PowerPoint</Application>
  <PresentationFormat>On-screen Show (16:9)</PresentationFormat>
  <Paragraphs>570</Paragraphs>
  <Slides>35</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 Regular</vt:lpstr>
      <vt:lpstr>Lucida Grande</vt:lpstr>
      <vt:lpstr>arial</vt:lpstr>
      <vt:lpstr>arial</vt:lpstr>
      <vt:lpstr>Calibri</vt:lpstr>
      <vt:lpstr>Trebuchet MS</vt:lpstr>
      <vt:lpstr>Wingdings</vt:lpstr>
      <vt:lpstr>04_G_PPT_Template_16.9</vt:lpstr>
      <vt:lpstr>Tools, REST, Swagger</vt:lpstr>
      <vt:lpstr>PowerPoint Presentation</vt:lpstr>
      <vt:lpstr>PowerPoint Presentation</vt:lpstr>
      <vt:lpstr>What is REST?</vt:lpstr>
      <vt:lpstr>What is REST? – Representational state transfer</vt:lpstr>
      <vt:lpstr>What is REST? – Architectural style and properties</vt:lpstr>
      <vt:lpstr>What is REST? – Architectural style and properties</vt:lpstr>
      <vt:lpstr>What is REST? – Architectural style and properties</vt:lpstr>
      <vt:lpstr>What is REST? – Architectural style and properties</vt:lpstr>
      <vt:lpstr>PowerPoint Presentation</vt:lpstr>
      <vt:lpstr>Explore typical problem &amp; solutions</vt:lpstr>
      <vt:lpstr>Typical solutions offer some benefits… but they come with drawbacks </vt:lpstr>
      <vt:lpstr>Let's evaluate REST more closely in this scenario</vt:lpstr>
      <vt:lpstr>PowerPoint Presentation</vt:lpstr>
      <vt:lpstr>API path naming convention</vt:lpstr>
      <vt:lpstr>REST API</vt:lpstr>
      <vt:lpstr>HTTP status codes</vt:lpstr>
      <vt:lpstr>Samples</vt:lpstr>
      <vt:lpstr>Explore typical problem &amp; solutions</vt:lpstr>
      <vt:lpstr>Explore typical problem &amp; solutions</vt:lpstr>
      <vt:lpstr>PowerPoint Presentation</vt:lpstr>
      <vt:lpstr>Pitfalls of REST</vt:lpstr>
      <vt:lpstr>Pitfalls of REST</vt:lpstr>
      <vt:lpstr>PowerPoint Presentation</vt:lpstr>
      <vt:lpstr>SWAGGER</vt:lpstr>
      <vt:lpstr>Sample SWAGGER File</vt:lpstr>
      <vt:lpstr>SWAGGER Tools</vt:lpstr>
      <vt:lpstr>SWAGGER Tools</vt:lpstr>
      <vt:lpstr>SWAGGER Tools</vt:lpstr>
      <vt:lpstr>App Exercise 1</vt:lpstr>
      <vt:lpstr>App Exercise 1</vt:lpstr>
      <vt:lpstr>App Exercise 1</vt:lpstr>
      <vt:lpstr>Summary</vt:lpstr>
      <vt:lpstr>References</vt:lpstr>
      <vt:lpstr>PowerPoint Presentation</vt:lpstr>
    </vt:vector>
  </TitlesOfParts>
  <Company>Generali Business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Maven</dc:title>
  <dc:creator>Lam, Jaicee H.</dc:creator>
  <cp:keywords>Internal</cp:keywords>
  <cp:lastModifiedBy>Kwok, Jeffrey</cp:lastModifiedBy>
  <cp:revision>1</cp:revision>
  <cp:lastPrinted>2013-10-04T10:49:32Z</cp:lastPrinted>
  <dcterms:created xsi:type="dcterms:W3CDTF">2020-03-03T07:27:50Z</dcterms:created>
  <dcterms:modified xsi:type="dcterms:W3CDTF">2020-03-16T07:30:13Z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8c158b6a-e303-4db7-9694-0f9c85273112</vt:lpwstr>
  </property>
  <property fmtid="{D5CDD505-2E9C-101B-9397-08002B2CF9AE}" pid="3" name="GeneraliClassification">
    <vt:lpwstr>Internal</vt:lpwstr>
  </property>
  <property fmtid="{D5CDD505-2E9C-101B-9397-08002B2CF9AE}" pid="4" name="ContentTypeId">
    <vt:lpwstr>0x01010017BCF753C9CCAD4BB7002EFF7B16FFCA</vt:lpwstr>
  </property>
</Properties>
</file>