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4"/>
  </p:sldMasterIdLst>
  <p:notesMasterIdLst>
    <p:notesMasterId r:id="rId60"/>
  </p:notesMasterIdLst>
  <p:handoutMasterIdLst>
    <p:handoutMasterId r:id="rId61"/>
  </p:handoutMasterIdLst>
  <p:sldIdLst>
    <p:sldId id="256" r:id="rId5"/>
    <p:sldId id="306" r:id="rId6"/>
    <p:sldId id="486" r:id="rId7"/>
    <p:sldId id="307" r:id="rId8"/>
    <p:sldId id="308" r:id="rId9"/>
    <p:sldId id="309" r:id="rId10"/>
    <p:sldId id="487" r:id="rId11"/>
    <p:sldId id="310" r:id="rId12"/>
    <p:sldId id="311" r:id="rId13"/>
    <p:sldId id="312" r:id="rId14"/>
    <p:sldId id="313" r:id="rId15"/>
    <p:sldId id="488" r:id="rId16"/>
    <p:sldId id="314" r:id="rId17"/>
    <p:sldId id="329" r:id="rId18"/>
    <p:sldId id="320" r:id="rId19"/>
    <p:sldId id="321" r:id="rId20"/>
    <p:sldId id="489" r:id="rId21"/>
    <p:sldId id="322" r:id="rId22"/>
    <p:sldId id="323" r:id="rId23"/>
    <p:sldId id="330" r:id="rId24"/>
    <p:sldId id="324" r:id="rId25"/>
    <p:sldId id="331" r:id="rId26"/>
    <p:sldId id="325" r:id="rId27"/>
    <p:sldId id="326" r:id="rId28"/>
    <p:sldId id="332" r:id="rId29"/>
    <p:sldId id="333" r:id="rId30"/>
    <p:sldId id="334" r:id="rId31"/>
    <p:sldId id="335" r:id="rId32"/>
    <p:sldId id="336" r:id="rId33"/>
    <p:sldId id="337" r:id="rId34"/>
    <p:sldId id="490" r:id="rId35"/>
    <p:sldId id="338" r:id="rId36"/>
    <p:sldId id="339" r:id="rId37"/>
    <p:sldId id="340" r:id="rId38"/>
    <p:sldId id="341" r:id="rId39"/>
    <p:sldId id="343" r:id="rId40"/>
    <p:sldId id="346" r:id="rId41"/>
    <p:sldId id="347" r:id="rId42"/>
    <p:sldId id="348" r:id="rId43"/>
    <p:sldId id="344" r:id="rId44"/>
    <p:sldId id="345" r:id="rId45"/>
    <p:sldId id="491" r:id="rId46"/>
    <p:sldId id="492" r:id="rId47"/>
    <p:sldId id="352" r:id="rId48"/>
    <p:sldId id="353" r:id="rId49"/>
    <p:sldId id="350" r:id="rId50"/>
    <p:sldId id="351" r:id="rId51"/>
    <p:sldId id="354" r:id="rId52"/>
    <p:sldId id="355" r:id="rId53"/>
    <p:sldId id="356" r:id="rId54"/>
    <p:sldId id="357" r:id="rId55"/>
    <p:sldId id="493" r:id="rId56"/>
    <p:sldId id="494" r:id="rId57"/>
    <p:sldId id="480" r:id="rId58"/>
    <p:sldId id="327" r:id="rId59"/>
  </p:sldIdLst>
  <p:sldSz cx="9144000" cy="5143500" type="screen16x9"/>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8">
          <p15:clr>
            <a:srgbClr val="A4A3A4"/>
          </p15:clr>
        </p15:guide>
        <p15:guide id="2" pos="55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1E20"/>
    <a:srgbClr val="DF4133"/>
    <a:srgbClr val="E73139"/>
    <a:srgbClr val="D22D32"/>
    <a:srgbClr val="7F7F7F"/>
    <a:srgbClr val="AF0819"/>
    <a:srgbClr val="BD0D22"/>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2834" autoAdjust="0"/>
  </p:normalViewPr>
  <p:slideViewPr>
    <p:cSldViewPr snapToGrid="0" snapToObjects="1">
      <p:cViewPr varScale="1">
        <p:scale>
          <a:sx n="88" d="100"/>
          <a:sy n="88" d="100"/>
        </p:scale>
        <p:origin x="1327" y="26"/>
      </p:cViewPr>
      <p:guideLst>
        <p:guide orient="horz" pos="2828"/>
        <p:guide pos="550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m, Jaicee H." userId="e5927eaa-06cd-477b-8660-03fffce8533b" providerId="ADAL" clId="{139C5CAD-9743-4EC9-868D-485985690AD8}"/>
    <pc:docChg chg="undo custSel addSld delSld modSld sldOrd">
      <pc:chgData name="Lam, Jaicee H." userId="e5927eaa-06cd-477b-8660-03fffce8533b" providerId="ADAL" clId="{139C5CAD-9743-4EC9-868D-485985690AD8}" dt="2020-03-05T05:18:57.227" v="601" actId="20577"/>
      <pc:docMkLst>
        <pc:docMk/>
      </pc:docMkLst>
      <pc:sldChg chg="modSp">
        <pc:chgData name="Lam, Jaicee H." userId="e5927eaa-06cd-477b-8660-03fffce8533b" providerId="ADAL" clId="{139C5CAD-9743-4EC9-868D-485985690AD8}" dt="2020-03-04T07:38:33.342" v="474" actId="20577"/>
        <pc:sldMkLst>
          <pc:docMk/>
          <pc:sldMk cId="2371777303" sldId="305"/>
        </pc:sldMkLst>
        <pc:spChg chg="mod">
          <ac:chgData name="Lam, Jaicee H." userId="e5927eaa-06cd-477b-8660-03fffce8533b" providerId="ADAL" clId="{139C5CAD-9743-4EC9-868D-485985690AD8}" dt="2020-03-03T08:10:21.481" v="21" actId="20577"/>
          <ac:spMkLst>
            <pc:docMk/>
            <pc:sldMk cId="2371777303" sldId="305"/>
            <ac:spMk id="3" creationId="{00000000-0000-0000-0000-000000000000}"/>
          </ac:spMkLst>
        </pc:spChg>
        <pc:spChg chg="mod">
          <ac:chgData name="Lam, Jaicee H." userId="e5927eaa-06cd-477b-8660-03fffce8533b" providerId="ADAL" clId="{139C5CAD-9743-4EC9-868D-485985690AD8}" dt="2020-03-04T07:38:33.342" v="474" actId="20577"/>
          <ac:spMkLst>
            <pc:docMk/>
            <pc:sldMk cId="2371777303" sldId="305"/>
            <ac:spMk id="4" creationId="{00000000-0000-0000-0000-000000000000}"/>
          </ac:spMkLst>
        </pc:spChg>
      </pc:sldChg>
      <pc:sldChg chg="modSp add">
        <pc:chgData name="Lam, Jaicee H." userId="e5927eaa-06cd-477b-8660-03fffce8533b" providerId="ADAL" clId="{139C5CAD-9743-4EC9-868D-485985690AD8}" dt="2020-03-04T08:12:27.262" v="544" actId="20577"/>
        <pc:sldMkLst>
          <pc:docMk/>
          <pc:sldMk cId="1152484643" sldId="306"/>
        </pc:sldMkLst>
        <pc:spChg chg="mod">
          <ac:chgData name="Lam, Jaicee H." userId="e5927eaa-06cd-477b-8660-03fffce8533b" providerId="ADAL" clId="{139C5CAD-9743-4EC9-868D-485985690AD8}" dt="2020-03-04T07:39:24.754" v="475"/>
          <ac:spMkLst>
            <pc:docMk/>
            <pc:sldMk cId="1152484643" sldId="306"/>
            <ac:spMk id="3" creationId="{FF1CEE08-1A92-49C6-9D9B-2BFAA04C52F7}"/>
          </ac:spMkLst>
        </pc:spChg>
        <pc:spChg chg="mod">
          <ac:chgData name="Lam, Jaicee H." userId="e5927eaa-06cd-477b-8660-03fffce8533b" providerId="ADAL" clId="{139C5CAD-9743-4EC9-868D-485985690AD8}" dt="2020-03-04T08:12:27.262" v="544" actId="20577"/>
          <ac:spMkLst>
            <pc:docMk/>
            <pc:sldMk cId="1152484643" sldId="306"/>
            <ac:spMk id="4" creationId="{42111338-16B8-4DB4-AB3B-71FEE462609B}"/>
          </ac:spMkLst>
        </pc:spChg>
        <pc:spChg chg="mod">
          <ac:chgData name="Lam, Jaicee H." userId="e5927eaa-06cd-477b-8660-03fffce8533b" providerId="ADAL" clId="{139C5CAD-9743-4EC9-868D-485985690AD8}" dt="2020-03-04T08:01:50.088" v="539" actId="20577"/>
          <ac:spMkLst>
            <pc:docMk/>
            <pc:sldMk cId="1152484643" sldId="306"/>
            <ac:spMk id="5" creationId="{E32E54CC-9CF9-45B8-93A0-6263EF47440B}"/>
          </ac:spMkLst>
        </pc:spChg>
      </pc:sldChg>
      <pc:sldChg chg="modSp add del">
        <pc:chgData name="Lam, Jaicee H." userId="e5927eaa-06cd-477b-8660-03fffce8533b" providerId="ADAL" clId="{139C5CAD-9743-4EC9-868D-485985690AD8}" dt="2020-03-03T08:10:48.389" v="22" actId="2696"/>
        <pc:sldMkLst>
          <pc:docMk/>
          <pc:sldMk cId="1102008274" sldId="307"/>
        </pc:sldMkLst>
        <pc:spChg chg="mod">
          <ac:chgData name="Lam, Jaicee H." userId="e5927eaa-06cd-477b-8660-03fffce8533b" providerId="ADAL" clId="{139C5CAD-9743-4EC9-868D-485985690AD8}" dt="2020-03-03T08:09:47.054" v="20" actId="20577"/>
          <ac:spMkLst>
            <pc:docMk/>
            <pc:sldMk cId="1102008274" sldId="307"/>
            <ac:spMk id="5" creationId="{27823161-79EB-437E-A7E9-82D0380A0F6F}"/>
          </ac:spMkLst>
        </pc:spChg>
        <pc:spChg chg="mod">
          <ac:chgData name="Lam, Jaicee H." userId="e5927eaa-06cd-477b-8660-03fffce8533b" providerId="ADAL" clId="{139C5CAD-9743-4EC9-868D-485985690AD8}" dt="2020-03-03T08:09:31.411" v="8" actId="27636"/>
          <ac:spMkLst>
            <pc:docMk/>
            <pc:sldMk cId="1102008274" sldId="307"/>
            <ac:spMk id="6" creationId="{F5D254DD-AF92-4211-80E5-5DFBD52EE2D2}"/>
          </ac:spMkLst>
        </pc:spChg>
        <pc:spChg chg="mod">
          <ac:chgData name="Lam, Jaicee H." userId="e5927eaa-06cd-477b-8660-03fffce8533b" providerId="ADAL" clId="{139C5CAD-9743-4EC9-868D-485985690AD8}" dt="2020-03-03T08:09:39.348" v="14" actId="20577"/>
          <ac:spMkLst>
            <pc:docMk/>
            <pc:sldMk cId="1102008274" sldId="307"/>
            <ac:spMk id="8" creationId="{E9C55604-C34C-4128-99C3-9CC5D5F88BF4}"/>
          </ac:spMkLst>
        </pc:spChg>
      </pc:sldChg>
      <pc:sldChg chg="addSp modSp add">
        <pc:chgData name="Lam, Jaicee H." userId="e5927eaa-06cd-477b-8660-03fffce8533b" providerId="ADAL" clId="{139C5CAD-9743-4EC9-868D-485985690AD8}" dt="2020-03-04T08:12:33.482" v="545"/>
        <pc:sldMkLst>
          <pc:docMk/>
          <pc:sldMk cId="2394793380" sldId="307"/>
        </pc:sldMkLst>
        <pc:spChg chg="mod">
          <ac:chgData name="Lam, Jaicee H." userId="e5927eaa-06cd-477b-8660-03fffce8533b" providerId="ADAL" clId="{139C5CAD-9743-4EC9-868D-485985690AD8}" dt="2020-03-04T07:39:33.614" v="476"/>
          <ac:spMkLst>
            <pc:docMk/>
            <pc:sldMk cId="2394793380" sldId="307"/>
            <ac:spMk id="3" creationId="{A6DA91F9-FCB7-4743-8350-DE8C8243C07D}"/>
          </ac:spMkLst>
        </pc:spChg>
        <pc:spChg chg="mod">
          <ac:chgData name="Lam, Jaicee H." userId="e5927eaa-06cd-477b-8660-03fffce8533b" providerId="ADAL" clId="{139C5CAD-9743-4EC9-868D-485985690AD8}" dt="2020-03-04T08:12:33.482" v="545"/>
          <ac:spMkLst>
            <pc:docMk/>
            <pc:sldMk cId="2394793380" sldId="307"/>
            <ac:spMk id="4" creationId="{B1C62C84-1193-4ADB-8A85-1D89F2FE97E2}"/>
          </ac:spMkLst>
        </pc:spChg>
        <pc:spChg chg="mod">
          <ac:chgData name="Lam, Jaicee H." userId="e5927eaa-06cd-477b-8660-03fffce8533b" providerId="ADAL" clId="{139C5CAD-9743-4EC9-868D-485985690AD8}" dt="2020-03-04T06:53:01.079" v="232" actId="15"/>
          <ac:spMkLst>
            <pc:docMk/>
            <pc:sldMk cId="2394793380" sldId="307"/>
            <ac:spMk id="5" creationId="{E9139430-7A10-41E8-8672-EC65F71B568E}"/>
          </ac:spMkLst>
        </pc:spChg>
        <pc:spChg chg="mod">
          <ac:chgData name="Lam, Jaicee H." userId="e5927eaa-06cd-477b-8660-03fffce8533b" providerId="ADAL" clId="{139C5CAD-9743-4EC9-868D-485985690AD8}" dt="2020-03-03T08:12:53.999" v="24" actId="27636"/>
          <ac:spMkLst>
            <pc:docMk/>
            <pc:sldMk cId="2394793380" sldId="307"/>
            <ac:spMk id="6" creationId="{398152BC-43A6-4818-8311-0A33454E6222}"/>
          </ac:spMkLst>
        </pc:spChg>
        <pc:spChg chg="mod">
          <ac:chgData name="Lam, Jaicee H." userId="e5927eaa-06cd-477b-8660-03fffce8533b" providerId="ADAL" clId="{139C5CAD-9743-4EC9-868D-485985690AD8}" dt="2020-03-03T08:13:46.207" v="28"/>
          <ac:spMkLst>
            <pc:docMk/>
            <pc:sldMk cId="2394793380" sldId="307"/>
            <ac:spMk id="8" creationId="{6390F593-5623-4A34-A97D-B347E3602C60}"/>
          </ac:spMkLst>
        </pc:spChg>
        <pc:picChg chg="add mod">
          <ac:chgData name="Lam, Jaicee H." userId="e5927eaa-06cd-477b-8660-03fffce8533b" providerId="ADAL" clId="{139C5CAD-9743-4EC9-868D-485985690AD8}" dt="2020-03-03T08:14:54.682" v="38" actId="1076"/>
          <ac:picMkLst>
            <pc:docMk/>
            <pc:sldMk cId="2394793380" sldId="307"/>
            <ac:picMk id="9" creationId="{11CB3934-EB5D-432B-8271-33ADD7847C46}"/>
          </ac:picMkLst>
        </pc:picChg>
      </pc:sldChg>
      <pc:sldChg chg="delSp modSp add">
        <pc:chgData name="Lam, Jaicee H." userId="e5927eaa-06cd-477b-8660-03fffce8533b" providerId="ADAL" clId="{139C5CAD-9743-4EC9-868D-485985690AD8}" dt="2020-03-04T08:12:36.745" v="546"/>
        <pc:sldMkLst>
          <pc:docMk/>
          <pc:sldMk cId="2705165879" sldId="308"/>
        </pc:sldMkLst>
        <pc:spChg chg="mod">
          <ac:chgData name="Lam, Jaicee H." userId="e5927eaa-06cd-477b-8660-03fffce8533b" providerId="ADAL" clId="{139C5CAD-9743-4EC9-868D-485985690AD8}" dt="2020-03-04T07:39:36.371" v="477"/>
          <ac:spMkLst>
            <pc:docMk/>
            <pc:sldMk cId="2705165879" sldId="308"/>
            <ac:spMk id="3" creationId="{A6DA91F9-FCB7-4743-8350-DE8C8243C07D}"/>
          </ac:spMkLst>
        </pc:spChg>
        <pc:spChg chg="mod">
          <ac:chgData name="Lam, Jaicee H." userId="e5927eaa-06cd-477b-8660-03fffce8533b" providerId="ADAL" clId="{139C5CAD-9743-4EC9-868D-485985690AD8}" dt="2020-03-04T08:12:36.745" v="546"/>
          <ac:spMkLst>
            <pc:docMk/>
            <pc:sldMk cId="2705165879" sldId="308"/>
            <ac:spMk id="4" creationId="{B1C62C84-1193-4ADB-8A85-1D89F2FE97E2}"/>
          </ac:spMkLst>
        </pc:spChg>
        <pc:spChg chg="mod">
          <ac:chgData name="Lam, Jaicee H." userId="e5927eaa-06cd-477b-8660-03fffce8533b" providerId="ADAL" clId="{139C5CAD-9743-4EC9-868D-485985690AD8}" dt="2020-03-04T07:28:29.969" v="452" actId="12"/>
          <ac:spMkLst>
            <pc:docMk/>
            <pc:sldMk cId="2705165879" sldId="308"/>
            <ac:spMk id="5" creationId="{E9139430-7A10-41E8-8672-EC65F71B568E}"/>
          </ac:spMkLst>
        </pc:spChg>
        <pc:spChg chg="mod">
          <ac:chgData name="Lam, Jaicee H." userId="e5927eaa-06cd-477b-8660-03fffce8533b" providerId="ADAL" clId="{139C5CAD-9743-4EC9-868D-485985690AD8}" dt="2020-03-04T06:25:00.772" v="40"/>
          <ac:spMkLst>
            <pc:docMk/>
            <pc:sldMk cId="2705165879" sldId="308"/>
            <ac:spMk id="8" creationId="{6390F593-5623-4A34-A97D-B347E3602C60}"/>
          </ac:spMkLst>
        </pc:spChg>
        <pc:picChg chg="del">
          <ac:chgData name="Lam, Jaicee H." userId="e5927eaa-06cd-477b-8660-03fffce8533b" providerId="ADAL" clId="{139C5CAD-9743-4EC9-868D-485985690AD8}" dt="2020-03-04T06:25:08.256" v="42" actId="478"/>
          <ac:picMkLst>
            <pc:docMk/>
            <pc:sldMk cId="2705165879" sldId="308"/>
            <ac:picMk id="9" creationId="{11CB3934-EB5D-432B-8271-33ADD7847C46}"/>
          </ac:picMkLst>
        </pc:picChg>
      </pc:sldChg>
      <pc:sldChg chg="modSp add">
        <pc:chgData name="Lam, Jaicee H." userId="e5927eaa-06cd-477b-8660-03fffce8533b" providerId="ADAL" clId="{139C5CAD-9743-4EC9-868D-485985690AD8}" dt="2020-03-04T08:12:43.027" v="547"/>
        <pc:sldMkLst>
          <pc:docMk/>
          <pc:sldMk cId="2596422118" sldId="309"/>
        </pc:sldMkLst>
        <pc:spChg chg="mod">
          <ac:chgData name="Lam, Jaicee H." userId="e5927eaa-06cd-477b-8660-03fffce8533b" providerId="ADAL" clId="{139C5CAD-9743-4EC9-868D-485985690AD8}" dt="2020-03-04T07:39:39.983" v="478"/>
          <ac:spMkLst>
            <pc:docMk/>
            <pc:sldMk cId="2596422118" sldId="309"/>
            <ac:spMk id="3" creationId="{A6DA91F9-FCB7-4743-8350-DE8C8243C07D}"/>
          </ac:spMkLst>
        </pc:spChg>
        <pc:spChg chg="mod">
          <ac:chgData name="Lam, Jaicee H." userId="e5927eaa-06cd-477b-8660-03fffce8533b" providerId="ADAL" clId="{139C5CAD-9743-4EC9-868D-485985690AD8}" dt="2020-03-04T08:12:43.027" v="547"/>
          <ac:spMkLst>
            <pc:docMk/>
            <pc:sldMk cId="2596422118" sldId="309"/>
            <ac:spMk id="4" creationId="{B1C62C84-1193-4ADB-8A85-1D89F2FE97E2}"/>
          </ac:spMkLst>
        </pc:spChg>
        <pc:spChg chg="mod">
          <ac:chgData name="Lam, Jaicee H." userId="e5927eaa-06cd-477b-8660-03fffce8533b" providerId="ADAL" clId="{139C5CAD-9743-4EC9-868D-485985690AD8}" dt="2020-03-04T07:28:58.125" v="454" actId="207"/>
          <ac:spMkLst>
            <pc:docMk/>
            <pc:sldMk cId="2596422118" sldId="309"/>
            <ac:spMk id="5" creationId="{E9139430-7A10-41E8-8672-EC65F71B568E}"/>
          </ac:spMkLst>
        </pc:spChg>
        <pc:spChg chg="mod">
          <ac:chgData name="Lam, Jaicee H." userId="e5927eaa-06cd-477b-8660-03fffce8533b" providerId="ADAL" clId="{139C5CAD-9743-4EC9-868D-485985690AD8}" dt="2020-03-04T06:25:27.816" v="44"/>
          <ac:spMkLst>
            <pc:docMk/>
            <pc:sldMk cId="2596422118" sldId="309"/>
            <ac:spMk id="8" creationId="{6390F593-5623-4A34-A97D-B347E3602C60}"/>
          </ac:spMkLst>
        </pc:spChg>
      </pc:sldChg>
      <pc:sldChg chg="modSp add modNotesTx">
        <pc:chgData name="Lam, Jaicee H." userId="e5927eaa-06cd-477b-8660-03fffce8533b" providerId="ADAL" clId="{139C5CAD-9743-4EC9-868D-485985690AD8}" dt="2020-03-04T08:12:47.837" v="548"/>
        <pc:sldMkLst>
          <pc:docMk/>
          <pc:sldMk cId="3877843034" sldId="310"/>
        </pc:sldMkLst>
        <pc:spChg chg="mod">
          <ac:chgData name="Lam, Jaicee H." userId="e5927eaa-06cd-477b-8660-03fffce8533b" providerId="ADAL" clId="{139C5CAD-9743-4EC9-868D-485985690AD8}" dt="2020-03-04T07:39:44.304" v="479"/>
          <ac:spMkLst>
            <pc:docMk/>
            <pc:sldMk cId="3877843034" sldId="310"/>
            <ac:spMk id="3" creationId="{A6DA91F9-FCB7-4743-8350-DE8C8243C07D}"/>
          </ac:spMkLst>
        </pc:spChg>
        <pc:spChg chg="mod">
          <ac:chgData name="Lam, Jaicee H." userId="e5927eaa-06cd-477b-8660-03fffce8533b" providerId="ADAL" clId="{139C5CAD-9743-4EC9-868D-485985690AD8}" dt="2020-03-04T08:12:47.837" v="548"/>
          <ac:spMkLst>
            <pc:docMk/>
            <pc:sldMk cId="3877843034" sldId="310"/>
            <ac:spMk id="4" creationId="{B1C62C84-1193-4ADB-8A85-1D89F2FE97E2}"/>
          </ac:spMkLst>
        </pc:spChg>
        <pc:spChg chg="mod">
          <ac:chgData name="Lam, Jaicee H." userId="e5927eaa-06cd-477b-8660-03fffce8533b" providerId="ADAL" clId="{139C5CAD-9743-4EC9-868D-485985690AD8}" dt="2020-03-04T07:29:37.332" v="457" actId="207"/>
          <ac:spMkLst>
            <pc:docMk/>
            <pc:sldMk cId="3877843034" sldId="310"/>
            <ac:spMk id="5" creationId="{E9139430-7A10-41E8-8672-EC65F71B568E}"/>
          </ac:spMkLst>
        </pc:spChg>
        <pc:spChg chg="mod">
          <ac:chgData name="Lam, Jaicee H." userId="e5927eaa-06cd-477b-8660-03fffce8533b" providerId="ADAL" clId="{139C5CAD-9743-4EC9-868D-485985690AD8}" dt="2020-03-04T06:25:59.329" v="47"/>
          <ac:spMkLst>
            <pc:docMk/>
            <pc:sldMk cId="3877843034" sldId="310"/>
            <ac:spMk id="8" creationId="{6390F593-5623-4A34-A97D-B347E3602C60}"/>
          </ac:spMkLst>
        </pc:spChg>
      </pc:sldChg>
      <pc:sldChg chg="addSp delSp modSp add modNotesTx">
        <pc:chgData name="Lam, Jaicee H." userId="e5927eaa-06cd-477b-8660-03fffce8533b" providerId="ADAL" clId="{139C5CAD-9743-4EC9-868D-485985690AD8}" dt="2020-03-04T08:12:51.599" v="549"/>
        <pc:sldMkLst>
          <pc:docMk/>
          <pc:sldMk cId="1336483110" sldId="311"/>
        </pc:sldMkLst>
        <pc:spChg chg="mod">
          <ac:chgData name="Lam, Jaicee H." userId="e5927eaa-06cd-477b-8660-03fffce8533b" providerId="ADAL" clId="{139C5CAD-9743-4EC9-868D-485985690AD8}" dt="2020-03-04T07:39:46.556" v="480"/>
          <ac:spMkLst>
            <pc:docMk/>
            <pc:sldMk cId="1336483110" sldId="311"/>
            <ac:spMk id="3" creationId="{94817395-66C9-4070-AA46-B2371D0E2A78}"/>
          </ac:spMkLst>
        </pc:spChg>
        <pc:spChg chg="mod">
          <ac:chgData name="Lam, Jaicee H." userId="e5927eaa-06cd-477b-8660-03fffce8533b" providerId="ADAL" clId="{139C5CAD-9743-4EC9-868D-485985690AD8}" dt="2020-03-04T08:12:51.599" v="549"/>
          <ac:spMkLst>
            <pc:docMk/>
            <pc:sldMk cId="1336483110" sldId="311"/>
            <ac:spMk id="4" creationId="{7FC63E49-6329-4814-9E07-0C0FEEC11B57}"/>
          </ac:spMkLst>
        </pc:spChg>
        <pc:spChg chg="mod">
          <ac:chgData name="Lam, Jaicee H." userId="e5927eaa-06cd-477b-8660-03fffce8533b" providerId="ADAL" clId="{139C5CAD-9743-4EC9-868D-485985690AD8}" dt="2020-03-04T06:36:29.648" v="66"/>
          <ac:spMkLst>
            <pc:docMk/>
            <pc:sldMk cId="1336483110" sldId="311"/>
            <ac:spMk id="5" creationId="{A86A69D6-79E5-4C8F-8D0C-72B7AD514EC6}"/>
          </ac:spMkLst>
        </pc:spChg>
        <pc:spChg chg="mod">
          <ac:chgData name="Lam, Jaicee H." userId="e5927eaa-06cd-477b-8660-03fffce8533b" providerId="ADAL" clId="{139C5CAD-9743-4EC9-868D-485985690AD8}" dt="2020-03-04T06:33:23.213" v="63" actId="27636"/>
          <ac:spMkLst>
            <pc:docMk/>
            <pc:sldMk cId="1336483110" sldId="311"/>
            <ac:spMk id="7" creationId="{B0D1D865-72E1-4CB0-B9E9-5E942FB015D3}"/>
          </ac:spMkLst>
        </pc:spChg>
        <pc:spChg chg="del">
          <ac:chgData name="Lam, Jaicee H." userId="e5927eaa-06cd-477b-8660-03fffce8533b" providerId="ADAL" clId="{139C5CAD-9743-4EC9-868D-485985690AD8}" dt="2020-03-04T06:37:04.244" v="67" actId="3680"/>
          <ac:spMkLst>
            <pc:docMk/>
            <pc:sldMk cId="1336483110" sldId="311"/>
            <ac:spMk id="8" creationId="{A400652B-79A9-43D8-9962-1AF74DAA01AA}"/>
          </ac:spMkLst>
        </pc:spChg>
        <pc:graphicFrameChg chg="add mod ord modGraphic">
          <ac:chgData name="Lam, Jaicee H." userId="e5927eaa-06cd-477b-8660-03fffce8533b" providerId="ADAL" clId="{139C5CAD-9743-4EC9-868D-485985690AD8}" dt="2020-03-04T06:38:04.348" v="81" actId="14100"/>
          <ac:graphicFrameMkLst>
            <pc:docMk/>
            <pc:sldMk cId="1336483110" sldId="311"/>
            <ac:graphicFrameMk id="9" creationId="{F0D60C34-33E3-4FD3-B0B1-C715C8A25B3C}"/>
          </ac:graphicFrameMkLst>
        </pc:graphicFrameChg>
      </pc:sldChg>
      <pc:sldChg chg="modSp add ord">
        <pc:chgData name="Lam, Jaicee H." userId="e5927eaa-06cd-477b-8660-03fffce8533b" providerId="ADAL" clId="{139C5CAD-9743-4EC9-868D-485985690AD8}" dt="2020-03-04T08:12:55.334" v="550"/>
        <pc:sldMkLst>
          <pc:docMk/>
          <pc:sldMk cId="3021909468" sldId="312"/>
        </pc:sldMkLst>
        <pc:spChg chg="mod">
          <ac:chgData name="Lam, Jaicee H." userId="e5927eaa-06cd-477b-8660-03fffce8533b" providerId="ADAL" clId="{139C5CAD-9743-4EC9-868D-485985690AD8}" dt="2020-03-04T07:39:48.592" v="481"/>
          <ac:spMkLst>
            <pc:docMk/>
            <pc:sldMk cId="3021909468" sldId="312"/>
            <ac:spMk id="3" creationId="{A6DA91F9-FCB7-4743-8350-DE8C8243C07D}"/>
          </ac:spMkLst>
        </pc:spChg>
        <pc:spChg chg="mod">
          <ac:chgData name="Lam, Jaicee H." userId="e5927eaa-06cd-477b-8660-03fffce8533b" providerId="ADAL" clId="{139C5CAD-9743-4EC9-868D-485985690AD8}" dt="2020-03-04T08:12:55.334" v="550"/>
          <ac:spMkLst>
            <pc:docMk/>
            <pc:sldMk cId="3021909468" sldId="312"/>
            <ac:spMk id="4" creationId="{B1C62C84-1193-4ADB-8A85-1D89F2FE97E2}"/>
          </ac:spMkLst>
        </pc:spChg>
        <pc:spChg chg="mod">
          <ac:chgData name="Lam, Jaicee H." userId="e5927eaa-06cd-477b-8660-03fffce8533b" providerId="ADAL" clId="{139C5CAD-9743-4EC9-868D-485985690AD8}" dt="2020-03-04T06:53:21.941" v="234" actId="12"/>
          <ac:spMkLst>
            <pc:docMk/>
            <pc:sldMk cId="3021909468" sldId="312"/>
            <ac:spMk id="5" creationId="{E9139430-7A10-41E8-8672-EC65F71B568E}"/>
          </ac:spMkLst>
        </pc:spChg>
        <pc:spChg chg="mod">
          <ac:chgData name="Lam, Jaicee H." userId="e5927eaa-06cd-477b-8660-03fffce8533b" providerId="ADAL" clId="{139C5CAD-9743-4EC9-868D-485985690AD8}" dt="2020-03-04T06:42:01.845" v="91"/>
          <ac:spMkLst>
            <pc:docMk/>
            <pc:sldMk cId="3021909468" sldId="312"/>
            <ac:spMk id="7" creationId="{D7903B0A-C96B-41D0-8272-1E599D44A95D}"/>
          </ac:spMkLst>
        </pc:spChg>
        <pc:spChg chg="mod">
          <ac:chgData name="Lam, Jaicee H." userId="e5927eaa-06cd-477b-8660-03fffce8533b" providerId="ADAL" clId="{139C5CAD-9743-4EC9-868D-485985690AD8}" dt="2020-03-04T06:42:03.878" v="92" actId="20577"/>
          <ac:spMkLst>
            <pc:docMk/>
            <pc:sldMk cId="3021909468" sldId="312"/>
            <ac:spMk id="8" creationId="{6390F593-5623-4A34-A97D-B347E3602C60}"/>
          </ac:spMkLst>
        </pc:spChg>
      </pc:sldChg>
      <pc:sldChg chg="modSp add">
        <pc:chgData name="Lam, Jaicee H." userId="e5927eaa-06cd-477b-8660-03fffce8533b" providerId="ADAL" clId="{139C5CAD-9743-4EC9-868D-485985690AD8}" dt="2020-03-05T05:18:24.217" v="565" actId="20577"/>
        <pc:sldMkLst>
          <pc:docMk/>
          <pc:sldMk cId="2711782990" sldId="313"/>
        </pc:sldMkLst>
        <pc:spChg chg="mod">
          <ac:chgData name="Lam, Jaicee H." userId="e5927eaa-06cd-477b-8660-03fffce8533b" providerId="ADAL" clId="{139C5CAD-9743-4EC9-868D-485985690AD8}" dt="2020-03-04T07:39:54.139" v="482"/>
          <ac:spMkLst>
            <pc:docMk/>
            <pc:sldMk cId="2711782990" sldId="313"/>
            <ac:spMk id="3" creationId="{A6DA91F9-FCB7-4743-8350-DE8C8243C07D}"/>
          </ac:spMkLst>
        </pc:spChg>
        <pc:spChg chg="mod">
          <ac:chgData name="Lam, Jaicee H." userId="e5927eaa-06cd-477b-8660-03fffce8533b" providerId="ADAL" clId="{139C5CAD-9743-4EC9-868D-485985690AD8}" dt="2020-03-04T08:12:58.326" v="551"/>
          <ac:spMkLst>
            <pc:docMk/>
            <pc:sldMk cId="2711782990" sldId="313"/>
            <ac:spMk id="4" creationId="{B1C62C84-1193-4ADB-8A85-1D89F2FE97E2}"/>
          </ac:spMkLst>
        </pc:spChg>
        <pc:spChg chg="mod">
          <ac:chgData name="Lam, Jaicee H." userId="e5927eaa-06cd-477b-8660-03fffce8533b" providerId="ADAL" clId="{139C5CAD-9743-4EC9-868D-485985690AD8}" dt="2020-03-05T05:18:24.217" v="565" actId="20577"/>
          <ac:spMkLst>
            <pc:docMk/>
            <pc:sldMk cId="2711782990" sldId="313"/>
            <ac:spMk id="5" creationId="{E9139430-7A10-41E8-8672-EC65F71B568E}"/>
          </ac:spMkLst>
        </pc:spChg>
        <pc:spChg chg="mod">
          <ac:chgData name="Lam, Jaicee H." userId="e5927eaa-06cd-477b-8660-03fffce8533b" providerId="ADAL" clId="{139C5CAD-9743-4EC9-868D-485985690AD8}" dt="2020-03-04T06:43:44.697" v="97"/>
          <ac:spMkLst>
            <pc:docMk/>
            <pc:sldMk cId="2711782990" sldId="313"/>
            <ac:spMk id="7" creationId="{D7903B0A-C96B-41D0-8272-1E599D44A95D}"/>
          </ac:spMkLst>
        </pc:spChg>
      </pc:sldChg>
      <pc:sldChg chg="addSp modSp add modNotesTx">
        <pc:chgData name="Lam, Jaicee H." userId="e5927eaa-06cd-477b-8660-03fffce8533b" providerId="ADAL" clId="{139C5CAD-9743-4EC9-868D-485985690AD8}" dt="2020-03-05T05:18:57.227" v="601" actId="20577"/>
        <pc:sldMkLst>
          <pc:docMk/>
          <pc:sldMk cId="3082341385" sldId="314"/>
        </pc:sldMkLst>
        <pc:spChg chg="mod">
          <ac:chgData name="Lam, Jaicee H." userId="e5927eaa-06cd-477b-8660-03fffce8533b" providerId="ADAL" clId="{139C5CAD-9743-4EC9-868D-485985690AD8}" dt="2020-03-04T07:39:57.455" v="483"/>
          <ac:spMkLst>
            <pc:docMk/>
            <pc:sldMk cId="3082341385" sldId="314"/>
            <ac:spMk id="3" creationId="{A6DA91F9-FCB7-4743-8350-DE8C8243C07D}"/>
          </ac:spMkLst>
        </pc:spChg>
        <pc:spChg chg="mod">
          <ac:chgData name="Lam, Jaicee H." userId="e5927eaa-06cd-477b-8660-03fffce8533b" providerId="ADAL" clId="{139C5CAD-9743-4EC9-868D-485985690AD8}" dt="2020-03-04T08:13:00.999" v="552"/>
          <ac:spMkLst>
            <pc:docMk/>
            <pc:sldMk cId="3082341385" sldId="314"/>
            <ac:spMk id="4" creationId="{B1C62C84-1193-4ADB-8A85-1D89F2FE97E2}"/>
          </ac:spMkLst>
        </pc:spChg>
        <pc:spChg chg="mod">
          <ac:chgData name="Lam, Jaicee H." userId="e5927eaa-06cd-477b-8660-03fffce8533b" providerId="ADAL" clId="{139C5CAD-9743-4EC9-868D-485985690AD8}" dt="2020-03-04T06:45:18.072" v="121"/>
          <ac:spMkLst>
            <pc:docMk/>
            <pc:sldMk cId="3082341385" sldId="314"/>
            <ac:spMk id="5" creationId="{E9139430-7A10-41E8-8672-EC65F71B568E}"/>
          </ac:spMkLst>
        </pc:spChg>
        <pc:spChg chg="mod">
          <ac:chgData name="Lam, Jaicee H." userId="e5927eaa-06cd-477b-8660-03fffce8533b" providerId="ADAL" clId="{139C5CAD-9743-4EC9-868D-485985690AD8}" dt="2020-03-04T06:44:49.248" v="114"/>
          <ac:spMkLst>
            <pc:docMk/>
            <pc:sldMk cId="3082341385" sldId="314"/>
            <ac:spMk id="7" creationId="{D7903B0A-C96B-41D0-8272-1E599D44A95D}"/>
          </ac:spMkLst>
        </pc:spChg>
        <pc:spChg chg="add mod">
          <ac:chgData name="Lam, Jaicee H." userId="e5927eaa-06cd-477b-8660-03fffce8533b" providerId="ADAL" clId="{139C5CAD-9743-4EC9-868D-485985690AD8}" dt="2020-03-04T06:47:23.747" v="144" actId="14100"/>
          <ac:spMkLst>
            <pc:docMk/>
            <pc:sldMk cId="3082341385" sldId="314"/>
            <ac:spMk id="9" creationId="{B1B3D097-8295-477E-AE7B-2C539E1B3943}"/>
          </ac:spMkLst>
        </pc:spChg>
        <pc:spChg chg="add mod">
          <ac:chgData name="Lam, Jaicee H." userId="e5927eaa-06cd-477b-8660-03fffce8533b" providerId="ADAL" clId="{139C5CAD-9743-4EC9-868D-485985690AD8}" dt="2020-03-05T05:18:57.227" v="601" actId="20577"/>
          <ac:spMkLst>
            <pc:docMk/>
            <pc:sldMk cId="3082341385" sldId="314"/>
            <ac:spMk id="10" creationId="{8AF51628-BE68-469F-AA78-F71B753ADBF3}"/>
          </ac:spMkLst>
        </pc:spChg>
      </pc:sldChg>
      <pc:sldChg chg="modSp add del modNotesTx">
        <pc:chgData name="Lam, Jaicee H." userId="e5927eaa-06cd-477b-8660-03fffce8533b" providerId="ADAL" clId="{139C5CAD-9743-4EC9-868D-485985690AD8}" dt="2020-03-04T06:50:48.997" v="204" actId="2696"/>
        <pc:sldMkLst>
          <pc:docMk/>
          <pc:sldMk cId="3438035352" sldId="315"/>
        </pc:sldMkLst>
        <pc:spChg chg="mod">
          <ac:chgData name="Lam, Jaicee H." userId="e5927eaa-06cd-477b-8660-03fffce8533b" providerId="ADAL" clId="{139C5CAD-9743-4EC9-868D-485985690AD8}" dt="2020-03-04T06:49:48.206" v="194" actId="20577"/>
          <ac:spMkLst>
            <pc:docMk/>
            <pc:sldMk cId="3438035352" sldId="315"/>
            <ac:spMk id="5" creationId="{A78D4B54-9231-46F9-9116-F4BDD18A4B01}"/>
          </ac:spMkLst>
        </pc:spChg>
        <pc:spChg chg="mod">
          <ac:chgData name="Lam, Jaicee H." userId="e5927eaa-06cd-477b-8660-03fffce8533b" providerId="ADAL" clId="{139C5CAD-9743-4EC9-868D-485985690AD8}" dt="2020-03-04T06:49:08.414" v="171" actId="27636"/>
          <ac:spMkLst>
            <pc:docMk/>
            <pc:sldMk cId="3438035352" sldId="315"/>
            <ac:spMk id="6" creationId="{8814DF43-828F-4F96-84FD-8AC83071A3FF}"/>
          </ac:spMkLst>
        </pc:spChg>
        <pc:spChg chg="mod">
          <ac:chgData name="Lam, Jaicee H." userId="e5927eaa-06cd-477b-8660-03fffce8533b" providerId="ADAL" clId="{139C5CAD-9743-4EC9-868D-485985690AD8}" dt="2020-03-04T06:49:25.262" v="175" actId="20577"/>
          <ac:spMkLst>
            <pc:docMk/>
            <pc:sldMk cId="3438035352" sldId="315"/>
            <ac:spMk id="8" creationId="{52F94777-BDC6-4110-BE8E-830A408ABBD1}"/>
          </ac:spMkLst>
        </pc:spChg>
        <pc:spChg chg="mod">
          <ac:chgData name="Lam, Jaicee H." userId="e5927eaa-06cd-477b-8660-03fffce8533b" providerId="ADAL" clId="{139C5CAD-9743-4EC9-868D-485985690AD8}" dt="2020-03-04T06:49:15.542" v="172"/>
          <ac:spMkLst>
            <pc:docMk/>
            <pc:sldMk cId="3438035352" sldId="315"/>
            <ac:spMk id="9" creationId="{CC4EE1B4-F775-4EDE-AFDF-3EA4E3B1593F}"/>
          </ac:spMkLst>
        </pc:spChg>
      </pc:sldChg>
      <pc:sldChg chg="addSp modSp add ord">
        <pc:chgData name="Lam, Jaicee H." userId="e5927eaa-06cd-477b-8660-03fffce8533b" providerId="ADAL" clId="{139C5CAD-9743-4EC9-868D-485985690AD8}" dt="2020-03-04T08:13:03.651" v="553"/>
        <pc:sldMkLst>
          <pc:docMk/>
          <pc:sldMk cId="23700907" sldId="316"/>
        </pc:sldMkLst>
        <pc:spChg chg="mod">
          <ac:chgData name="Lam, Jaicee H." userId="e5927eaa-06cd-477b-8660-03fffce8533b" providerId="ADAL" clId="{139C5CAD-9743-4EC9-868D-485985690AD8}" dt="2020-03-04T07:40:00.717" v="484"/>
          <ac:spMkLst>
            <pc:docMk/>
            <pc:sldMk cId="23700907" sldId="316"/>
            <ac:spMk id="3" creationId="{A6DA91F9-FCB7-4743-8350-DE8C8243C07D}"/>
          </ac:spMkLst>
        </pc:spChg>
        <pc:spChg chg="mod">
          <ac:chgData name="Lam, Jaicee H." userId="e5927eaa-06cd-477b-8660-03fffce8533b" providerId="ADAL" clId="{139C5CAD-9743-4EC9-868D-485985690AD8}" dt="2020-03-04T08:13:03.651" v="553"/>
          <ac:spMkLst>
            <pc:docMk/>
            <pc:sldMk cId="23700907" sldId="316"/>
            <ac:spMk id="4" creationId="{B1C62C84-1193-4ADB-8A85-1D89F2FE97E2}"/>
          </ac:spMkLst>
        </pc:spChg>
        <pc:spChg chg="mod">
          <ac:chgData name="Lam, Jaicee H." userId="e5927eaa-06cd-477b-8660-03fffce8533b" providerId="ADAL" clId="{139C5CAD-9743-4EC9-868D-485985690AD8}" dt="2020-03-04T06:50:37.204" v="203" actId="5793"/>
          <ac:spMkLst>
            <pc:docMk/>
            <pc:sldMk cId="23700907" sldId="316"/>
            <ac:spMk id="5" creationId="{E9139430-7A10-41E8-8672-EC65F71B568E}"/>
          </ac:spMkLst>
        </pc:spChg>
        <pc:spChg chg="mod">
          <ac:chgData name="Lam, Jaicee H." userId="e5927eaa-06cd-477b-8660-03fffce8533b" providerId="ADAL" clId="{139C5CAD-9743-4EC9-868D-485985690AD8}" dt="2020-03-04T06:50:21.620" v="197"/>
          <ac:spMkLst>
            <pc:docMk/>
            <pc:sldMk cId="23700907" sldId="316"/>
            <ac:spMk id="7" creationId="{D7903B0A-C96B-41D0-8272-1E599D44A95D}"/>
          </ac:spMkLst>
        </pc:spChg>
        <pc:picChg chg="add mod">
          <ac:chgData name="Lam, Jaicee H." userId="e5927eaa-06cd-477b-8660-03fffce8533b" providerId="ADAL" clId="{139C5CAD-9743-4EC9-868D-485985690AD8}" dt="2020-03-04T06:51:01.686" v="208" actId="1076"/>
          <ac:picMkLst>
            <pc:docMk/>
            <pc:sldMk cId="23700907" sldId="316"/>
            <ac:picMk id="9" creationId="{8FAB57F1-A395-4EB1-9310-469623FB0503}"/>
          </ac:picMkLst>
        </pc:picChg>
      </pc:sldChg>
      <pc:sldChg chg="addSp delSp modSp add">
        <pc:chgData name="Lam, Jaicee H." userId="e5927eaa-06cd-477b-8660-03fffce8533b" providerId="ADAL" clId="{139C5CAD-9743-4EC9-868D-485985690AD8}" dt="2020-03-04T08:13:05.655" v="554"/>
        <pc:sldMkLst>
          <pc:docMk/>
          <pc:sldMk cId="1012632136" sldId="317"/>
        </pc:sldMkLst>
        <pc:spChg chg="mod">
          <ac:chgData name="Lam, Jaicee H." userId="e5927eaa-06cd-477b-8660-03fffce8533b" providerId="ADAL" clId="{139C5CAD-9743-4EC9-868D-485985690AD8}" dt="2020-03-04T07:40:04.980" v="485"/>
          <ac:spMkLst>
            <pc:docMk/>
            <pc:sldMk cId="1012632136" sldId="317"/>
            <ac:spMk id="3" creationId="{A6DA91F9-FCB7-4743-8350-DE8C8243C07D}"/>
          </ac:spMkLst>
        </pc:spChg>
        <pc:spChg chg="mod">
          <ac:chgData name="Lam, Jaicee H." userId="e5927eaa-06cd-477b-8660-03fffce8533b" providerId="ADAL" clId="{139C5CAD-9743-4EC9-868D-485985690AD8}" dt="2020-03-04T08:13:05.655" v="554"/>
          <ac:spMkLst>
            <pc:docMk/>
            <pc:sldMk cId="1012632136" sldId="317"/>
            <ac:spMk id="4" creationId="{B1C62C84-1193-4ADB-8A85-1D89F2FE97E2}"/>
          </ac:spMkLst>
        </pc:spChg>
        <pc:spChg chg="mod">
          <ac:chgData name="Lam, Jaicee H." userId="e5927eaa-06cd-477b-8660-03fffce8533b" providerId="ADAL" clId="{139C5CAD-9743-4EC9-868D-485985690AD8}" dt="2020-03-04T06:54:49.640" v="253" actId="2710"/>
          <ac:spMkLst>
            <pc:docMk/>
            <pc:sldMk cId="1012632136" sldId="317"/>
            <ac:spMk id="5" creationId="{E9139430-7A10-41E8-8672-EC65F71B568E}"/>
          </ac:spMkLst>
        </pc:spChg>
        <pc:spChg chg="mod">
          <ac:chgData name="Lam, Jaicee H." userId="e5927eaa-06cd-477b-8660-03fffce8533b" providerId="ADAL" clId="{139C5CAD-9743-4EC9-868D-485985690AD8}" dt="2020-03-04T06:51:45.142" v="211" actId="20577"/>
          <ac:spMkLst>
            <pc:docMk/>
            <pc:sldMk cId="1012632136" sldId="317"/>
            <ac:spMk id="7" creationId="{D7903B0A-C96B-41D0-8272-1E599D44A95D}"/>
          </ac:spMkLst>
        </pc:spChg>
        <pc:spChg chg="mod">
          <ac:chgData name="Lam, Jaicee H." userId="e5927eaa-06cd-477b-8660-03fffce8533b" providerId="ADAL" clId="{139C5CAD-9743-4EC9-868D-485985690AD8}" dt="2020-03-04T06:51:43.002" v="210"/>
          <ac:spMkLst>
            <pc:docMk/>
            <pc:sldMk cId="1012632136" sldId="317"/>
            <ac:spMk id="8" creationId="{6390F593-5623-4A34-A97D-B347E3602C60}"/>
          </ac:spMkLst>
        </pc:spChg>
        <pc:picChg chg="del">
          <ac:chgData name="Lam, Jaicee H." userId="e5927eaa-06cd-477b-8660-03fffce8533b" providerId="ADAL" clId="{139C5CAD-9743-4EC9-868D-485985690AD8}" dt="2020-03-04T06:51:48.147" v="212" actId="478"/>
          <ac:picMkLst>
            <pc:docMk/>
            <pc:sldMk cId="1012632136" sldId="317"/>
            <ac:picMk id="9" creationId="{8FAB57F1-A395-4EB1-9310-469623FB0503}"/>
          </ac:picMkLst>
        </pc:picChg>
        <pc:picChg chg="add mod">
          <ac:chgData name="Lam, Jaicee H." userId="e5927eaa-06cd-477b-8660-03fffce8533b" providerId="ADAL" clId="{139C5CAD-9743-4EC9-868D-485985690AD8}" dt="2020-03-04T06:55:19.802" v="258" actId="14100"/>
          <ac:picMkLst>
            <pc:docMk/>
            <pc:sldMk cId="1012632136" sldId="317"/>
            <ac:picMk id="10" creationId="{50D76C52-007C-44AA-BEED-C295BABC4F53}"/>
          </ac:picMkLst>
        </pc:picChg>
      </pc:sldChg>
      <pc:sldChg chg="delSp modSp add modNotesTx">
        <pc:chgData name="Lam, Jaicee H." userId="e5927eaa-06cd-477b-8660-03fffce8533b" providerId="ADAL" clId="{139C5CAD-9743-4EC9-868D-485985690AD8}" dt="2020-03-04T08:13:07.612" v="555"/>
        <pc:sldMkLst>
          <pc:docMk/>
          <pc:sldMk cId="3499963966" sldId="318"/>
        </pc:sldMkLst>
        <pc:spChg chg="mod">
          <ac:chgData name="Lam, Jaicee H." userId="e5927eaa-06cd-477b-8660-03fffce8533b" providerId="ADAL" clId="{139C5CAD-9743-4EC9-868D-485985690AD8}" dt="2020-03-04T07:40:08.307" v="486"/>
          <ac:spMkLst>
            <pc:docMk/>
            <pc:sldMk cId="3499963966" sldId="318"/>
            <ac:spMk id="3" creationId="{A6DA91F9-FCB7-4743-8350-DE8C8243C07D}"/>
          </ac:spMkLst>
        </pc:spChg>
        <pc:spChg chg="mod">
          <ac:chgData name="Lam, Jaicee H." userId="e5927eaa-06cd-477b-8660-03fffce8533b" providerId="ADAL" clId="{139C5CAD-9743-4EC9-868D-485985690AD8}" dt="2020-03-04T08:13:07.612" v="555"/>
          <ac:spMkLst>
            <pc:docMk/>
            <pc:sldMk cId="3499963966" sldId="318"/>
            <ac:spMk id="4" creationId="{B1C62C84-1193-4ADB-8A85-1D89F2FE97E2}"/>
          </ac:spMkLst>
        </pc:spChg>
        <pc:spChg chg="mod">
          <ac:chgData name="Lam, Jaicee H." userId="e5927eaa-06cd-477b-8660-03fffce8533b" providerId="ADAL" clId="{139C5CAD-9743-4EC9-868D-485985690AD8}" dt="2020-03-04T06:56:44.295" v="266" actId="5793"/>
          <ac:spMkLst>
            <pc:docMk/>
            <pc:sldMk cId="3499963966" sldId="318"/>
            <ac:spMk id="5" creationId="{E9139430-7A10-41E8-8672-EC65F71B568E}"/>
          </ac:spMkLst>
        </pc:spChg>
        <pc:spChg chg="mod">
          <ac:chgData name="Lam, Jaicee H." userId="e5927eaa-06cd-477b-8660-03fffce8533b" providerId="ADAL" clId="{139C5CAD-9743-4EC9-868D-485985690AD8}" dt="2020-03-04T06:56:28.631" v="261"/>
          <ac:spMkLst>
            <pc:docMk/>
            <pc:sldMk cId="3499963966" sldId="318"/>
            <ac:spMk id="8" creationId="{6390F593-5623-4A34-A97D-B347E3602C60}"/>
          </ac:spMkLst>
        </pc:spChg>
        <pc:picChg chg="del">
          <ac:chgData name="Lam, Jaicee H." userId="e5927eaa-06cd-477b-8660-03fffce8533b" providerId="ADAL" clId="{139C5CAD-9743-4EC9-868D-485985690AD8}" dt="2020-03-04T06:56:32.609" v="262" actId="478"/>
          <ac:picMkLst>
            <pc:docMk/>
            <pc:sldMk cId="3499963966" sldId="318"/>
            <ac:picMk id="10" creationId="{50D76C52-007C-44AA-BEED-C295BABC4F53}"/>
          </ac:picMkLst>
        </pc:picChg>
      </pc:sldChg>
      <pc:sldChg chg="modSp add modNotesTx">
        <pc:chgData name="Lam, Jaicee H." userId="e5927eaa-06cd-477b-8660-03fffce8533b" providerId="ADAL" clId="{139C5CAD-9743-4EC9-868D-485985690AD8}" dt="2020-03-04T08:13:09.500" v="556"/>
        <pc:sldMkLst>
          <pc:docMk/>
          <pc:sldMk cId="1218153826" sldId="319"/>
        </pc:sldMkLst>
        <pc:spChg chg="mod">
          <ac:chgData name="Lam, Jaicee H." userId="e5927eaa-06cd-477b-8660-03fffce8533b" providerId="ADAL" clId="{139C5CAD-9743-4EC9-868D-485985690AD8}" dt="2020-03-04T07:40:13.665" v="487"/>
          <ac:spMkLst>
            <pc:docMk/>
            <pc:sldMk cId="1218153826" sldId="319"/>
            <ac:spMk id="3" creationId="{A6DA91F9-FCB7-4743-8350-DE8C8243C07D}"/>
          </ac:spMkLst>
        </pc:spChg>
        <pc:spChg chg="mod">
          <ac:chgData name="Lam, Jaicee H." userId="e5927eaa-06cd-477b-8660-03fffce8533b" providerId="ADAL" clId="{139C5CAD-9743-4EC9-868D-485985690AD8}" dt="2020-03-04T08:13:09.500" v="556"/>
          <ac:spMkLst>
            <pc:docMk/>
            <pc:sldMk cId="1218153826" sldId="319"/>
            <ac:spMk id="4" creationId="{B1C62C84-1193-4ADB-8A85-1D89F2FE97E2}"/>
          </ac:spMkLst>
        </pc:spChg>
        <pc:spChg chg="mod">
          <ac:chgData name="Lam, Jaicee H." userId="e5927eaa-06cd-477b-8660-03fffce8533b" providerId="ADAL" clId="{139C5CAD-9743-4EC9-868D-485985690AD8}" dt="2020-03-04T06:57:13.539" v="270"/>
          <ac:spMkLst>
            <pc:docMk/>
            <pc:sldMk cId="1218153826" sldId="319"/>
            <ac:spMk id="5" creationId="{E9139430-7A10-41E8-8672-EC65F71B568E}"/>
          </ac:spMkLst>
        </pc:spChg>
        <pc:spChg chg="mod">
          <ac:chgData name="Lam, Jaicee H." userId="e5927eaa-06cd-477b-8660-03fffce8533b" providerId="ADAL" clId="{139C5CAD-9743-4EC9-868D-485985690AD8}" dt="2020-03-04T06:57:07.158" v="268"/>
          <ac:spMkLst>
            <pc:docMk/>
            <pc:sldMk cId="1218153826" sldId="319"/>
            <ac:spMk id="8" creationId="{6390F593-5623-4A34-A97D-B347E3602C60}"/>
          </ac:spMkLst>
        </pc:spChg>
      </pc:sldChg>
      <pc:sldChg chg="addSp delSp modSp add del">
        <pc:chgData name="Lam, Jaicee H." userId="e5927eaa-06cd-477b-8660-03fffce8533b" providerId="ADAL" clId="{139C5CAD-9743-4EC9-868D-485985690AD8}" dt="2020-03-04T07:01:09.337" v="303" actId="2696"/>
        <pc:sldMkLst>
          <pc:docMk/>
          <pc:sldMk cId="1061972523" sldId="320"/>
        </pc:sldMkLst>
        <pc:spChg chg="mod">
          <ac:chgData name="Lam, Jaicee H." userId="e5927eaa-06cd-477b-8660-03fffce8533b" providerId="ADAL" clId="{139C5CAD-9743-4EC9-868D-485985690AD8}" dt="2020-03-04T07:00:54.083" v="302" actId="1076"/>
          <ac:spMkLst>
            <pc:docMk/>
            <pc:sldMk cId="1061972523" sldId="320"/>
            <ac:spMk id="5" creationId="{93CEB6F7-D12E-42A8-8C28-7AB79320BE3B}"/>
          </ac:spMkLst>
        </pc:spChg>
        <pc:spChg chg="mod">
          <ac:chgData name="Lam, Jaicee H." userId="e5927eaa-06cd-477b-8660-03fffce8533b" providerId="ADAL" clId="{139C5CAD-9743-4EC9-868D-485985690AD8}" dt="2020-03-04T06:58:12.771" v="274" actId="27636"/>
          <ac:spMkLst>
            <pc:docMk/>
            <pc:sldMk cId="1061972523" sldId="320"/>
            <ac:spMk id="6" creationId="{800F680D-336A-4067-AF8C-500F62756D10}"/>
          </ac:spMkLst>
        </pc:spChg>
        <pc:spChg chg="add del mod">
          <ac:chgData name="Lam, Jaicee H." userId="e5927eaa-06cd-477b-8660-03fffce8533b" providerId="ADAL" clId="{139C5CAD-9743-4EC9-868D-485985690AD8}" dt="2020-03-04T07:00:41.624" v="300" actId="14100"/>
          <ac:spMkLst>
            <pc:docMk/>
            <pc:sldMk cId="1061972523" sldId="320"/>
            <ac:spMk id="7" creationId="{7C21ED7A-94C3-4DC0-B226-563F9B16B72A}"/>
          </ac:spMkLst>
        </pc:spChg>
        <pc:spChg chg="mod">
          <ac:chgData name="Lam, Jaicee H." userId="e5927eaa-06cd-477b-8660-03fffce8533b" providerId="ADAL" clId="{139C5CAD-9743-4EC9-868D-485985690AD8}" dt="2020-03-04T06:58:18.662" v="275"/>
          <ac:spMkLst>
            <pc:docMk/>
            <pc:sldMk cId="1061972523" sldId="320"/>
            <ac:spMk id="9" creationId="{2EF01809-3F81-4A2B-8DF6-38809C4CBD28}"/>
          </ac:spMkLst>
        </pc:spChg>
        <pc:graphicFrameChg chg="add del mod ord modGraphic">
          <ac:chgData name="Lam, Jaicee H." userId="e5927eaa-06cd-477b-8660-03fffce8533b" providerId="ADAL" clId="{139C5CAD-9743-4EC9-868D-485985690AD8}" dt="2020-03-04T07:00:24.959" v="294" actId="3680"/>
          <ac:graphicFrameMkLst>
            <pc:docMk/>
            <pc:sldMk cId="1061972523" sldId="320"/>
            <ac:graphicFrameMk id="10" creationId="{8EFDE077-F618-4601-83C5-9504EDF75349}"/>
          </ac:graphicFrameMkLst>
        </pc:graphicFrameChg>
      </pc:sldChg>
      <pc:sldChg chg="addSp modSp add modNotesTx">
        <pc:chgData name="Lam, Jaicee H." userId="e5927eaa-06cd-477b-8660-03fffce8533b" providerId="ADAL" clId="{139C5CAD-9743-4EC9-868D-485985690AD8}" dt="2020-03-04T08:13:11.133" v="557"/>
        <pc:sldMkLst>
          <pc:docMk/>
          <pc:sldMk cId="3659614919" sldId="320"/>
        </pc:sldMkLst>
        <pc:spChg chg="mod">
          <ac:chgData name="Lam, Jaicee H." userId="e5927eaa-06cd-477b-8660-03fffce8533b" providerId="ADAL" clId="{139C5CAD-9743-4EC9-868D-485985690AD8}" dt="2020-03-04T07:40:16.055" v="488"/>
          <ac:spMkLst>
            <pc:docMk/>
            <pc:sldMk cId="3659614919" sldId="320"/>
            <ac:spMk id="3" creationId="{A6DA91F9-FCB7-4743-8350-DE8C8243C07D}"/>
          </ac:spMkLst>
        </pc:spChg>
        <pc:spChg chg="mod">
          <ac:chgData name="Lam, Jaicee H." userId="e5927eaa-06cd-477b-8660-03fffce8533b" providerId="ADAL" clId="{139C5CAD-9743-4EC9-868D-485985690AD8}" dt="2020-03-04T08:13:11.133" v="557"/>
          <ac:spMkLst>
            <pc:docMk/>
            <pc:sldMk cId="3659614919" sldId="320"/>
            <ac:spMk id="4" creationId="{B1C62C84-1193-4ADB-8A85-1D89F2FE97E2}"/>
          </ac:spMkLst>
        </pc:spChg>
        <pc:spChg chg="mod">
          <ac:chgData name="Lam, Jaicee H." userId="e5927eaa-06cd-477b-8660-03fffce8533b" providerId="ADAL" clId="{139C5CAD-9743-4EC9-868D-485985690AD8}" dt="2020-03-04T07:01:43.717" v="312" actId="14100"/>
          <ac:spMkLst>
            <pc:docMk/>
            <pc:sldMk cId="3659614919" sldId="320"/>
            <ac:spMk id="5" creationId="{E9139430-7A10-41E8-8672-EC65F71B568E}"/>
          </ac:spMkLst>
        </pc:spChg>
        <pc:spChg chg="mod">
          <ac:chgData name="Lam, Jaicee H." userId="e5927eaa-06cd-477b-8660-03fffce8533b" providerId="ADAL" clId="{139C5CAD-9743-4EC9-868D-485985690AD8}" dt="2020-03-04T07:01:29.072" v="306"/>
          <ac:spMkLst>
            <pc:docMk/>
            <pc:sldMk cId="3659614919" sldId="320"/>
            <ac:spMk id="8" creationId="{6390F593-5623-4A34-A97D-B347E3602C60}"/>
          </ac:spMkLst>
        </pc:spChg>
        <pc:graphicFrameChg chg="add mod modGraphic">
          <ac:chgData name="Lam, Jaicee H." userId="e5927eaa-06cd-477b-8660-03fffce8533b" providerId="ADAL" clId="{139C5CAD-9743-4EC9-868D-485985690AD8}" dt="2020-03-04T07:02:39.807" v="320" actId="1076"/>
          <ac:graphicFrameMkLst>
            <pc:docMk/>
            <pc:sldMk cId="3659614919" sldId="320"/>
            <ac:graphicFrameMk id="9" creationId="{1EDBCEF2-21C3-4068-BEEE-D2BA039A78B1}"/>
          </ac:graphicFrameMkLst>
        </pc:graphicFrameChg>
      </pc:sldChg>
      <pc:sldChg chg="addSp delSp modSp add">
        <pc:chgData name="Lam, Jaicee H." userId="e5927eaa-06cd-477b-8660-03fffce8533b" providerId="ADAL" clId="{139C5CAD-9743-4EC9-868D-485985690AD8}" dt="2020-03-04T08:13:13.036" v="558"/>
        <pc:sldMkLst>
          <pc:docMk/>
          <pc:sldMk cId="1129021275" sldId="321"/>
        </pc:sldMkLst>
        <pc:spChg chg="mod">
          <ac:chgData name="Lam, Jaicee H." userId="e5927eaa-06cd-477b-8660-03fffce8533b" providerId="ADAL" clId="{139C5CAD-9743-4EC9-868D-485985690AD8}" dt="2020-03-04T07:40:20.001" v="489"/>
          <ac:spMkLst>
            <pc:docMk/>
            <pc:sldMk cId="1129021275" sldId="321"/>
            <ac:spMk id="3" creationId="{B72779B5-0F54-40AF-AA5F-1F741311D2E6}"/>
          </ac:spMkLst>
        </pc:spChg>
        <pc:spChg chg="mod">
          <ac:chgData name="Lam, Jaicee H." userId="e5927eaa-06cd-477b-8660-03fffce8533b" providerId="ADAL" clId="{139C5CAD-9743-4EC9-868D-485985690AD8}" dt="2020-03-04T08:13:13.036" v="558"/>
          <ac:spMkLst>
            <pc:docMk/>
            <pc:sldMk cId="1129021275" sldId="321"/>
            <ac:spMk id="4" creationId="{149F9A0A-F0EA-4794-97A3-3A63569792B5}"/>
          </ac:spMkLst>
        </pc:spChg>
        <pc:spChg chg="mod">
          <ac:chgData name="Lam, Jaicee H." userId="e5927eaa-06cd-477b-8660-03fffce8533b" providerId="ADAL" clId="{139C5CAD-9743-4EC9-868D-485985690AD8}" dt="2020-03-04T07:02:52.277" v="323"/>
          <ac:spMkLst>
            <pc:docMk/>
            <pc:sldMk cId="1129021275" sldId="321"/>
            <ac:spMk id="5" creationId="{DFFC3CAD-607B-45BF-A96C-059FE9788CD9}"/>
          </ac:spMkLst>
        </pc:spChg>
        <pc:spChg chg="mod">
          <ac:chgData name="Lam, Jaicee H." userId="e5927eaa-06cd-477b-8660-03fffce8533b" providerId="ADAL" clId="{139C5CAD-9743-4EC9-868D-485985690AD8}" dt="2020-03-04T07:02:48.488" v="322" actId="27636"/>
          <ac:spMkLst>
            <pc:docMk/>
            <pc:sldMk cId="1129021275" sldId="321"/>
            <ac:spMk id="7" creationId="{78D678FF-8B6E-43F3-B908-913A2FE37EE3}"/>
          </ac:spMkLst>
        </pc:spChg>
        <pc:spChg chg="del">
          <ac:chgData name="Lam, Jaicee H." userId="e5927eaa-06cd-477b-8660-03fffce8533b" providerId="ADAL" clId="{139C5CAD-9743-4EC9-868D-485985690AD8}" dt="2020-03-04T07:03:01.012" v="324" actId="3680"/>
          <ac:spMkLst>
            <pc:docMk/>
            <pc:sldMk cId="1129021275" sldId="321"/>
            <ac:spMk id="8" creationId="{D6C20A08-73B4-40A7-B585-D5720CBEAFB1}"/>
          </ac:spMkLst>
        </pc:spChg>
        <pc:graphicFrameChg chg="add mod ord modGraphic">
          <ac:chgData name="Lam, Jaicee H." userId="e5927eaa-06cd-477b-8660-03fffce8533b" providerId="ADAL" clId="{139C5CAD-9743-4EC9-868D-485985690AD8}" dt="2020-03-04T07:18:00.582" v="331" actId="1076"/>
          <ac:graphicFrameMkLst>
            <pc:docMk/>
            <pc:sldMk cId="1129021275" sldId="321"/>
            <ac:graphicFrameMk id="9" creationId="{09220B8D-53C7-48B0-ABDC-CE1E989E65A8}"/>
          </ac:graphicFrameMkLst>
        </pc:graphicFrameChg>
      </pc:sldChg>
      <pc:sldChg chg="modSp add ord modNotesTx">
        <pc:chgData name="Lam, Jaicee H." userId="e5927eaa-06cd-477b-8660-03fffce8533b" providerId="ADAL" clId="{139C5CAD-9743-4EC9-868D-485985690AD8}" dt="2020-03-04T08:13:14.956" v="559"/>
        <pc:sldMkLst>
          <pc:docMk/>
          <pc:sldMk cId="3814974627" sldId="322"/>
        </pc:sldMkLst>
        <pc:spChg chg="mod">
          <ac:chgData name="Lam, Jaicee H." userId="e5927eaa-06cd-477b-8660-03fffce8533b" providerId="ADAL" clId="{139C5CAD-9743-4EC9-868D-485985690AD8}" dt="2020-03-04T07:40:22.404" v="490"/>
          <ac:spMkLst>
            <pc:docMk/>
            <pc:sldMk cId="3814974627" sldId="322"/>
            <ac:spMk id="3" creationId="{A6DA91F9-FCB7-4743-8350-DE8C8243C07D}"/>
          </ac:spMkLst>
        </pc:spChg>
        <pc:spChg chg="mod">
          <ac:chgData name="Lam, Jaicee H." userId="e5927eaa-06cd-477b-8660-03fffce8533b" providerId="ADAL" clId="{139C5CAD-9743-4EC9-868D-485985690AD8}" dt="2020-03-04T08:13:14.956" v="559"/>
          <ac:spMkLst>
            <pc:docMk/>
            <pc:sldMk cId="3814974627" sldId="322"/>
            <ac:spMk id="4" creationId="{B1C62C84-1193-4ADB-8A85-1D89F2FE97E2}"/>
          </ac:spMkLst>
        </pc:spChg>
        <pc:spChg chg="mod">
          <ac:chgData name="Lam, Jaicee H." userId="e5927eaa-06cd-477b-8660-03fffce8533b" providerId="ADAL" clId="{139C5CAD-9743-4EC9-868D-485985690AD8}" dt="2020-03-04T07:27:11.346" v="437" actId="20577"/>
          <ac:spMkLst>
            <pc:docMk/>
            <pc:sldMk cId="3814974627" sldId="322"/>
            <ac:spMk id="5" creationId="{E9139430-7A10-41E8-8672-EC65F71B568E}"/>
          </ac:spMkLst>
        </pc:spChg>
        <pc:spChg chg="mod">
          <ac:chgData name="Lam, Jaicee H." userId="e5927eaa-06cd-477b-8660-03fffce8533b" providerId="ADAL" clId="{139C5CAD-9743-4EC9-868D-485985690AD8}" dt="2020-03-04T07:55:10.189" v="534"/>
          <ac:spMkLst>
            <pc:docMk/>
            <pc:sldMk cId="3814974627" sldId="322"/>
            <ac:spMk id="8" creationId="{6390F593-5623-4A34-A97D-B347E3602C60}"/>
          </ac:spMkLst>
        </pc:spChg>
      </pc:sldChg>
      <pc:sldChg chg="modSp add">
        <pc:chgData name="Lam, Jaicee H." userId="e5927eaa-06cd-477b-8660-03fffce8533b" providerId="ADAL" clId="{139C5CAD-9743-4EC9-868D-485985690AD8}" dt="2020-03-04T08:13:17.594" v="560"/>
        <pc:sldMkLst>
          <pc:docMk/>
          <pc:sldMk cId="1879748201" sldId="323"/>
        </pc:sldMkLst>
        <pc:spChg chg="mod">
          <ac:chgData name="Lam, Jaicee H." userId="e5927eaa-06cd-477b-8660-03fffce8533b" providerId="ADAL" clId="{139C5CAD-9743-4EC9-868D-485985690AD8}" dt="2020-03-04T07:40:24.524" v="491"/>
          <ac:spMkLst>
            <pc:docMk/>
            <pc:sldMk cId="1879748201" sldId="323"/>
            <ac:spMk id="3" creationId="{A6DA91F9-FCB7-4743-8350-DE8C8243C07D}"/>
          </ac:spMkLst>
        </pc:spChg>
        <pc:spChg chg="mod">
          <ac:chgData name="Lam, Jaicee H." userId="e5927eaa-06cd-477b-8660-03fffce8533b" providerId="ADAL" clId="{139C5CAD-9743-4EC9-868D-485985690AD8}" dt="2020-03-04T08:13:17.594" v="560"/>
          <ac:spMkLst>
            <pc:docMk/>
            <pc:sldMk cId="1879748201" sldId="323"/>
            <ac:spMk id="4" creationId="{B1C62C84-1193-4ADB-8A85-1D89F2FE97E2}"/>
          </ac:spMkLst>
        </pc:spChg>
        <pc:spChg chg="mod">
          <ac:chgData name="Lam, Jaicee H." userId="e5927eaa-06cd-477b-8660-03fffce8533b" providerId="ADAL" clId="{139C5CAD-9743-4EC9-868D-485985690AD8}" dt="2020-03-04T07:26:57.047" v="433" actId="108"/>
          <ac:spMkLst>
            <pc:docMk/>
            <pc:sldMk cId="1879748201" sldId="323"/>
            <ac:spMk id="5" creationId="{E9139430-7A10-41E8-8672-EC65F71B568E}"/>
          </ac:spMkLst>
        </pc:spChg>
        <pc:spChg chg="mod">
          <ac:chgData name="Lam, Jaicee H." userId="e5927eaa-06cd-477b-8660-03fffce8533b" providerId="ADAL" clId="{139C5CAD-9743-4EC9-868D-485985690AD8}" dt="2020-03-04T07:55:23.918" v="535"/>
          <ac:spMkLst>
            <pc:docMk/>
            <pc:sldMk cId="1879748201" sldId="323"/>
            <ac:spMk id="8" creationId="{6390F593-5623-4A34-A97D-B347E3602C60}"/>
          </ac:spMkLst>
        </pc:spChg>
      </pc:sldChg>
      <pc:sldChg chg="modSp add">
        <pc:chgData name="Lam, Jaicee H." userId="e5927eaa-06cd-477b-8660-03fffce8533b" providerId="ADAL" clId="{139C5CAD-9743-4EC9-868D-485985690AD8}" dt="2020-03-04T08:13:21.237" v="561"/>
        <pc:sldMkLst>
          <pc:docMk/>
          <pc:sldMk cId="3462457897" sldId="324"/>
        </pc:sldMkLst>
        <pc:spChg chg="mod">
          <ac:chgData name="Lam, Jaicee H." userId="e5927eaa-06cd-477b-8660-03fffce8533b" providerId="ADAL" clId="{139C5CAD-9743-4EC9-868D-485985690AD8}" dt="2020-03-04T07:40:28.484" v="492"/>
          <ac:spMkLst>
            <pc:docMk/>
            <pc:sldMk cId="3462457897" sldId="324"/>
            <ac:spMk id="3" creationId="{A6DA91F9-FCB7-4743-8350-DE8C8243C07D}"/>
          </ac:spMkLst>
        </pc:spChg>
        <pc:spChg chg="mod">
          <ac:chgData name="Lam, Jaicee H." userId="e5927eaa-06cd-477b-8660-03fffce8533b" providerId="ADAL" clId="{139C5CAD-9743-4EC9-868D-485985690AD8}" dt="2020-03-04T08:13:21.237" v="561"/>
          <ac:spMkLst>
            <pc:docMk/>
            <pc:sldMk cId="3462457897" sldId="324"/>
            <ac:spMk id="4" creationId="{B1C62C84-1193-4ADB-8A85-1D89F2FE97E2}"/>
          </ac:spMkLst>
        </pc:spChg>
        <pc:spChg chg="mod">
          <ac:chgData name="Lam, Jaicee H." userId="e5927eaa-06cd-477b-8660-03fffce8533b" providerId="ADAL" clId="{139C5CAD-9743-4EC9-868D-485985690AD8}" dt="2020-03-04T07:26:45.350" v="430" actId="108"/>
          <ac:spMkLst>
            <pc:docMk/>
            <pc:sldMk cId="3462457897" sldId="324"/>
            <ac:spMk id="5" creationId="{E9139430-7A10-41E8-8672-EC65F71B568E}"/>
          </ac:spMkLst>
        </pc:spChg>
        <pc:spChg chg="mod">
          <ac:chgData name="Lam, Jaicee H." userId="e5927eaa-06cd-477b-8660-03fffce8533b" providerId="ADAL" clId="{139C5CAD-9743-4EC9-868D-485985690AD8}" dt="2020-03-04T07:55:27.841" v="538" actId="20577"/>
          <ac:spMkLst>
            <pc:docMk/>
            <pc:sldMk cId="3462457897" sldId="324"/>
            <ac:spMk id="8" creationId="{6390F593-5623-4A34-A97D-B347E3602C60}"/>
          </ac:spMkLst>
        </pc:spChg>
      </pc:sldChg>
      <pc:sldChg chg="modSp add del">
        <pc:chgData name="Lam, Jaicee H." userId="e5927eaa-06cd-477b-8660-03fffce8533b" providerId="ADAL" clId="{139C5CAD-9743-4EC9-868D-485985690AD8}" dt="2020-03-04T07:54:09.431" v="498" actId="2696"/>
        <pc:sldMkLst>
          <pc:docMk/>
          <pc:sldMk cId="2288293371" sldId="325"/>
        </pc:sldMkLst>
        <pc:spChg chg="mod">
          <ac:chgData name="Lam, Jaicee H." userId="e5927eaa-06cd-477b-8660-03fffce8533b" providerId="ADAL" clId="{139C5CAD-9743-4EC9-868D-485985690AD8}" dt="2020-03-04T07:40:30.571" v="493"/>
          <ac:spMkLst>
            <pc:docMk/>
            <pc:sldMk cId="2288293371" sldId="325"/>
            <ac:spMk id="3" creationId="{A6DA91F9-FCB7-4743-8350-DE8C8243C07D}"/>
          </ac:spMkLst>
        </pc:spChg>
        <pc:spChg chg="mod">
          <ac:chgData name="Lam, Jaicee H." userId="e5927eaa-06cd-477b-8660-03fffce8533b" providerId="ADAL" clId="{139C5CAD-9743-4EC9-868D-485985690AD8}" dt="2020-03-04T07:30:00.160" v="458" actId="207"/>
          <ac:spMkLst>
            <pc:docMk/>
            <pc:sldMk cId="2288293371" sldId="325"/>
            <ac:spMk id="5" creationId="{E9139430-7A10-41E8-8672-EC65F71B568E}"/>
          </ac:spMkLst>
        </pc:spChg>
        <pc:spChg chg="mod">
          <ac:chgData name="Lam, Jaicee H." userId="e5927eaa-06cd-477b-8660-03fffce8533b" providerId="ADAL" clId="{139C5CAD-9743-4EC9-868D-485985690AD8}" dt="2020-03-04T07:23:24.649" v="388" actId="20577"/>
          <ac:spMkLst>
            <pc:docMk/>
            <pc:sldMk cId="2288293371" sldId="325"/>
            <ac:spMk id="7" creationId="{D7903B0A-C96B-41D0-8272-1E599D44A95D}"/>
          </ac:spMkLst>
        </pc:spChg>
        <pc:spChg chg="mod">
          <ac:chgData name="Lam, Jaicee H." userId="e5927eaa-06cd-477b-8660-03fffce8533b" providerId="ADAL" clId="{139C5CAD-9743-4EC9-868D-485985690AD8}" dt="2020-03-04T07:22:49.328" v="371"/>
          <ac:spMkLst>
            <pc:docMk/>
            <pc:sldMk cId="2288293371" sldId="325"/>
            <ac:spMk id="8" creationId="{6390F593-5623-4A34-A97D-B347E3602C60}"/>
          </ac:spMkLst>
        </pc:spChg>
      </pc:sldChg>
      <pc:sldChg chg="modSp add del">
        <pc:chgData name="Lam, Jaicee H." userId="e5927eaa-06cd-477b-8660-03fffce8533b" providerId="ADAL" clId="{139C5CAD-9743-4EC9-868D-485985690AD8}" dt="2020-03-04T07:54:09.431" v="497" actId="2696"/>
        <pc:sldMkLst>
          <pc:docMk/>
          <pc:sldMk cId="3599731045" sldId="326"/>
        </pc:sldMkLst>
        <pc:spChg chg="mod">
          <ac:chgData name="Lam, Jaicee H." userId="e5927eaa-06cd-477b-8660-03fffce8533b" providerId="ADAL" clId="{139C5CAD-9743-4EC9-868D-485985690AD8}" dt="2020-03-04T07:40:32.346" v="494"/>
          <ac:spMkLst>
            <pc:docMk/>
            <pc:sldMk cId="3599731045" sldId="326"/>
            <ac:spMk id="3" creationId="{A6DA91F9-FCB7-4743-8350-DE8C8243C07D}"/>
          </ac:spMkLst>
        </pc:spChg>
        <pc:spChg chg="mod">
          <ac:chgData name="Lam, Jaicee H." userId="e5927eaa-06cd-477b-8660-03fffce8533b" providerId="ADAL" clId="{139C5CAD-9743-4EC9-868D-485985690AD8}" dt="2020-03-04T07:26:22.230" v="426" actId="108"/>
          <ac:spMkLst>
            <pc:docMk/>
            <pc:sldMk cId="3599731045" sldId="326"/>
            <ac:spMk id="5" creationId="{E9139430-7A10-41E8-8672-EC65F71B568E}"/>
          </ac:spMkLst>
        </pc:spChg>
        <pc:spChg chg="mod">
          <ac:chgData name="Lam, Jaicee H." userId="e5927eaa-06cd-477b-8660-03fffce8533b" providerId="ADAL" clId="{139C5CAD-9743-4EC9-868D-485985690AD8}" dt="2020-03-04T07:24:30.982" v="409" actId="20577"/>
          <ac:spMkLst>
            <pc:docMk/>
            <pc:sldMk cId="3599731045" sldId="326"/>
            <ac:spMk id="7" creationId="{D7903B0A-C96B-41D0-8272-1E599D44A95D}"/>
          </ac:spMkLst>
        </pc:spChg>
      </pc:sldChg>
      <pc:sldChg chg="modSp add">
        <pc:chgData name="Lam, Jaicee H." userId="e5927eaa-06cd-477b-8660-03fffce8533b" providerId="ADAL" clId="{139C5CAD-9743-4EC9-868D-485985690AD8}" dt="2020-03-04T08:13:22.754" v="562"/>
        <pc:sldMkLst>
          <pc:docMk/>
          <pc:sldMk cId="2568438753" sldId="327"/>
        </pc:sldMkLst>
        <pc:spChg chg="mod">
          <ac:chgData name="Lam, Jaicee H." userId="e5927eaa-06cd-477b-8660-03fffce8533b" providerId="ADAL" clId="{139C5CAD-9743-4EC9-868D-485985690AD8}" dt="2020-03-04T07:40:35.080" v="495"/>
          <ac:spMkLst>
            <pc:docMk/>
            <pc:sldMk cId="2568438753" sldId="327"/>
            <ac:spMk id="3" creationId="{A6DA91F9-FCB7-4743-8350-DE8C8243C07D}"/>
          </ac:spMkLst>
        </pc:spChg>
        <pc:spChg chg="mod">
          <ac:chgData name="Lam, Jaicee H." userId="e5927eaa-06cd-477b-8660-03fffce8533b" providerId="ADAL" clId="{139C5CAD-9743-4EC9-868D-485985690AD8}" dt="2020-03-04T08:13:22.754" v="562"/>
          <ac:spMkLst>
            <pc:docMk/>
            <pc:sldMk cId="2568438753" sldId="327"/>
            <ac:spMk id="4" creationId="{B1C62C84-1193-4ADB-8A85-1D89F2FE97E2}"/>
          </ac:spMkLst>
        </pc:spChg>
        <pc:spChg chg="mod">
          <ac:chgData name="Lam, Jaicee H." userId="e5927eaa-06cd-477b-8660-03fffce8533b" providerId="ADAL" clId="{139C5CAD-9743-4EC9-868D-485985690AD8}" dt="2020-03-04T07:33:25.394" v="470" actId="20577"/>
          <ac:spMkLst>
            <pc:docMk/>
            <pc:sldMk cId="2568438753" sldId="327"/>
            <ac:spMk id="5" creationId="{E9139430-7A10-41E8-8672-EC65F71B568E}"/>
          </ac:spMkLst>
        </pc:spChg>
        <pc:spChg chg="mod">
          <ac:chgData name="Lam, Jaicee H." userId="e5927eaa-06cd-477b-8660-03fffce8533b" providerId="ADAL" clId="{139C5CAD-9743-4EC9-868D-485985690AD8}" dt="2020-03-04T07:33:03.629" v="465" actId="20577"/>
          <ac:spMkLst>
            <pc:docMk/>
            <pc:sldMk cId="2568438753" sldId="327"/>
            <ac:spMk id="7" creationId="{D7903B0A-C96B-41D0-8272-1E599D44A95D}"/>
          </ac:spMkLst>
        </pc:spChg>
        <pc:spChg chg="mod">
          <ac:chgData name="Lam, Jaicee H." userId="e5927eaa-06cd-477b-8660-03fffce8533b" providerId="ADAL" clId="{139C5CAD-9743-4EC9-868D-485985690AD8}" dt="2020-03-04T07:31:48.760" v="460"/>
          <ac:spMkLst>
            <pc:docMk/>
            <pc:sldMk cId="2568438753" sldId="327"/>
            <ac:spMk id="8" creationId="{6390F593-5623-4A34-A97D-B347E3602C60}"/>
          </ac:spMkLst>
        </pc:spChg>
      </pc:sldChg>
      <pc:sldChg chg="modSp add">
        <pc:chgData name="Lam, Jaicee H." userId="e5927eaa-06cd-477b-8660-03fffce8533b" providerId="ADAL" clId="{139C5CAD-9743-4EC9-868D-485985690AD8}" dt="2020-03-04T07:40:37.780" v="496"/>
        <pc:sldMkLst>
          <pc:docMk/>
          <pc:sldMk cId="1907733380" sldId="328"/>
        </pc:sldMkLst>
        <pc:spChg chg="mod">
          <ac:chgData name="Lam, Jaicee H." userId="e5927eaa-06cd-477b-8660-03fffce8533b" providerId="ADAL" clId="{139C5CAD-9743-4EC9-868D-485985690AD8}" dt="2020-03-04T07:40:37.780" v="496"/>
          <ac:spMkLst>
            <pc:docMk/>
            <pc:sldMk cId="1907733380" sldId="328"/>
            <ac:spMk id="2" creationId="{88BF5F71-2306-4454-9632-95F8D520C171}"/>
          </ac:spMkLst>
        </pc:spChg>
      </pc:sldChg>
    </pc:docChg>
  </pc:docChgLst>
  <pc:docChgLst>
    <pc:chgData name="Kwok, Jeffrey" userId="fbec0761-eb99-44b1-8af3-ab907abe7c2d" providerId="ADAL" clId="{68B20F52-56C7-474A-A913-21182A55EAE7}"/>
    <pc:docChg chg="modSld">
      <pc:chgData name="Kwok, Jeffrey" userId="fbec0761-eb99-44b1-8af3-ab907abe7c2d" providerId="ADAL" clId="{68B20F52-56C7-474A-A913-21182A55EAE7}" dt="2020-03-17T01:29:06.766" v="21" actId="20577"/>
      <pc:docMkLst>
        <pc:docMk/>
      </pc:docMkLst>
      <pc:sldChg chg="modSp">
        <pc:chgData name="Kwok, Jeffrey" userId="fbec0761-eb99-44b1-8af3-ab907abe7c2d" providerId="ADAL" clId="{68B20F52-56C7-474A-A913-21182A55EAE7}" dt="2020-03-17T01:29:06.766" v="21" actId="20577"/>
        <pc:sldMkLst>
          <pc:docMk/>
          <pc:sldMk cId="1152484643" sldId="306"/>
        </pc:sldMkLst>
        <pc:spChg chg="mod">
          <ac:chgData name="Kwok, Jeffrey" userId="fbec0761-eb99-44b1-8af3-ab907abe7c2d" providerId="ADAL" clId="{68B20F52-56C7-474A-A913-21182A55EAE7}" dt="2020-03-17T01:29:06.766" v="21" actId="20577"/>
          <ac:spMkLst>
            <pc:docMk/>
            <pc:sldMk cId="1152484643" sldId="306"/>
            <ac:spMk id="5" creationId="{E32E54CC-9CF9-45B8-93A0-6263EF47440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0E79E4-4CD4-4AD9-8DF0-CE5C8052B064}"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1495A6F0-B456-4545-8C39-2680B6703266}">
      <dgm:prSet phldrT="[Text]"/>
      <dgm:spPr/>
      <dgm:t>
        <a:bodyPr/>
        <a:lstStyle/>
        <a:p>
          <a:r>
            <a:rPr lang="en-US" dirty="0"/>
            <a:t>Spring Projects</a:t>
          </a:r>
        </a:p>
      </dgm:t>
    </dgm:pt>
    <dgm:pt modelId="{FAF4BDF6-E05F-4C24-8839-9C06929402CF}" type="parTrans" cxnId="{A40FAB4D-F4D8-49F5-999B-860FC5268701}">
      <dgm:prSet/>
      <dgm:spPr/>
      <dgm:t>
        <a:bodyPr/>
        <a:lstStyle/>
        <a:p>
          <a:endParaRPr lang="en-US"/>
        </a:p>
      </dgm:t>
    </dgm:pt>
    <dgm:pt modelId="{CD46FBCF-80B0-4008-A45C-B38D87AFBD63}" type="sibTrans" cxnId="{A40FAB4D-F4D8-49F5-999B-860FC5268701}">
      <dgm:prSet/>
      <dgm:spPr/>
      <dgm:t>
        <a:bodyPr/>
        <a:lstStyle/>
        <a:p>
          <a:endParaRPr lang="en-US"/>
        </a:p>
      </dgm:t>
    </dgm:pt>
    <dgm:pt modelId="{E7829CA9-AB01-4A53-AD88-562224E5600C}">
      <dgm:prSet phldrT="[Text]"/>
      <dgm:spPr/>
      <dgm:t>
        <a:bodyPr/>
        <a:lstStyle/>
        <a:p>
          <a:r>
            <a:rPr lang="en-US" dirty="0"/>
            <a:t>Spring Boot</a:t>
          </a:r>
        </a:p>
      </dgm:t>
    </dgm:pt>
    <dgm:pt modelId="{940E3AEE-9293-49E1-9579-93ECAACA762C}" type="parTrans" cxnId="{DD5D3563-E11D-4FFE-A4DB-D8320C95DFCC}">
      <dgm:prSet/>
      <dgm:spPr/>
      <dgm:t>
        <a:bodyPr/>
        <a:lstStyle/>
        <a:p>
          <a:endParaRPr lang="en-US"/>
        </a:p>
      </dgm:t>
    </dgm:pt>
    <dgm:pt modelId="{219C599C-DF48-4AB4-A950-C1D760EFA934}" type="sibTrans" cxnId="{DD5D3563-E11D-4FFE-A4DB-D8320C95DFCC}">
      <dgm:prSet/>
      <dgm:spPr/>
      <dgm:t>
        <a:bodyPr/>
        <a:lstStyle/>
        <a:p>
          <a:endParaRPr lang="en-US"/>
        </a:p>
      </dgm:t>
    </dgm:pt>
    <dgm:pt modelId="{5A8410AF-0C31-4247-9224-C78F1C093D74}">
      <dgm:prSet phldrT="[Text]"/>
      <dgm:spPr/>
      <dgm:t>
        <a:bodyPr/>
        <a:lstStyle/>
        <a:p>
          <a:r>
            <a:rPr lang="en-US" dirty="0"/>
            <a:t>Spring Security</a:t>
          </a:r>
        </a:p>
      </dgm:t>
    </dgm:pt>
    <dgm:pt modelId="{14EB064F-591A-46ED-AB25-EF2D0CCC109F}" type="parTrans" cxnId="{D9BE25F9-AADD-46A0-9DB0-0A24175ED5CD}">
      <dgm:prSet/>
      <dgm:spPr/>
      <dgm:t>
        <a:bodyPr/>
        <a:lstStyle/>
        <a:p>
          <a:endParaRPr lang="en-US"/>
        </a:p>
      </dgm:t>
    </dgm:pt>
    <dgm:pt modelId="{DFE64854-9656-4ACA-B548-443848C8D02C}" type="sibTrans" cxnId="{D9BE25F9-AADD-46A0-9DB0-0A24175ED5CD}">
      <dgm:prSet/>
      <dgm:spPr/>
      <dgm:t>
        <a:bodyPr/>
        <a:lstStyle/>
        <a:p>
          <a:endParaRPr lang="en-US"/>
        </a:p>
      </dgm:t>
    </dgm:pt>
    <dgm:pt modelId="{61B93C58-5CE5-4972-B218-6FE82B48B40D}">
      <dgm:prSet phldrT="[Text]"/>
      <dgm:spPr/>
      <dgm:t>
        <a:bodyPr/>
        <a:lstStyle/>
        <a:p>
          <a:r>
            <a:rPr lang="en-US" dirty="0"/>
            <a:t>And more …</a:t>
          </a:r>
        </a:p>
      </dgm:t>
    </dgm:pt>
    <dgm:pt modelId="{4ABC2F49-2FCA-46AC-8C47-FB6AA6546F27}" type="parTrans" cxnId="{70A2B0CD-075D-405B-8030-0B6F5988A31A}">
      <dgm:prSet/>
      <dgm:spPr/>
      <dgm:t>
        <a:bodyPr/>
        <a:lstStyle/>
        <a:p>
          <a:endParaRPr lang="en-US"/>
        </a:p>
      </dgm:t>
    </dgm:pt>
    <dgm:pt modelId="{2D4D9F97-3DB4-42E8-9064-6F952A03B1BE}" type="sibTrans" cxnId="{70A2B0CD-075D-405B-8030-0B6F5988A31A}">
      <dgm:prSet/>
      <dgm:spPr/>
      <dgm:t>
        <a:bodyPr/>
        <a:lstStyle/>
        <a:p>
          <a:endParaRPr lang="en-US"/>
        </a:p>
      </dgm:t>
    </dgm:pt>
    <dgm:pt modelId="{412439AC-DADE-4AD9-BA16-D4B92A8DE352}">
      <dgm:prSet phldrT="[Text]"/>
      <dgm:spPr/>
      <dgm:t>
        <a:bodyPr/>
        <a:lstStyle/>
        <a:p>
          <a:r>
            <a:rPr lang="en-US" dirty="0"/>
            <a:t>Spring AMQP</a:t>
          </a:r>
        </a:p>
      </dgm:t>
    </dgm:pt>
    <dgm:pt modelId="{46B4AE0F-BBDE-4449-96A0-90937615A611}" type="parTrans" cxnId="{F0808235-30E6-48D6-BCDD-5C0B6966C6FC}">
      <dgm:prSet/>
      <dgm:spPr/>
      <dgm:t>
        <a:bodyPr/>
        <a:lstStyle/>
        <a:p>
          <a:endParaRPr lang="en-US"/>
        </a:p>
      </dgm:t>
    </dgm:pt>
    <dgm:pt modelId="{DB77C478-C6D3-4415-8297-0918625691C9}" type="sibTrans" cxnId="{F0808235-30E6-48D6-BCDD-5C0B6966C6FC}">
      <dgm:prSet/>
      <dgm:spPr/>
      <dgm:t>
        <a:bodyPr/>
        <a:lstStyle/>
        <a:p>
          <a:endParaRPr lang="en-US"/>
        </a:p>
      </dgm:t>
    </dgm:pt>
    <dgm:pt modelId="{6EF07069-A7C4-4272-A573-350A4399C6F4}">
      <dgm:prSet phldrT="[Text]"/>
      <dgm:spPr/>
      <dgm:t>
        <a:bodyPr/>
        <a:lstStyle/>
        <a:p>
          <a:r>
            <a:rPr lang="en-US" dirty="0"/>
            <a:t>Spring Data</a:t>
          </a:r>
        </a:p>
      </dgm:t>
    </dgm:pt>
    <dgm:pt modelId="{6668C7C3-010B-4A76-8B25-936BC34A27ED}" type="parTrans" cxnId="{EE079629-A16B-4E8C-88BA-54AB5A2A777E}">
      <dgm:prSet/>
      <dgm:spPr/>
      <dgm:t>
        <a:bodyPr/>
        <a:lstStyle/>
        <a:p>
          <a:endParaRPr lang="en-US"/>
        </a:p>
      </dgm:t>
    </dgm:pt>
    <dgm:pt modelId="{19BEE57D-4B46-46FA-B35C-405617F29947}" type="sibTrans" cxnId="{EE079629-A16B-4E8C-88BA-54AB5A2A777E}">
      <dgm:prSet/>
      <dgm:spPr/>
      <dgm:t>
        <a:bodyPr/>
        <a:lstStyle/>
        <a:p>
          <a:endParaRPr lang="en-US"/>
        </a:p>
      </dgm:t>
    </dgm:pt>
    <dgm:pt modelId="{7E4771B3-A1D2-4181-BAE8-DBB3B5BDD527}">
      <dgm:prSet phldrT="[Text]"/>
      <dgm:spPr/>
      <dgm:t>
        <a:bodyPr/>
        <a:lstStyle/>
        <a:p>
          <a:r>
            <a:rPr lang="en-US" dirty="0"/>
            <a:t>Spring Cloud</a:t>
          </a:r>
        </a:p>
      </dgm:t>
    </dgm:pt>
    <dgm:pt modelId="{E3CA5535-90D1-4E28-8B62-AEBFC6C0C1F6}" type="parTrans" cxnId="{03253A05-19FE-4641-B8FF-870015EA39B3}">
      <dgm:prSet/>
      <dgm:spPr/>
      <dgm:t>
        <a:bodyPr/>
        <a:lstStyle/>
        <a:p>
          <a:endParaRPr lang="en-US"/>
        </a:p>
      </dgm:t>
    </dgm:pt>
    <dgm:pt modelId="{7CD58B27-F632-4C9B-9708-B4C124951DD7}" type="sibTrans" cxnId="{03253A05-19FE-4641-B8FF-870015EA39B3}">
      <dgm:prSet/>
      <dgm:spPr/>
      <dgm:t>
        <a:bodyPr/>
        <a:lstStyle/>
        <a:p>
          <a:endParaRPr lang="en-US"/>
        </a:p>
      </dgm:t>
    </dgm:pt>
    <dgm:pt modelId="{2ACAF57F-55A8-4850-884F-2ADCC13E6AAF}" type="pres">
      <dgm:prSet presAssocID="{290E79E4-4CD4-4AD9-8DF0-CE5C8052B064}" presName="Name0" presStyleCnt="0">
        <dgm:presLayoutVars>
          <dgm:chMax val="1"/>
          <dgm:dir/>
          <dgm:animLvl val="ctr"/>
          <dgm:resizeHandles val="exact"/>
        </dgm:presLayoutVars>
      </dgm:prSet>
      <dgm:spPr/>
    </dgm:pt>
    <dgm:pt modelId="{B32F61A9-01F6-4F14-B3F2-84546F214485}" type="pres">
      <dgm:prSet presAssocID="{1495A6F0-B456-4545-8C39-2680B6703266}" presName="centerShape" presStyleLbl="node0" presStyleIdx="0" presStyleCnt="1" custLinFactNeighborY="-1923"/>
      <dgm:spPr/>
    </dgm:pt>
    <dgm:pt modelId="{DB428719-4369-4CA6-8C83-4D464704C364}" type="pres">
      <dgm:prSet presAssocID="{E7829CA9-AB01-4A53-AD88-562224E5600C}" presName="node" presStyleLbl="node1" presStyleIdx="0" presStyleCnt="6" custRadScaleRad="103846">
        <dgm:presLayoutVars>
          <dgm:bulletEnabled val="1"/>
        </dgm:presLayoutVars>
      </dgm:prSet>
      <dgm:spPr/>
    </dgm:pt>
    <dgm:pt modelId="{6C82CF5B-108E-4BD2-A0AD-2A943E5CFA4F}" type="pres">
      <dgm:prSet presAssocID="{E7829CA9-AB01-4A53-AD88-562224E5600C}" presName="dummy" presStyleCnt="0"/>
      <dgm:spPr/>
    </dgm:pt>
    <dgm:pt modelId="{05A62553-5240-4987-A143-44A974572AA3}" type="pres">
      <dgm:prSet presAssocID="{219C599C-DF48-4AB4-A950-C1D760EFA934}" presName="sibTrans" presStyleLbl="sibTrans2D1" presStyleIdx="0" presStyleCnt="6"/>
      <dgm:spPr/>
    </dgm:pt>
    <dgm:pt modelId="{4D6574E7-6790-4864-AB4E-BC1AFFBF9324}" type="pres">
      <dgm:prSet presAssocID="{7E4771B3-A1D2-4181-BAE8-DBB3B5BDD527}" presName="node" presStyleLbl="node1" presStyleIdx="1" presStyleCnt="6" custRadScaleRad="103846">
        <dgm:presLayoutVars>
          <dgm:bulletEnabled val="1"/>
        </dgm:presLayoutVars>
      </dgm:prSet>
      <dgm:spPr/>
    </dgm:pt>
    <dgm:pt modelId="{0D32DFC8-E00E-4F6D-B0A7-6353169EB97E}" type="pres">
      <dgm:prSet presAssocID="{7E4771B3-A1D2-4181-BAE8-DBB3B5BDD527}" presName="dummy" presStyleCnt="0"/>
      <dgm:spPr/>
    </dgm:pt>
    <dgm:pt modelId="{4842492F-0985-4227-8D92-756DFEA65FBC}" type="pres">
      <dgm:prSet presAssocID="{7CD58B27-F632-4C9B-9708-B4C124951DD7}" presName="sibTrans" presStyleLbl="sibTrans2D1" presStyleIdx="1" presStyleCnt="6"/>
      <dgm:spPr/>
    </dgm:pt>
    <dgm:pt modelId="{D3B1D593-A5CA-435B-911E-E9176D03BB1E}" type="pres">
      <dgm:prSet presAssocID="{5A8410AF-0C31-4247-9224-C78F1C093D74}" presName="node" presStyleLbl="node1" presStyleIdx="2" presStyleCnt="6" custRadScaleRad="101303" custRadScaleInc="-18309">
        <dgm:presLayoutVars>
          <dgm:bulletEnabled val="1"/>
        </dgm:presLayoutVars>
      </dgm:prSet>
      <dgm:spPr/>
    </dgm:pt>
    <dgm:pt modelId="{32E1C80D-CD63-4EBB-96D6-FC950DCB148F}" type="pres">
      <dgm:prSet presAssocID="{5A8410AF-0C31-4247-9224-C78F1C093D74}" presName="dummy" presStyleCnt="0"/>
      <dgm:spPr/>
    </dgm:pt>
    <dgm:pt modelId="{C84D2779-7E31-4002-AAE0-AB11992CAFA3}" type="pres">
      <dgm:prSet presAssocID="{DFE64854-9656-4ACA-B548-443848C8D02C}" presName="sibTrans" presStyleLbl="sibTrans2D1" presStyleIdx="2" presStyleCnt="6"/>
      <dgm:spPr/>
    </dgm:pt>
    <dgm:pt modelId="{1575F87B-EC60-4F8F-A83F-4B4E1BF38C10}" type="pres">
      <dgm:prSet presAssocID="{61B93C58-5CE5-4972-B218-6FE82B48B40D}" presName="node" presStyleLbl="node1" presStyleIdx="3" presStyleCnt="6" custRadScaleRad="92990" custRadScaleInc="-8614">
        <dgm:presLayoutVars>
          <dgm:bulletEnabled val="1"/>
        </dgm:presLayoutVars>
      </dgm:prSet>
      <dgm:spPr/>
    </dgm:pt>
    <dgm:pt modelId="{FBC030E4-9687-4EB4-BED1-EFB9C9DEAE58}" type="pres">
      <dgm:prSet presAssocID="{61B93C58-5CE5-4972-B218-6FE82B48B40D}" presName="dummy" presStyleCnt="0"/>
      <dgm:spPr/>
    </dgm:pt>
    <dgm:pt modelId="{D232E34D-90E0-41D7-8E76-3A67376D6AED}" type="pres">
      <dgm:prSet presAssocID="{2D4D9F97-3DB4-42E8-9064-6F952A03B1BE}" presName="sibTrans" presStyleLbl="sibTrans2D1" presStyleIdx="3" presStyleCnt="6"/>
      <dgm:spPr/>
    </dgm:pt>
    <dgm:pt modelId="{20F1FC3F-CF4F-4D32-9D50-7504A930ACCB}" type="pres">
      <dgm:prSet presAssocID="{412439AC-DADE-4AD9-BA16-D4B92A8DE352}" presName="node" presStyleLbl="node1" presStyleIdx="4" presStyleCnt="6" custRadScaleRad="96915" custRadScaleInc="5569">
        <dgm:presLayoutVars>
          <dgm:bulletEnabled val="1"/>
        </dgm:presLayoutVars>
      </dgm:prSet>
      <dgm:spPr/>
    </dgm:pt>
    <dgm:pt modelId="{DEE473F3-6E89-4CC8-8CF3-8B858DF9D23B}" type="pres">
      <dgm:prSet presAssocID="{412439AC-DADE-4AD9-BA16-D4B92A8DE352}" presName="dummy" presStyleCnt="0"/>
      <dgm:spPr/>
    </dgm:pt>
    <dgm:pt modelId="{7FAC6CE8-28B9-414A-B19E-F6E5BBD6199D}" type="pres">
      <dgm:prSet presAssocID="{DB77C478-C6D3-4415-8297-0918625691C9}" presName="sibTrans" presStyleLbl="sibTrans2D1" presStyleIdx="4" presStyleCnt="6"/>
      <dgm:spPr/>
    </dgm:pt>
    <dgm:pt modelId="{D0213242-A1A2-485C-BC83-739F270136E2}" type="pres">
      <dgm:prSet presAssocID="{6EF07069-A7C4-4272-A573-350A4399C6F4}" presName="node" presStyleLbl="node1" presStyleIdx="5" presStyleCnt="6">
        <dgm:presLayoutVars>
          <dgm:bulletEnabled val="1"/>
        </dgm:presLayoutVars>
      </dgm:prSet>
      <dgm:spPr/>
    </dgm:pt>
    <dgm:pt modelId="{7C250D10-C143-4F34-BE47-255B52C9B8FC}" type="pres">
      <dgm:prSet presAssocID="{6EF07069-A7C4-4272-A573-350A4399C6F4}" presName="dummy" presStyleCnt="0"/>
      <dgm:spPr/>
    </dgm:pt>
    <dgm:pt modelId="{ED206AE1-3069-41DF-8344-6EB58D3AB073}" type="pres">
      <dgm:prSet presAssocID="{19BEE57D-4B46-46FA-B35C-405617F29947}" presName="sibTrans" presStyleLbl="sibTrans2D1" presStyleIdx="5" presStyleCnt="6"/>
      <dgm:spPr/>
    </dgm:pt>
  </dgm:ptLst>
  <dgm:cxnLst>
    <dgm:cxn modelId="{F2F89D00-9D0F-411E-A54C-8BD3FA800712}" type="presOf" srcId="{19BEE57D-4B46-46FA-B35C-405617F29947}" destId="{ED206AE1-3069-41DF-8344-6EB58D3AB073}" srcOrd="0" destOrd="0" presId="urn:microsoft.com/office/officeart/2005/8/layout/radial6"/>
    <dgm:cxn modelId="{03253A05-19FE-4641-B8FF-870015EA39B3}" srcId="{1495A6F0-B456-4545-8C39-2680B6703266}" destId="{7E4771B3-A1D2-4181-BAE8-DBB3B5BDD527}" srcOrd="1" destOrd="0" parTransId="{E3CA5535-90D1-4E28-8B62-AEBFC6C0C1F6}" sibTransId="{7CD58B27-F632-4C9B-9708-B4C124951DD7}"/>
    <dgm:cxn modelId="{ECED1508-F93D-4406-B0B7-AA95AEEECED7}" type="presOf" srcId="{DB77C478-C6D3-4415-8297-0918625691C9}" destId="{7FAC6CE8-28B9-414A-B19E-F6E5BBD6199D}" srcOrd="0" destOrd="0" presId="urn:microsoft.com/office/officeart/2005/8/layout/radial6"/>
    <dgm:cxn modelId="{4817E616-BFF4-40CD-A9F7-64B6362B436A}" type="presOf" srcId="{6EF07069-A7C4-4272-A573-350A4399C6F4}" destId="{D0213242-A1A2-485C-BC83-739F270136E2}" srcOrd="0" destOrd="0" presId="urn:microsoft.com/office/officeart/2005/8/layout/radial6"/>
    <dgm:cxn modelId="{657F8325-8914-4F7D-A4BF-71546D6084B0}" type="presOf" srcId="{61B93C58-5CE5-4972-B218-6FE82B48B40D}" destId="{1575F87B-EC60-4F8F-A83F-4B4E1BF38C10}" srcOrd="0" destOrd="0" presId="urn:microsoft.com/office/officeart/2005/8/layout/radial6"/>
    <dgm:cxn modelId="{EE079629-A16B-4E8C-88BA-54AB5A2A777E}" srcId="{1495A6F0-B456-4545-8C39-2680B6703266}" destId="{6EF07069-A7C4-4272-A573-350A4399C6F4}" srcOrd="5" destOrd="0" parTransId="{6668C7C3-010B-4A76-8B25-936BC34A27ED}" sibTransId="{19BEE57D-4B46-46FA-B35C-405617F29947}"/>
    <dgm:cxn modelId="{D1416C2E-FD07-46E7-B3AE-C7690607A9F6}" type="presOf" srcId="{E7829CA9-AB01-4A53-AD88-562224E5600C}" destId="{DB428719-4369-4CA6-8C83-4D464704C364}" srcOrd="0" destOrd="0" presId="urn:microsoft.com/office/officeart/2005/8/layout/radial6"/>
    <dgm:cxn modelId="{F0808235-30E6-48D6-BCDD-5C0B6966C6FC}" srcId="{1495A6F0-B456-4545-8C39-2680B6703266}" destId="{412439AC-DADE-4AD9-BA16-D4B92A8DE352}" srcOrd="4" destOrd="0" parTransId="{46B4AE0F-BBDE-4449-96A0-90937615A611}" sibTransId="{DB77C478-C6D3-4415-8297-0918625691C9}"/>
    <dgm:cxn modelId="{94AB1036-B944-4FD9-9A8F-BEAF83E77267}" type="presOf" srcId="{2D4D9F97-3DB4-42E8-9064-6F952A03B1BE}" destId="{D232E34D-90E0-41D7-8E76-3A67376D6AED}" srcOrd="0" destOrd="0" presId="urn:microsoft.com/office/officeart/2005/8/layout/radial6"/>
    <dgm:cxn modelId="{DD5D3563-E11D-4FFE-A4DB-D8320C95DFCC}" srcId="{1495A6F0-B456-4545-8C39-2680B6703266}" destId="{E7829CA9-AB01-4A53-AD88-562224E5600C}" srcOrd="0" destOrd="0" parTransId="{940E3AEE-9293-49E1-9579-93ECAACA762C}" sibTransId="{219C599C-DF48-4AB4-A950-C1D760EFA934}"/>
    <dgm:cxn modelId="{32C26864-7F23-4C83-B93D-88CCC7369F55}" type="presOf" srcId="{290E79E4-4CD4-4AD9-8DF0-CE5C8052B064}" destId="{2ACAF57F-55A8-4850-884F-2ADCC13E6AAF}" srcOrd="0" destOrd="0" presId="urn:microsoft.com/office/officeart/2005/8/layout/radial6"/>
    <dgm:cxn modelId="{3432A466-E1E3-47AC-ABA0-62EDCF465D49}" type="presOf" srcId="{219C599C-DF48-4AB4-A950-C1D760EFA934}" destId="{05A62553-5240-4987-A143-44A974572AA3}" srcOrd="0" destOrd="0" presId="urn:microsoft.com/office/officeart/2005/8/layout/radial6"/>
    <dgm:cxn modelId="{39CFDF69-6B61-4663-AD77-0E97D8BE2578}" type="presOf" srcId="{1495A6F0-B456-4545-8C39-2680B6703266}" destId="{B32F61A9-01F6-4F14-B3F2-84546F214485}" srcOrd="0" destOrd="0" presId="urn:microsoft.com/office/officeart/2005/8/layout/radial6"/>
    <dgm:cxn modelId="{A40FAB4D-F4D8-49F5-999B-860FC5268701}" srcId="{290E79E4-4CD4-4AD9-8DF0-CE5C8052B064}" destId="{1495A6F0-B456-4545-8C39-2680B6703266}" srcOrd="0" destOrd="0" parTransId="{FAF4BDF6-E05F-4C24-8839-9C06929402CF}" sibTransId="{CD46FBCF-80B0-4008-A45C-B38D87AFBD63}"/>
    <dgm:cxn modelId="{4549B878-778A-4837-89EB-A58A90FEFA0A}" type="presOf" srcId="{412439AC-DADE-4AD9-BA16-D4B92A8DE352}" destId="{20F1FC3F-CF4F-4D32-9D50-7504A930ACCB}" srcOrd="0" destOrd="0" presId="urn:microsoft.com/office/officeart/2005/8/layout/radial6"/>
    <dgm:cxn modelId="{1E0766A9-E1C3-4F81-BA65-5ADC6819F6AB}" type="presOf" srcId="{7E4771B3-A1D2-4181-BAE8-DBB3B5BDD527}" destId="{4D6574E7-6790-4864-AB4E-BC1AFFBF9324}" srcOrd="0" destOrd="0" presId="urn:microsoft.com/office/officeart/2005/8/layout/radial6"/>
    <dgm:cxn modelId="{572A5BC5-C740-417E-95FD-984E36888AD7}" type="presOf" srcId="{5A8410AF-0C31-4247-9224-C78F1C093D74}" destId="{D3B1D593-A5CA-435B-911E-E9176D03BB1E}" srcOrd="0" destOrd="0" presId="urn:microsoft.com/office/officeart/2005/8/layout/radial6"/>
    <dgm:cxn modelId="{70A2B0CD-075D-405B-8030-0B6F5988A31A}" srcId="{1495A6F0-B456-4545-8C39-2680B6703266}" destId="{61B93C58-5CE5-4972-B218-6FE82B48B40D}" srcOrd="3" destOrd="0" parTransId="{4ABC2F49-2FCA-46AC-8C47-FB6AA6546F27}" sibTransId="{2D4D9F97-3DB4-42E8-9064-6F952A03B1BE}"/>
    <dgm:cxn modelId="{E2A4DAEB-4B5F-479D-961B-31EEC73F644B}" type="presOf" srcId="{DFE64854-9656-4ACA-B548-443848C8D02C}" destId="{C84D2779-7E31-4002-AAE0-AB11992CAFA3}" srcOrd="0" destOrd="0" presId="urn:microsoft.com/office/officeart/2005/8/layout/radial6"/>
    <dgm:cxn modelId="{82AE73F7-300A-46B5-8329-B58944443A40}" type="presOf" srcId="{7CD58B27-F632-4C9B-9708-B4C124951DD7}" destId="{4842492F-0985-4227-8D92-756DFEA65FBC}" srcOrd="0" destOrd="0" presId="urn:microsoft.com/office/officeart/2005/8/layout/radial6"/>
    <dgm:cxn modelId="{D9BE25F9-AADD-46A0-9DB0-0A24175ED5CD}" srcId="{1495A6F0-B456-4545-8C39-2680B6703266}" destId="{5A8410AF-0C31-4247-9224-C78F1C093D74}" srcOrd="2" destOrd="0" parTransId="{14EB064F-591A-46ED-AB25-EF2D0CCC109F}" sibTransId="{DFE64854-9656-4ACA-B548-443848C8D02C}"/>
    <dgm:cxn modelId="{E8978F3B-D2C5-4DD1-8C36-AC305B79609D}" type="presParOf" srcId="{2ACAF57F-55A8-4850-884F-2ADCC13E6AAF}" destId="{B32F61A9-01F6-4F14-B3F2-84546F214485}" srcOrd="0" destOrd="0" presId="urn:microsoft.com/office/officeart/2005/8/layout/radial6"/>
    <dgm:cxn modelId="{AE99FCB4-9891-45AC-9F3A-D20BC4B2AFBF}" type="presParOf" srcId="{2ACAF57F-55A8-4850-884F-2ADCC13E6AAF}" destId="{DB428719-4369-4CA6-8C83-4D464704C364}" srcOrd="1" destOrd="0" presId="urn:microsoft.com/office/officeart/2005/8/layout/radial6"/>
    <dgm:cxn modelId="{E3A023B3-D60E-450C-B33F-F650904A2842}" type="presParOf" srcId="{2ACAF57F-55A8-4850-884F-2ADCC13E6AAF}" destId="{6C82CF5B-108E-4BD2-A0AD-2A943E5CFA4F}" srcOrd="2" destOrd="0" presId="urn:microsoft.com/office/officeart/2005/8/layout/radial6"/>
    <dgm:cxn modelId="{58E2FDE7-6DB0-4B92-B43E-954C5DACF1F1}" type="presParOf" srcId="{2ACAF57F-55A8-4850-884F-2ADCC13E6AAF}" destId="{05A62553-5240-4987-A143-44A974572AA3}" srcOrd="3" destOrd="0" presId="urn:microsoft.com/office/officeart/2005/8/layout/radial6"/>
    <dgm:cxn modelId="{772B3537-78AC-4EC1-A9F7-93595DBB4508}" type="presParOf" srcId="{2ACAF57F-55A8-4850-884F-2ADCC13E6AAF}" destId="{4D6574E7-6790-4864-AB4E-BC1AFFBF9324}" srcOrd="4" destOrd="0" presId="urn:microsoft.com/office/officeart/2005/8/layout/radial6"/>
    <dgm:cxn modelId="{3B408465-7967-4712-BE00-20003D2C52FA}" type="presParOf" srcId="{2ACAF57F-55A8-4850-884F-2ADCC13E6AAF}" destId="{0D32DFC8-E00E-4F6D-B0A7-6353169EB97E}" srcOrd="5" destOrd="0" presId="urn:microsoft.com/office/officeart/2005/8/layout/radial6"/>
    <dgm:cxn modelId="{D870704F-E9A5-444E-907D-8597AA205400}" type="presParOf" srcId="{2ACAF57F-55A8-4850-884F-2ADCC13E6AAF}" destId="{4842492F-0985-4227-8D92-756DFEA65FBC}" srcOrd="6" destOrd="0" presId="urn:microsoft.com/office/officeart/2005/8/layout/radial6"/>
    <dgm:cxn modelId="{95B5C52E-170E-4A31-BB1E-8CA76571F8A1}" type="presParOf" srcId="{2ACAF57F-55A8-4850-884F-2ADCC13E6AAF}" destId="{D3B1D593-A5CA-435B-911E-E9176D03BB1E}" srcOrd="7" destOrd="0" presId="urn:microsoft.com/office/officeart/2005/8/layout/radial6"/>
    <dgm:cxn modelId="{D7F9DDAE-95AF-468E-91DF-AB29414D90F8}" type="presParOf" srcId="{2ACAF57F-55A8-4850-884F-2ADCC13E6AAF}" destId="{32E1C80D-CD63-4EBB-96D6-FC950DCB148F}" srcOrd="8" destOrd="0" presId="urn:microsoft.com/office/officeart/2005/8/layout/radial6"/>
    <dgm:cxn modelId="{3519BE69-2FDE-42CA-896F-60D2BCBC9D10}" type="presParOf" srcId="{2ACAF57F-55A8-4850-884F-2ADCC13E6AAF}" destId="{C84D2779-7E31-4002-AAE0-AB11992CAFA3}" srcOrd="9" destOrd="0" presId="urn:microsoft.com/office/officeart/2005/8/layout/radial6"/>
    <dgm:cxn modelId="{8C41F1C4-CCC5-412B-B12D-33D097CFA4B4}" type="presParOf" srcId="{2ACAF57F-55A8-4850-884F-2ADCC13E6AAF}" destId="{1575F87B-EC60-4F8F-A83F-4B4E1BF38C10}" srcOrd="10" destOrd="0" presId="urn:microsoft.com/office/officeart/2005/8/layout/radial6"/>
    <dgm:cxn modelId="{7FE995EB-B74E-405D-9BAD-36D5B2C9C056}" type="presParOf" srcId="{2ACAF57F-55A8-4850-884F-2ADCC13E6AAF}" destId="{FBC030E4-9687-4EB4-BED1-EFB9C9DEAE58}" srcOrd="11" destOrd="0" presId="urn:microsoft.com/office/officeart/2005/8/layout/radial6"/>
    <dgm:cxn modelId="{4A3268AE-667A-47EC-B0E1-9341E95998AE}" type="presParOf" srcId="{2ACAF57F-55A8-4850-884F-2ADCC13E6AAF}" destId="{D232E34D-90E0-41D7-8E76-3A67376D6AED}" srcOrd="12" destOrd="0" presId="urn:microsoft.com/office/officeart/2005/8/layout/radial6"/>
    <dgm:cxn modelId="{98732046-6310-478A-B2EF-D564D9327FBA}" type="presParOf" srcId="{2ACAF57F-55A8-4850-884F-2ADCC13E6AAF}" destId="{20F1FC3F-CF4F-4D32-9D50-7504A930ACCB}" srcOrd="13" destOrd="0" presId="urn:microsoft.com/office/officeart/2005/8/layout/radial6"/>
    <dgm:cxn modelId="{51787FF1-F6EA-4C34-ACD5-E216E75E4E83}" type="presParOf" srcId="{2ACAF57F-55A8-4850-884F-2ADCC13E6AAF}" destId="{DEE473F3-6E89-4CC8-8CF3-8B858DF9D23B}" srcOrd="14" destOrd="0" presId="urn:microsoft.com/office/officeart/2005/8/layout/radial6"/>
    <dgm:cxn modelId="{603C2675-0A5B-40D3-AD32-CF58A721136B}" type="presParOf" srcId="{2ACAF57F-55A8-4850-884F-2ADCC13E6AAF}" destId="{7FAC6CE8-28B9-414A-B19E-F6E5BBD6199D}" srcOrd="15" destOrd="0" presId="urn:microsoft.com/office/officeart/2005/8/layout/radial6"/>
    <dgm:cxn modelId="{133096CB-05B7-4118-94CD-98483DC68F23}" type="presParOf" srcId="{2ACAF57F-55A8-4850-884F-2ADCC13E6AAF}" destId="{D0213242-A1A2-485C-BC83-739F270136E2}" srcOrd="16" destOrd="0" presId="urn:microsoft.com/office/officeart/2005/8/layout/radial6"/>
    <dgm:cxn modelId="{5BEA0856-4050-4990-A432-FCBB49C580AA}" type="presParOf" srcId="{2ACAF57F-55A8-4850-884F-2ADCC13E6AAF}" destId="{7C250D10-C143-4F34-BE47-255B52C9B8FC}" srcOrd="17" destOrd="0" presId="urn:microsoft.com/office/officeart/2005/8/layout/radial6"/>
    <dgm:cxn modelId="{896ECFBB-C6F0-4E3A-91B4-38BCD2CF561C}" type="presParOf" srcId="{2ACAF57F-55A8-4850-884F-2ADCC13E6AAF}" destId="{ED206AE1-3069-41DF-8344-6EB58D3AB073}" srcOrd="18"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06AE1-3069-41DF-8344-6EB58D3AB073}">
      <dsp:nvSpPr>
        <dsp:cNvPr id="0" name=""/>
        <dsp:cNvSpPr/>
      </dsp:nvSpPr>
      <dsp:spPr>
        <a:xfrm>
          <a:off x="2119120" y="424862"/>
          <a:ext cx="2916351" cy="2916351"/>
        </a:xfrm>
        <a:prstGeom prst="blockArc">
          <a:avLst>
            <a:gd name="adj1" fmla="val 12597052"/>
            <a:gd name="adj2" fmla="val 16198527"/>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FAC6CE8-28B9-414A-B19E-F6E5BBD6199D}">
      <dsp:nvSpPr>
        <dsp:cNvPr id="0" name=""/>
        <dsp:cNvSpPr/>
      </dsp:nvSpPr>
      <dsp:spPr>
        <a:xfrm>
          <a:off x="2143506" y="380757"/>
          <a:ext cx="2916351" cy="2916351"/>
        </a:xfrm>
        <a:prstGeom prst="blockArc">
          <a:avLst>
            <a:gd name="adj1" fmla="val 9000565"/>
            <a:gd name="adj2" fmla="val 12475483"/>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32E34D-90E0-41D7-8E76-3A67376D6AED}">
      <dsp:nvSpPr>
        <dsp:cNvPr id="0" name=""/>
        <dsp:cNvSpPr/>
      </dsp:nvSpPr>
      <dsp:spPr>
        <a:xfrm>
          <a:off x="2110382" y="326222"/>
          <a:ext cx="2916351" cy="2916351"/>
        </a:xfrm>
        <a:prstGeom prst="blockArc">
          <a:avLst>
            <a:gd name="adj1" fmla="val 5284267"/>
            <a:gd name="adj2" fmla="val 8846645"/>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84D2779-7E31-4002-AAE0-AB11992CAFA3}">
      <dsp:nvSpPr>
        <dsp:cNvPr id="0" name=""/>
        <dsp:cNvSpPr/>
      </dsp:nvSpPr>
      <dsp:spPr>
        <a:xfrm>
          <a:off x="2194738" y="325879"/>
          <a:ext cx="2916351" cy="2916351"/>
        </a:xfrm>
        <a:prstGeom prst="blockArc">
          <a:avLst>
            <a:gd name="adj1" fmla="val 1878503"/>
            <a:gd name="adj2" fmla="val 5487772"/>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842492F-0985-4227-8D92-756DFEA65FBC}">
      <dsp:nvSpPr>
        <dsp:cNvPr id="0" name=""/>
        <dsp:cNvSpPr/>
      </dsp:nvSpPr>
      <dsp:spPr>
        <a:xfrm>
          <a:off x="2159506" y="387181"/>
          <a:ext cx="2916351" cy="2916351"/>
        </a:xfrm>
        <a:prstGeom prst="blockArc">
          <a:avLst>
            <a:gd name="adj1" fmla="val 19831481"/>
            <a:gd name="adj2" fmla="val 1707937"/>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A62553-5240-4987-A143-44A974572AA3}">
      <dsp:nvSpPr>
        <dsp:cNvPr id="0" name=""/>
        <dsp:cNvSpPr/>
      </dsp:nvSpPr>
      <dsp:spPr>
        <a:xfrm>
          <a:off x="2180748" y="423503"/>
          <a:ext cx="2916351" cy="2916351"/>
        </a:xfrm>
        <a:prstGeom prst="blockArc">
          <a:avLst>
            <a:gd name="adj1" fmla="val 16049827"/>
            <a:gd name="adj2" fmla="val 19729984"/>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2F61A9-01F6-4F14-B3F2-84546F214485}">
      <dsp:nvSpPr>
        <dsp:cNvPr id="0" name=""/>
        <dsp:cNvSpPr/>
      </dsp:nvSpPr>
      <dsp:spPr>
        <a:xfrm>
          <a:off x="2922648" y="1175245"/>
          <a:ext cx="1308075" cy="13080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Spring Projects</a:t>
          </a:r>
        </a:p>
      </dsp:txBody>
      <dsp:txXfrm>
        <a:off x="3114211" y="1366808"/>
        <a:ext cx="924949" cy="924949"/>
      </dsp:txXfrm>
    </dsp:sp>
    <dsp:sp modelId="{DB428719-4369-4CA6-8C83-4D464704C364}">
      <dsp:nvSpPr>
        <dsp:cNvPr id="0" name=""/>
        <dsp:cNvSpPr/>
      </dsp:nvSpPr>
      <dsp:spPr>
        <a:xfrm>
          <a:off x="3118859" y="0"/>
          <a:ext cx="915652" cy="91565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Spring Boot</a:t>
          </a:r>
        </a:p>
      </dsp:txBody>
      <dsp:txXfrm>
        <a:off x="3252953" y="134094"/>
        <a:ext cx="647464" cy="647464"/>
      </dsp:txXfrm>
    </dsp:sp>
    <dsp:sp modelId="{4D6574E7-6790-4864-AB4E-BC1AFFBF9324}">
      <dsp:nvSpPr>
        <dsp:cNvPr id="0" name=""/>
        <dsp:cNvSpPr/>
      </dsp:nvSpPr>
      <dsp:spPr>
        <a:xfrm>
          <a:off x="4400599" y="686257"/>
          <a:ext cx="915652" cy="91565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Spring Cloud</a:t>
          </a:r>
        </a:p>
      </dsp:txBody>
      <dsp:txXfrm>
        <a:off x="4534693" y="820351"/>
        <a:ext cx="647464" cy="647464"/>
      </dsp:txXfrm>
    </dsp:sp>
    <dsp:sp modelId="{D3B1D593-A5CA-435B-911E-E9176D03BB1E}">
      <dsp:nvSpPr>
        <dsp:cNvPr id="0" name=""/>
        <dsp:cNvSpPr/>
      </dsp:nvSpPr>
      <dsp:spPr>
        <a:xfrm>
          <a:off x="4412764" y="2066832"/>
          <a:ext cx="915652" cy="91565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Spring Security</a:t>
          </a:r>
        </a:p>
      </dsp:txBody>
      <dsp:txXfrm>
        <a:off x="4546858" y="2200926"/>
        <a:ext cx="647464" cy="647464"/>
      </dsp:txXfrm>
    </dsp:sp>
    <dsp:sp modelId="{1575F87B-EC60-4F8F-A83F-4B4E1BF38C10}">
      <dsp:nvSpPr>
        <dsp:cNvPr id="0" name=""/>
        <dsp:cNvSpPr/>
      </dsp:nvSpPr>
      <dsp:spPr>
        <a:xfrm>
          <a:off x="3158703" y="2750976"/>
          <a:ext cx="915652" cy="91565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And more …</a:t>
          </a:r>
        </a:p>
      </dsp:txBody>
      <dsp:txXfrm>
        <a:off x="3292797" y="2885070"/>
        <a:ext cx="647464" cy="647464"/>
      </dsp:txXfrm>
    </dsp:sp>
    <dsp:sp modelId="{20F1FC3F-CF4F-4D32-9D50-7504A930ACCB}">
      <dsp:nvSpPr>
        <dsp:cNvPr id="0" name=""/>
        <dsp:cNvSpPr/>
      </dsp:nvSpPr>
      <dsp:spPr>
        <a:xfrm>
          <a:off x="1909468" y="2093510"/>
          <a:ext cx="915652" cy="91565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Spring AMQP</a:t>
          </a:r>
        </a:p>
      </dsp:txBody>
      <dsp:txXfrm>
        <a:off x="2043562" y="2227604"/>
        <a:ext cx="647464" cy="647464"/>
      </dsp:txXfrm>
    </dsp:sp>
    <dsp:sp modelId="{D0213242-A1A2-485C-BC83-739F270136E2}">
      <dsp:nvSpPr>
        <dsp:cNvPr id="0" name=""/>
        <dsp:cNvSpPr/>
      </dsp:nvSpPr>
      <dsp:spPr>
        <a:xfrm>
          <a:off x="1884589" y="713664"/>
          <a:ext cx="915652" cy="91565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Spring Data</a:t>
          </a:r>
        </a:p>
      </dsp:txBody>
      <dsp:txXfrm>
        <a:off x="2018683" y="847758"/>
        <a:ext cx="647464" cy="64746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39B431-7C8C-274A-BA33-7C21C85E3BE4}" type="datetime1">
              <a:rPr lang="it-IT" smtClean="0"/>
              <a:t>17/03/2020</a:t>
            </a:fld>
            <a:endParaRPr lang="it-IT"/>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B03916-887A-F043-AD49-BF0A69ACF5F4}" type="slidenum">
              <a:rPr lang="it-IT" smtClean="0"/>
              <a:t>‹#›</a:t>
            </a:fld>
            <a:endParaRPr lang="it-IT"/>
          </a:p>
        </p:txBody>
      </p:sp>
    </p:spTree>
    <p:extLst>
      <p:ext uri="{BB962C8B-B14F-4D97-AF65-F5344CB8AC3E}">
        <p14:creationId xmlns:p14="http://schemas.microsoft.com/office/powerpoint/2010/main" val="23181277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D9682E-FB58-D249-BB85-C718355B86BE}" type="datetime1">
              <a:rPr lang="it-IT" smtClean="0"/>
              <a:t>17/03/2020</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168C7-CDE6-B24B-B7C6-F8E72CFBA85A}" type="slidenum">
              <a:rPr lang="it-IT" smtClean="0"/>
              <a:t>‹#›</a:t>
            </a:fld>
            <a:endParaRPr lang="it-IT"/>
          </a:p>
        </p:txBody>
      </p:sp>
    </p:spTree>
    <p:extLst>
      <p:ext uri="{BB962C8B-B14F-4D97-AF65-F5344CB8AC3E}">
        <p14:creationId xmlns:p14="http://schemas.microsoft.com/office/powerpoint/2010/main" val="17600630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spring.io/spring-boot/docs/current/reference/html/using-boot-auto-configuration.html"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docs.spring.io/spring-boot/docs/current/reference/html/using-boot-structuring-your-code.html"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Encapsulation_(object-oriented_programming)" TargetMode="External"/><Relationship Id="rId3" Type="http://schemas.openxmlformats.org/officeDocument/2006/relationships/hyperlink" Target="https://en.wikipedia.org/wiki/Java_platform" TargetMode="External"/><Relationship Id="rId7" Type="http://schemas.openxmlformats.org/officeDocument/2006/relationships/hyperlink" Target="https://en.wikipedia.org/wiki/Component_(software)"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Server-side" TargetMode="External"/><Relationship Id="rId5" Type="http://schemas.openxmlformats.org/officeDocument/2006/relationships/hyperlink" Target="https://en.wikipedia.org/wiki/Computer_printer" TargetMode="External"/><Relationship Id="rId4" Type="http://schemas.openxmlformats.org/officeDocument/2006/relationships/hyperlink" Target="https://en.wikipedia.org/wiki/Application_software" TargetMode="External"/><Relationship Id="rId9" Type="http://schemas.openxmlformats.org/officeDocument/2006/relationships/hyperlink" Target="https://en.wikipedia.org/wiki/Business_logic"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IOC(Inversion Of Control):</a:t>
            </a:r>
            <a:br>
              <a:rPr lang="en-US" dirty="0"/>
            </a:b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Giving control to the container to create and inject instances of objects that your application depend upon, means instead of you are creating an object using the </a:t>
            </a:r>
            <a:r>
              <a:rPr lang="en-US" dirty="0"/>
              <a:t>new</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operator, let the container do that for you.</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Spring AOP (</a:t>
            </a:r>
            <a:r>
              <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Aspect-oriented programming</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framework is used to modularize cross-cutting concerns in aspects.</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It’s just an interceptor to intercept some processes</a:t>
            </a:r>
          </a:p>
          <a:p>
            <a:r>
              <a:rPr lang="en-US" dirty="0"/>
              <a:t>https://www.mkyong.com/spring/spring-aop-examples-advice/</a:t>
            </a:r>
          </a:p>
        </p:txBody>
      </p:sp>
      <p:sp>
        <p:nvSpPr>
          <p:cNvPr id="4" name="Slide Number Placeholder 3"/>
          <p:cNvSpPr>
            <a:spLocks noGrp="1"/>
          </p:cNvSpPr>
          <p:nvPr>
            <p:ph type="sldNum" sz="quarter" idx="5"/>
          </p:nvPr>
        </p:nvSpPr>
        <p:spPr/>
        <p:txBody>
          <a:bodyPr/>
          <a:lstStyle/>
          <a:p>
            <a:fld id="{A44168C7-CDE6-B24B-B7C6-F8E72CFBA85A}" type="slidenum">
              <a:rPr lang="it-IT" smtClean="0"/>
              <a:t>4</a:t>
            </a:fld>
            <a:endParaRPr lang="it-IT"/>
          </a:p>
        </p:txBody>
      </p:sp>
    </p:spTree>
    <p:extLst>
      <p:ext uri="{BB962C8B-B14F-4D97-AF65-F5344CB8AC3E}">
        <p14:creationId xmlns:p14="http://schemas.microsoft.com/office/powerpoint/2010/main" val="2090793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17</a:t>
            </a:fld>
            <a:endParaRPr lang="it-IT"/>
          </a:p>
        </p:txBody>
      </p:sp>
    </p:spTree>
    <p:extLst>
      <p:ext uri="{BB962C8B-B14F-4D97-AF65-F5344CB8AC3E}">
        <p14:creationId xmlns:p14="http://schemas.microsoft.com/office/powerpoint/2010/main" val="3793110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18</a:t>
            </a:fld>
            <a:endParaRPr lang="it-IT"/>
          </a:p>
        </p:txBody>
      </p:sp>
    </p:spTree>
    <p:extLst>
      <p:ext uri="{BB962C8B-B14F-4D97-AF65-F5344CB8AC3E}">
        <p14:creationId xmlns:p14="http://schemas.microsoft.com/office/powerpoint/2010/main" val="3503645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19</a:t>
            </a:fld>
            <a:endParaRPr lang="it-IT"/>
          </a:p>
        </p:txBody>
      </p:sp>
    </p:spTree>
    <p:extLst>
      <p:ext uri="{BB962C8B-B14F-4D97-AF65-F5344CB8AC3E}">
        <p14:creationId xmlns:p14="http://schemas.microsoft.com/office/powerpoint/2010/main" val="1354943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2E3558"/>
                </a:solidFill>
              </a:rPr>
              <a:t>the above listing assumes certain design decisions. Now Object "a" owns both Object "b" and Object "c". If Class B or Class C changes at all, then Class A needs to change as well.</a:t>
            </a:r>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20</a:t>
            </a:fld>
            <a:endParaRPr lang="it-IT"/>
          </a:p>
        </p:txBody>
      </p:sp>
    </p:spTree>
    <p:extLst>
      <p:ext uri="{BB962C8B-B14F-4D97-AF65-F5344CB8AC3E}">
        <p14:creationId xmlns:p14="http://schemas.microsoft.com/office/powerpoint/2010/main" val="2241907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dirty="0">
                <a:solidFill>
                  <a:srgbClr val="2E3558"/>
                </a:solidFill>
              </a:rPr>
              <a:t>design decisions: </a:t>
            </a:r>
          </a:p>
          <a:p>
            <a:pPr marL="285750" indent="-285750">
              <a:spcBef>
                <a:spcPts val="0"/>
              </a:spcBef>
              <a:buFont typeface="Arial" panose="020B0604020202020204" pitchFamily="34" charset="0"/>
              <a:buChar char="•"/>
            </a:pPr>
            <a:r>
              <a:rPr lang="en-US" dirty="0">
                <a:solidFill>
                  <a:srgbClr val="2E3558"/>
                </a:solidFill>
              </a:rPr>
              <a:t>A needs a reference to B, and it doesn't need to know how B is instantiated. </a:t>
            </a:r>
          </a:p>
          <a:p>
            <a:pPr marL="285750" indent="-285750">
              <a:spcBef>
                <a:spcPts val="0"/>
              </a:spcBef>
              <a:buFont typeface="Arial" panose="020B0604020202020204" pitchFamily="34" charset="0"/>
              <a:buChar char="•"/>
            </a:pPr>
            <a:r>
              <a:rPr lang="en-US" dirty="0">
                <a:solidFill>
                  <a:srgbClr val="2E3558"/>
                </a:solidFill>
              </a:rPr>
              <a:t>B can be an interface, an abstract class, or a concrete class. </a:t>
            </a:r>
          </a:p>
          <a:p>
            <a:pPr marL="285750" indent="-285750">
              <a:spcBef>
                <a:spcPts val="0"/>
              </a:spcBef>
              <a:buFont typeface="Arial" panose="020B0604020202020204" pitchFamily="34" charset="0"/>
              <a:buChar char="•"/>
            </a:pPr>
            <a:r>
              <a:rPr lang="en-US" dirty="0">
                <a:solidFill>
                  <a:srgbClr val="2E3558"/>
                </a:solidFill>
              </a:rPr>
              <a:t>Before the instance of Class A is used, it needs a reference to the instance of Class B.</a:t>
            </a:r>
          </a:p>
        </p:txBody>
      </p:sp>
      <p:sp>
        <p:nvSpPr>
          <p:cNvPr id="4" name="Slide Number Placeholder 3"/>
          <p:cNvSpPr>
            <a:spLocks noGrp="1"/>
          </p:cNvSpPr>
          <p:nvPr>
            <p:ph type="sldNum" sz="quarter" idx="5"/>
          </p:nvPr>
        </p:nvSpPr>
        <p:spPr/>
        <p:txBody>
          <a:bodyPr/>
          <a:lstStyle/>
          <a:p>
            <a:fld id="{A44168C7-CDE6-B24B-B7C6-F8E72CFBA85A}" type="slidenum">
              <a:rPr lang="it-IT" smtClean="0"/>
              <a:t>21</a:t>
            </a:fld>
            <a:endParaRPr lang="it-IT"/>
          </a:p>
        </p:txBody>
      </p:sp>
    </p:spTree>
    <p:extLst>
      <p:ext uri="{BB962C8B-B14F-4D97-AF65-F5344CB8AC3E}">
        <p14:creationId xmlns:p14="http://schemas.microsoft.com/office/powerpoint/2010/main" val="2104336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22</a:t>
            </a:fld>
            <a:endParaRPr lang="it-IT"/>
          </a:p>
        </p:txBody>
      </p:sp>
    </p:spTree>
    <p:extLst>
      <p:ext uri="{BB962C8B-B14F-4D97-AF65-F5344CB8AC3E}">
        <p14:creationId xmlns:p14="http://schemas.microsoft.com/office/powerpoint/2010/main" val="96671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23</a:t>
            </a:fld>
            <a:endParaRPr lang="it-IT"/>
          </a:p>
        </p:txBody>
      </p:sp>
    </p:spTree>
    <p:extLst>
      <p:ext uri="{BB962C8B-B14F-4D97-AF65-F5344CB8AC3E}">
        <p14:creationId xmlns:p14="http://schemas.microsoft.com/office/powerpoint/2010/main" val="1952997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Reflection</a:t>
            </a:r>
            <a:r>
              <a:rPr lang="en-US" dirty="0"/>
              <a:t> is a language's ability to inspect and dynamically call classes, methods, attributes, etc. at runtime.</a:t>
            </a:r>
          </a:p>
        </p:txBody>
      </p:sp>
      <p:sp>
        <p:nvSpPr>
          <p:cNvPr id="4" name="Slide Number Placeholder 3"/>
          <p:cNvSpPr>
            <a:spLocks noGrp="1"/>
          </p:cNvSpPr>
          <p:nvPr>
            <p:ph type="sldNum" sz="quarter" idx="5"/>
          </p:nvPr>
        </p:nvSpPr>
        <p:spPr/>
        <p:txBody>
          <a:bodyPr/>
          <a:lstStyle/>
          <a:p>
            <a:fld id="{A44168C7-CDE6-B24B-B7C6-F8E72CFBA85A}" type="slidenum">
              <a:rPr lang="it-IT" smtClean="0"/>
              <a:t>24</a:t>
            </a:fld>
            <a:endParaRPr lang="it-IT"/>
          </a:p>
        </p:txBody>
      </p:sp>
    </p:spTree>
    <p:extLst>
      <p:ext uri="{BB962C8B-B14F-4D97-AF65-F5344CB8AC3E}">
        <p14:creationId xmlns:p14="http://schemas.microsoft.com/office/powerpoint/2010/main" val="34617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dirty="0"/>
              <a:t>Starting from Spring 2.5 it became possible to configure the DI using annotations.</a:t>
            </a:r>
          </a:p>
          <a:p>
            <a:r>
              <a:rPr lang="en-US"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@Component: generic stereotype for any Spring-managed component</a:t>
            </a:r>
          </a:p>
          <a:p>
            <a:r>
              <a:rPr lang="en-US"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@Repository: stereotype for persistence layer</a:t>
            </a:r>
          </a:p>
          <a:p>
            <a:r>
              <a:rPr lang="en-US"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@Service: stereotype for service layer </a:t>
            </a:r>
          </a:p>
          <a:p>
            <a:r>
              <a:rPr lang="en-US"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@Controller: stereotype for presentation layer (spring-</a:t>
            </a:r>
            <a:r>
              <a:rPr lang="en-US" sz="1200"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mvc</a:t>
            </a:r>
            <a:r>
              <a:rPr lang="en-US" sz="120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a:t>
            </a:r>
            <a:endParaRPr lang="en-US" dirty="0"/>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25</a:t>
            </a:fld>
            <a:endParaRPr lang="it-IT"/>
          </a:p>
        </p:txBody>
      </p:sp>
    </p:spTree>
    <p:extLst>
      <p:ext uri="{BB962C8B-B14F-4D97-AF65-F5344CB8AC3E}">
        <p14:creationId xmlns:p14="http://schemas.microsoft.com/office/powerpoint/2010/main" val="2305403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26</a:t>
            </a:fld>
            <a:endParaRPr lang="it-IT"/>
          </a:p>
        </p:txBody>
      </p:sp>
    </p:spTree>
    <p:extLst>
      <p:ext uri="{BB962C8B-B14F-4D97-AF65-F5344CB8AC3E}">
        <p14:creationId xmlns:p14="http://schemas.microsoft.com/office/powerpoint/2010/main" val="2210433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JDBC Exception Handling - </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All the JDBC execute statement or connection related exception throws </a:t>
            </a:r>
            <a:r>
              <a:rPr lang="en-US" sz="1200" b="0" i="0"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SQLException</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and its a checked exception so we must either catch it or throw it.</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JPA (Hibernate), JDO (</a:t>
            </a:r>
            <a:r>
              <a:rPr lang="en-US" sz="1200" b="0" i="0"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DataNuclus</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a:t>
            </a:r>
            <a:r>
              <a:rPr lang="en-US" sz="1200" b="0" i="0"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iBATIS</a:t>
            </a:r>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ORM helps you to manage database records create, read, update, delete via object</a:t>
            </a:r>
            <a:endParaRPr lang="en-US" dirty="0"/>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a:t>
            </a:fld>
            <a:endParaRPr lang="it-IT"/>
          </a:p>
        </p:txBody>
      </p:sp>
    </p:spTree>
    <p:extLst>
      <p:ext uri="{BB962C8B-B14F-4D97-AF65-F5344CB8AC3E}">
        <p14:creationId xmlns:p14="http://schemas.microsoft.com/office/powerpoint/2010/main" val="3844988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 @</a:t>
            </a:r>
            <a:r>
              <a:rPr lang="en-US" sz="1200" b="0" i="0"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ComponentScan</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annotation is used to tell Spring the packages to scan for annotated components.</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27</a:t>
            </a:fld>
            <a:endParaRPr lang="it-IT"/>
          </a:p>
        </p:txBody>
      </p:sp>
    </p:spTree>
    <p:extLst>
      <p:ext uri="{BB962C8B-B14F-4D97-AF65-F5344CB8AC3E}">
        <p14:creationId xmlns:p14="http://schemas.microsoft.com/office/powerpoint/2010/main" val="2031423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28</a:t>
            </a:fld>
            <a:endParaRPr lang="it-IT"/>
          </a:p>
        </p:txBody>
      </p:sp>
    </p:spTree>
    <p:extLst>
      <p:ext uri="{BB962C8B-B14F-4D97-AF65-F5344CB8AC3E}">
        <p14:creationId xmlns:p14="http://schemas.microsoft.com/office/powerpoint/2010/main" val="3206143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29</a:t>
            </a:fld>
            <a:endParaRPr lang="it-IT"/>
          </a:p>
        </p:txBody>
      </p:sp>
    </p:spTree>
    <p:extLst>
      <p:ext uri="{BB962C8B-B14F-4D97-AF65-F5344CB8AC3E}">
        <p14:creationId xmlns:p14="http://schemas.microsoft.com/office/powerpoint/2010/main" val="7220476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lot of sub projects: Spring Boot, Spring Framework, Spring Cloud, Spring Data, Spring Batch, Spring Security, Spring AMQP, Spring Web Services, etc.</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dirty="0"/>
              <a:t>We will introduce some of the Spring projects in this section, they are widely used in Manulife’s projects.</a:t>
            </a:r>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31</a:t>
            </a:fld>
            <a:endParaRPr lang="it-IT"/>
          </a:p>
        </p:txBody>
      </p:sp>
    </p:spTree>
    <p:extLst>
      <p:ext uri="{BB962C8B-B14F-4D97-AF65-F5344CB8AC3E}">
        <p14:creationId xmlns:p14="http://schemas.microsoft.com/office/powerpoint/2010/main" val="212568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32</a:t>
            </a:fld>
            <a:endParaRPr lang="it-IT"/>
          </a:p>
        </p:txBody>
      </p:sp>
    </p:spTree>
    <p:extLst>
      <p:ext uri="{BB962C8B-B14F-4D97-AF65-F5344CB8AC3E}">
        <p14:creationId xmlns:p14="http://schemas.microsoft.com/office/powerpoint/2010/main" val="3009101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@Configuration: allow to register extra beans in the context or import additional configuration classes</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t>
            </a:r>
            <a:r>
              <a:rPr lang="en-US" sz="1200" b="0" i="0"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EnableAutoConfiguration</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enable </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3" tooltip="16. Auto-configuration"/>
              </a:rPr>
              <a:t>Spring Boot’s auto-configuration mechanism</a:t>
            </a:r>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t>
            </a:r>
            <a:r>
              <a:rPr lang="en-US" sz="1200" b="0" i="0"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ComponentScan</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enable @Component scan on the package where the application is located (see </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4" tooltip="14. Structuring Your Code"/>
              </a:rPr>
              <a:t>the best practices</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t>
            </a:r>
          </a:p>
          <a:p>
            <a:endParaRPr lang="en-US" dirty="0"/>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33</a:t>
            </a:fld>
            <a:endParaRPr lang="it-IT"/>
          </a:p>
        </p:txBody>
      </p:sp>
    </p:spTree>
    <p:extLst>
      <p:ext uri="{BB962C8B-B14F-4D97-AF65-F5344CB8AC3E}">
        <p14:creationId xmlns:p14="http://schemas.microsoft.com/office/powerpoint/2010/main" val="381632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Auto-configuration: Provides basic configuration needed to configure the application by looking at </a:t>
            </a:r>
          </a:p>
          <a:p>
            <a:r>
              <a:rPr lang="en-US" dirty="0"/>
              <a:t>  1) frameworks in </a:t>
            </a:r>
            <a:r>
              <a:rPr lang="en-US" dirty="0" err="1"/>
              <a:t>classpath</a:t>
            </a:r>
            <a:r>
              <a:rPr lang="en-US" dirty="0"/>
              <a:t> 2) configuration of the application</a:t>
            </a:r>
          </a:p>
          <a:p>
            <a:r>
              <a:rPr lang="en-US" dirty="0"/>
              <a:t>Dependency Management: Spring Boot helps to manage libraries dependency</a:t>
            </a:r>
          </a:p>
          <a:p>
            <a:r>
              <a:rPr lang="en-US" dirty="0"/>
              <a:t>Advanced Externalized Configuration: make configuration easily</a:t>
            </a:r>
          </a:p>
          <a:p>
            <a:r>
              <a:rPr lang="en-US" dirty="0"/>
              <a:t>Production support: provide production-ready features e.g. health checks and externalized configuration</a:t>
            </a:r>
          </a:p>
          <a:p>
            <a:r>
              <a:rPr lang="en-US" dirty="0"/>
              <a:t>Runnable: embed Tomcat, Jetty, etc. directly (no need to deploy WAR files)</a:t>
            </a:r>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34</a:t>
            </a:fld>
            <a:endParaRPr lang="it-IT"/>
          </a:p>
        </p:txBody>
      </p:sp>
    </p:spTree>
    <p:extLst>
      <p:ext uri="{BB962C8B-B14F-4D97-AF65-F5344CB8AC3E}">
        <p14:creationId xmlns:p14="http://schemas.microsoft.com/office/powerpoint/2010/main" val="2853181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With the introduction of Spring 3.0, the @Controller mechanism also allows you to create RESTful Web sites and applications, through the @</a:t>
            </a:r>
            <a:r>
              <a:rPr lang="en-US" sz="1200" dirty="0" err="1">
                <a:solidFill>
                  <a:schemeClr val="tx1"/>
                </a:solidFill>
              </a:rPr>
              <a:t>PathVariable</a:t>
            </a:r>
            <a:r>
              <a:rPr lang="en-US" sz="1200" dirty="0">
                <a:solidFill>
                  <a:schemeClr val="tx1"/>
                </a:solidFill>
              </a:rPr>
              <a:t> annotation and other features.</a:t>
            </a:r>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35</a:t>
            </a:fld>
            <a:endParaRPr lang="it-IT"/>
          </a:p>
        </p:txBody>
      </p:sp>
    </p:spTree>
    <p:extLst>
      <p:ext uri="{BB962C8B-B14F-4D97-AF65-F5344CB8AC3E}">
        <p14:creationId xmlns:p14="http://schemas.microsoft.com/office/powerpoint/2010/main" val="3920197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 Spring MVC framework is designed around a </a:t>
            </a:r>
            <a:r>
              <a:rPr lang="en-US" sz="1200" b="0" i="1"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DispatcherServlet</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that handles all the HTTP requests and responses.</a:t>
            </a:r>
          </a:p>
          <a:p>
            <a:pPr marL="228600" indent="-228600">
              <a:buFont typeface="+mj-lt"/>
              <a:buAutoNum type="arabicPeriod"/>
            </a:pP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After receiving an HTTP request, </a:t>
            </a:r>
            <a:r>
              <a:rPr lang="en-US" sz="1200" b="0" i="1"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DispatcherServlet</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consults the </a:t>
            </a:r>
            <a:r>
              <a:rPr lang="en-US" sz="1200" b="0" i="1"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HandlerMapping</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to call the appropriate </a:t>
            </a:r>
            <a:r>
              <a:rPr lang="en-US" sz="1200" b="0" i="1"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Controller</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t>
            </a:r>
          </a:p>
          <a:p>
            <a:pPr marL="228600" indent="-228600">
              <a:buFont typeface="+mj-lt"/>
              <a:buAutoNum type="arabicPeriod"/>
            </a:pP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 </a:t>
            </a:r>
            <a:r>
              <a:rPr lang="en-US" sz="1200" b="0" i="1"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Controller</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takes the request and calls the appropriate service methods based on used GET or POST method. The service method will set model data based on defined business logic and returns view name to the </a:t>
            </a:r>
            <a:r>
              <a:rPr lang="en-US" sz="1200" b="0" i="1"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DispatcherServlet</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t>
            </a:r>
          </a:p>
          <a:p>
            <a:pPr marL="228600" indent="-228600">
              <a:buFont typeface="+mj-lt"/>
              <a:buAutoNum type="arabicPeriod"/>
            </a:pP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 </a:t>
            </a:r>
            <a:r>
              <a:rPr lang="en-US" sz="1200" b="0" i="1"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DispatcherServlet</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will take help from </a:t>
            </a:r>
            <a:r>
              <a:rPr lang="en-US" sz="1200" b="0" i="1"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ViewResolver</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to pickup the defined view for the request.</a:t>
            </a:r>
          </a:p>
          <a:p>
            <a:pPr marL="228600" indent="-228600">
              <a:buFont typeface="+mj-lt"/>
              <a:buAutoNum type="arabicPeriod"/>
            </a:pP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Once view is finalized, The </a:t>
            </a:r>
            <a:r>
              <a:rPr lang="en-US" sz="1200" b="0" i="1"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DispatcherServlet</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passes the model data to the view which is finally rendered on the browser.</a:t>
            </a:r>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36</a:t>
            </a:fld>
            <a:endParaRPr lang="it-IT"/>
          </a:p>
        </p:txBody>
      </p:sp>
    </p:spTree>
    <p:extLst>
      <p:ext uri="{BB962C8B-B14F-4D97-AF65-F5344CB8AC3E}">
        <p14:creationId xmlns:p14="http://schemas.microsoft.com/office/powerpoint/2010/main" val="23311559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37</a:t>
            </a:fld>
            <a:endParaRPr lang="it-IT"/>
          </a:p>
        </p:txBody>
      </p:sp>
    </p:spTree>
    <p:extLst>
      <p:ext uri="{BB962C8B-B14F-4D97-AF65-F5344CB8AC3E}">
        <p14:creationId xmlns:p14="http://schemas.microsoft.com/office/powerpoint/2010/main" val="1375526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OXM: Object/XML mapping: </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 </a:t>
            </a:r>
            <a:r>
              <a:rPr lang="en-US" sz="1200" b="0" i="1"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marshaller</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serializes an object to XML, and an </a:t>
            </a:r>
            <a:r>
              <a:rPr lang="en-US" sz="1200" b="0" i="1"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unmarshaller</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deserializes XML stream to an object</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7</a:t>
            </a:fld>
            <a:endParaRPr lang="it-IT"/>
          </a:p>
        </p:txBody>
      </p:sp>
    </p:spTree>
    <p:extLst>
      <p:ext uri="{BB962C8B-B14F-4D97-AF65-F5344CB8AC3E}">
        <p14:creationId xmlns:p14="http://schemas.microsoft.com/office/powerpoint/2010/main" val="8902729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38</a:t>
            </a:fld>
            <a:endParaRPr lang="it-IT"/>
          </a:p>
        </p:txBody>
      </p:sp>
    </p:spTree>
    <p:extLst>
      <p:ext uri="{BB962C8B-B14F-4D97-AF65-F5344CB8AC3E}">
        <p14:creationId xmlns:p14="http://schemas.microsoft.com/office/powerpoint/2010/main" val="7994359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 </a:t>
            </a:r>
            <a:r>
              <a:rPr lang="en-US" sz="1200" b="0" i="1"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[servlet-name]-servlet.xml</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file will be used to create the beans defined.</a:t>
            </a:r>
          </a:p>
          <a:p>
            <a:pPr marL="228600" indent="-228600">
              <a:buFont typeface="+mj-lt"/>
              <a:buAutoNum type="arabicPeriod"/>
            </a:pP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 </a:t>
            </a:r>
            <a:r>
              <a:rPr lang="en-US" sz="1200" b="0" i="1"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&lt;</a:t>
            </a:r>
            <a:r>
              <a:rPr lang="en-US" sz="1200" b="0" i="1"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context:component-scan</a:t>
            </a:r>
            <a:r>
              <a:rPr lang="en-US" sz="1200" b="0" i="1"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...&gt;</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tag will be use to activate Spring MVC annotation scanning capability which allows to make use of annotations like @Controller and @</a:t>
            </a:r>
            <a:r>
              <a:rPr lang="en-US" sz="1200" b="0" i="0"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RequestMapping</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etc.</a:t>
            </a:r>
          </a:p>
          <a:p>
            <a:pPr marL="228600" indent="-228600">
              <a:buFont typeface="+mj-lt"/>
              <a:buAutoNum type="arabicPeriod"/>
            </a:pP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 </a:t>
            </a:r>
            <a:r>
              <a:rPr lang="en-US" sz="1200" b="0" i="1"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InternalResourceViewResolver</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will have rules defined to resolve the view names. As per the above defined rule, a logical view named </a:t>
            </a:r>
            <a:r>
              <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hello</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is delegated to a view implementation located at </a:t>
            </a:r>
            <a:r>
              <a:rPr lang="en-US" sz="1200" b="0" i="1"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/WEB-INF/</a:t>
            </a:r>
            <a:r>
              <a:rPr lang="en-US" sz="1200" b="0" i="1"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jsp</a:t>
            </a:r>
            <a:r>
              <a:rPr lang="en-US" sz="1200" b="0" i="1"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t>
            </a:r>
            <a:r>
              <a:rPr lang="en-US" sz="1200" b="0" i="1"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hello.jsp</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t>
            </a:r>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39</a:t>
            </a:fld>
            <a:endParaRPr lang="it-IT"/>
          </a:p>
        </p:txBody>
      </p:sp>
    </p:spTree>
    <p:extLst>
      <p:ext uri="{BB962C8B-B14F-4D97-AF65-F5344CB8AC3E}">
        <p14:creationId xmlns:p14="http://schemas.microsoft.com/office/powerpoint/2010/main" val="2414916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 </a:t>
            </a:r>
            <a:r>
              <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value</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attribute indicates the URL to which the handler method is mapped and the </a:t>
            </a:r>
            <a:r>
              <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method</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attribute defines the service method to handle HTTP GET request.</a:t>
            </a:r>
            <a:endParaRPr lang="en-US" dirty="0"/>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40</a:t>
            </a:fld>
            <a:endParaRPr lang="it-IT"/>
          </a:p>
        </p:txBody>
      </p:sp>
    </p:spTree>
    <p:extLst>
      <p:ext uri="{BB962C8B-B14F-4D97-AF65-F5344CB8AC3E}">
        <p14:creationId xmlns:p14="http://schemas.microsoft.com/office/powerpoint/2010/main" val="4515912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42</a:t>
            </a:fld>
            <a:endParaRPr lang="it-IT"/>
          </a:p>
        </p:txBody>
      </p:sp>
    </p:spTree>
    <p:extLst>
      <p:ext uri="{BB962C8B-B14F-4D97-AF65-F5344CB8AC3E}">
        <p14:creationId xmlns:p14="http://schemas.microsoft.com/office/powerpoint/2010/main" val="36100723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43</a:t>
            </a:fld>
            <a:endParaRPr lang="it-IT"/>
          </a:p>
        </p:txBody>
      </p:sp>
    </p:spTree>
    <p:extLst>
      <p:ext uri="{BB962C8B-B14F-4D97-AF65-F5344CB8AC3E}">
        <p14:creationId xmlns:p14="http://schemas.microsoft.com/office/powerpoint/2010/main" val="2170011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44</a:t>
            </a:fld>
            <a:endParaRPr lang="it-IT"/>
          </a:p>
        </p:txBody>
      </p:sp>
    </p:spTree>
    <p:extLst>
      <p:ext uri="{BB962C8B-B14F-4D97-AF65-F5344CB8AC3E}">
        <p14:creationId xmlns:p14="http://schemas.microsoft.com/office/powerpoint/2010/main" val="31611347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Spring Security is a separate module of the Spring framework that focuses on providing authentication and authorization methods in Java applications. </a:t>
            </a:r>
          </a:p>
          <a:p>
            <a:r>
              <a:rPr lang="en-US" dirty="0"/>
              <a:t>It also takes care of most of the common security vulnerabilities such as CSRF attacks.</a:t>
            </a:r>
          </a:p>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45</a:t>
            </a:fld>
            <a:endParaRPr lang="it-IT"/>
          </a:p>
        </p:txBody>
      </p:sp>
    </p:spTree>
    <p:extLst>
      <p:ext uri="{BB962C8B-B14F-4D97-AF65-F5344CB8AC3E}">
        <p14:creationId xmlns:p14="http://schemas.microsoft.com/office/powerpoint/2010/main" val="41077985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46</a:t>
            </a:fld>
            <a:endParaRPr lang="it-IT"/>
          </a:p>
        </p:txBody>
      </p:sp>
    </p:spTree>
    <p:extLst>
      <p:ext uri="{BB962C8B-B14F-4D97-AF65-F5344CB8AC3E}">
        <p14:creationId xmlns:p14="http://schemas.microsoft.com/office/powerpoint/2010/main" val="32480830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Including:</a:t>
            </a:r>
          </a:p>
          <a:p>
            <a:r>
              <a:rPr lang="en-US" dirty="0"/>
              <a:t>Spring Data Commons - Core Spring concepts underpinning every Spring Data project.</a:t>
            </a:r>
          </a:p>
          <a:p>
            <a:r>
              <a:rPr lang="en-US" dirty="0"/>
              <a:t>Spring Data JPA - Makes it easy to implement JPA-based repositories.</a:t>
            </a:r>
          </a:p>
          <a:p>
            <a:r>
              <a:rPr lang="en-US" dirty="0"/>
              <a:t>Spring Data JDBC - JDBC-based repositories.</a:t>
            </a:r>
          </a:p>
          <a:p>
            <a:r>
              <a:rPr lang="en-US" dirty="0"/>
              <a:t>Spring Data LDAP - Provides Spring Data repository support for Spring LDAP.</a:t>
            </a:r>
          </a:p>
          <a:p>
            <a:r>
              <a:rPr lang="en-US" dirty="0"/>
              <a:t>Spring Data MongoDB - Spring based, object-document support and repositories for MongoDB.</a:t>
            </a:r>
          </a:p>
          <a:p>
            <a:r>
              <a:rPr lang="en-US" dirty="0"/>
              <a:t>Spring Data REST - Exports Spring Data repositories as hypermedia-driven RESTful resources.</a:t>
            </a:r>
          </a:p>
          <a:p>
            <a:r>
              <a:rPr lang="en-US" dirty="0"/>
              <a:t>Spring Data </a:t>
            </a:r>
            <a:r>
              <a:rPr lang="en-US" dirty="0" err="1"/>
              <a:t>KeyValue</a:t>
            </a:r>
            <a:r>
              <a:rPr lang="en-US" dirty="0"/>
              <a:t> - Map-based repositories and SPIs to easily build a Spring Data module for key-value stores.</a:t>
            </a:r>
          </a:p>
          <a:p>
            <a:r>
              <a:rPr lang="en-US" dirty="0"/>
              <a:t>Spring Data Redis - Provides easy configuration and access to Redis from Spring applications.</a:t>
            </a:r>
          </a:p>
          <a:p>
            <a:r>
              <a:rPr lang="en-US" dirty="0"/>
              <a:t>etc.</a:t>
            </a:r>
          </a:p>
        </p:txBody>
      </p:sp>
      <p:sp>
        <p:nvSpPr>
          <p:cNvPr id="4" name="Slide Number Placeholder 3"/>
          <p:cNvSpPr>
            <a:spLocks noGrp="1"/>
          </p:cNvSpPr>
          <p:nvPr>
            <p:ph type="sldNum" sz="quarter" idx="5"/>
          </p:nvPr>
        </p:nvSpPr>
        <p:spPr/>
        <p:txBody>
          <a:bodyPr/>
          <a:lstStyle/>
          <a:p>
            <a:fld id="{A44168C7-CDE6-B24B-B7C6-F8E72CFBA85A}" type="slidenum">
              <a:rPr lang="it-IT" smtClean="0"/>
              <a:t>47</a:t>
            </a:fld>
            <a:endParaRPr lang="it-IT"/>
          </a:p>
        </p:txBody>
      </p:sp>
    </p:spTree>
    <p:extLst>
      <p:ext uri="{BB962C8B-B14F-4D97-AF65-F5344CB8AC3E}">
        <p14:creationId xmlns:p14="http://schemas.microsoft.com/office/powerpoint/2010/main" val="390607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48</a:t>
            </a:fld>
            <a:endParaRPr lang="it-IT"/>
          </a:p>
        </p:txBody>
      </p:sp>
    </p:spTree>
    <p:extLst>
      <p:ext uri="{BB962C8B-B14F-4D97-AF65-F5344CB8AC3E}">
        <p14:creationId xmlns:p14="http://schemas.microsoft.com/office/powerpoint/2010/main" val="3742455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2 mins</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200" b="0" i="0"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IoC</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Containers control and manage the life cycle of some objects: creation, destruction and callback invocations.</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having DI is the opposite to having hardcoded dependencies</a:t>
            </a:r>
          </a:p>
          <a:p>
            <a:r>
              <a:rPr lang="en-US" dirty="0"/>
              <a:t>http://blog.bytecode.tech/inversion-of-control-vs-dependency-injection/</a:t>
            </a:r>
          </a:p>
          <a:p>
            <a:endParaRPr lang="en-US" dirty="0"/>
          </a:p>
          <a:p>
            <a:r>
              <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Java Management Extensions</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a:t>
            </a:r>
            <a:r>
              <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JMX</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is a </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3" tooltip="Java platform"/>
              </a:rPr>
              <a:t>Java</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technology that supplies tools for managing and monitoring </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4" tooltip="Application software"/>
              </a:rPr>
              <a:t>applications</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system objects, devices (such as </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5" tooltip="Computer printer"/>
              </a:rPr>
              <a:t>printers</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and service-oriented networks</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EJB is a </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6" tooltip="Server-side"/>
              </a:rPr>
              <a:t>server-side</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7" tooltip="Component (software)"/>
              </a:rPr>
              <a:t>software component</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that </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8" tooltip="Encapsulation (object-oriented programming)"/>
              </a:rPr>
              <a:t>encapsulates</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a:t>
            </a:r>
            <a:r>
              <a:rPr lang="en-US" sz="1200" b="0" i="0" u="none" strike="noStrike"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hlinkClick r:id="rId9" tooltip="Business logic"/>
              </a:rPr>
              <a:t>business logic</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of an application</a:t>
            </a:r>
          </a:p>
          <a:p>
            <a:endPar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endParaRP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 Expression Language module supports setting and getting of property values, property assignment, method invocation, accessing the context of arrays, collections and indexers, logical and arithmetic operators, named variables, and retrieval of objects by name from Spring's </a:t>
            </a:r>
            <a:r>
              <a:rPr lang="en-US" sz="1200" b="0" i="0" kern="1200" dirty="0" err="1">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IoC</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container.</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8</a:t>
            </a:fld>
            <a:endParaRPr lang="it-IT"/>
          </a:p>
        </p:txBody>
      </p:sp>
    </p:spTree>
    <p:extLst>
      <p:ext uri="{BB962C8B-B14F-4D97-AF65-F5344CB8AC3E}">
        <p14:creationId xmlns:p14="http://schemas.microsoft.com/office/powerpoint/2010/main" val="39239752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relies on asynchronous message-passing instead of synchronous request response-based architecture</a:t>
            </a:r>
          </a:p>
        </p:txBody>
      </p:sp>
      <p:sp>
        <p:nvSpPr>
          <p:cNvPr id="4" name="Slide Number Placeholder 3"/>
          <p:cNvSpPr>
            <a:spLocks noGrp="1"/>
          </p:cNvSpPr>
          <p:nvPr>
            <p:ph type="sldNum" sz="quarter" idx="5"/>
          </p:nvPr>
        </p:nvSpPr>
        <p:spPr/>
        <p:txBody>
          <a:bodyPr/>
          <a:lstStyle/>
          <a:p>
            <a:fld id="{A44168C7-CDE6-B24B-B7C6-F8E72CFBA85A}" type="slidenum">
              <a:rPr lang="it-IT" smtClean="0"/>
              <a:t>49</a:t>
            </a:fld>
            <a:endParaRPr lang="it-IT"/>
          </a:p>
        </p:txBody>
      </p:sp>
    </p:spTree>
    <p:extLst>
      <p:ext uri="{BB962C8B-B14F-4D97-AF65-F5344CB8AC3E}">
        <p14:creationId xmlns:p14="http://schemas.microsoft.com/office/powerpoint/2010/main" val="31488911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50</a:t>
            </a:fld>
            <a:endParaRPr lang="it-IT"/>
          </a:p>
        </p:txBody>
      </p:sp>
    </p:spTree>
    <p:extLst>
      <p:ext uri="{BB962C8B-B14F-4D97-AF65-F5344CB8AC3E}">
        <p14:creationId xmlns:p14="http://schemas.microsoft.com/office/powerpoint/2010/main" val="1394343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52</a:t>
            </a:fld>
            <a:endParaRPr lang="it-IT"/>
          </a:p>
        </p:txBody>
      </p:sp>
    </p:spTree>
    <p:extLst>
      <p:ext uri="{BB962C8B-B14F-4D97-AF65-F5344CB8AC3E}">
        <p14:creationId xmlns:p14="http://schemas.microsoft.com/office/powerpoint/2010/main" val="36100723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53</a:t>
            </a:fld>
            <a:endParaRPr lang="en-US"/>
          </a:p>
        </p:txBody>
      </p:sp>
    </p:spTree>
    <p:extLst>
      <p:ext uri="{BB962C8B-B14F-4D97-AF65-F5344CB8AC3E}">
        <p14:creationId xmlns:p14="http://schemas.microsoft.com/office/powerpoint/2010/main" val="13735022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54</a:t>
            </a:fld>
            <a:endParaRPr lang="it-IT"/>
          </a:p>
        </p:txBody>
      </p:sp>
    </p:spTree>
    <p:extLst>
      <p:ext uri="{BB962C8B-B14F-4D97-AF65-F5344CB8AC3E}">
        <p14:creationId xmlns:p14="http://schemas.microsoft.com/office/powerpoint/2010/main" val="505122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JMS API is specific for Java Platform only, but AMQP (Advanced Message Queuing Protocol) supports many technologies.</a:t>
            </a:r>
          </a:p>
          <a:p>
            <a:pPr fontAlgn="base"/>
            <a:r>
              <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1. Programmatic Transaction Management:</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Transaction is managed with the help of programming and provides extreme flexibility, but it is difficult to maintain.</a:t>
            </a:r>
          </a:p>
          <a:p>
            <a:pPr fontAlgn="base"/>
            <a:r>
              <a:rPr lang="en-US" sz="1200" b="1"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2. Declarative Transaction Management</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Transaction management is separated from business code and only annotations or XML based configurations are used to manage the transactions.</a:t>
            </a:r>
          </a:p>
        </p:txBody>
      </p:sp>
      <p:sp>
        <p:nvSpPr>
          <p:cNvPr id="4" name="Slide Number Placeholder 3"/>
          <p:cNvSpPr>
            <a:spLocks noGrp="1"/>
          </p:cNvSpPr>
          <p:nvPr>
            <p:ph type="sldNum" sz="quarter" idx="5"/>
          </p:nvPr>
        </p:nvSpPr>
        <p:spPr/>
        <p:txBody>
          <a:bodyPr/>
          <a:lstStyle/>
          <a:p>
            <a:fld id="{A44168C7-CDE6-B24B-B7C6-F8E72CFBA85A}" type="slidenum">
              <a:rPr lang="it-IT" smtClean="0"/>
              <a:t>9</a:t>
            </a:fld>
            <a:endParaRPr lang="it-IT"/>
          </a:p>
        </p:txBody>
      </p:sp>
    </p:spTree>
    <p:extLst>
      <p:ext uri="{BB962C8B-B14F-4D97-AF65-F5344CB8AC3E}">
        <p14:creationId xmlns:p14="http://schemas.microsoft.com/office/powerpoint/2010/main" val="192253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Spring MVC is loosely coupled framework whereas Struts is tightly coupled (no out-of-box support for dependency injection)</a:t>
            </a:r>
          </a:p>
          <a:p>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Servlets and Portlets are web based components which use Java for their implementation.</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10</a:t>
            </a:fld>
            <a:endParaRPr lang="it-IT"/>
          </a:p>
        </p:txBody>
      </p:sp>
    </p:spTree>
    <p:extLst>
      <p:ext uri="{BB962C8B-B14F-4D97-AF65-F5344CB8AC3E}">
        <p14:creationId xmlns:p14="http://schemas.microsoft.com/office/powerpoint/2010/main" val="3373597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 mins</a:t>
            </a:r>
          </a:p>
          <a:p>
            <a:r>
              <a:rPr lang="en-US" sz="1200" dirty="0"/>
              <a:t>request: </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the Spring container will create a brand new instance of the bean using the bean definition for each and every HTTP request</a:t>
            </a:r>
          </a:p>
          <a:p>
            <a:r>
              <a:rPr lang="en-US" sz="1200" dirty="0"/>
              <a:t>Session: </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bean will be effectively scoped at the HTTP </a:t>
            </a:r>
            <a:r>
              <a:rPr lang="en-US" dirty="0"/>
              <a:t>Session</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level</a:t>
            </a:r>
          </a:p>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200" dirty="0"/>
              <a:t>global-session: </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Beans defined at the </a:t>
            </a:r>
            <a:r>
              <a:rPr lang="en-US" dirty="0"/>
              <a:t>global session</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 scope are scoped (or bound) to the lifetime of the global portlet </a:t>
            </a:r>
            <a:r>
              <a:rPr lang="en-US" dirty="0"/>
              <a:t>Session</a:t>
            </a:r>
            <a:r>
              <a:rPr lang="en-US" sz="1200" b="0" i="0" kern="1200" dirty="0">
                <a:solidFill>
                  <a:schemeClr val="tx1"/>
                </a:solidFill>
                <a:effectLst/>
                <a:latin typeface="Trebuchet MS" panose="020B0603020202020204" pitchFamily="34" charset="0"/>
                <a:ea typeface="+mn-ea"/>
                <a:cs typeface="Arial" panose="020B0604020202020204" pitchFamily="34" charset="0"/>
                <a:sym typeface="Trebuchet MS" panose="020B0603020202020204" pitchFamily="34" charset="0"/>
              </a:rPr>
              <a:t>.</a:t>
            </a:r>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13</a:t>
            </a:fld>
            <a:endParaRPr lang="it-IT"/>
          </a:p>
        </p:txBody>
      </p:sp>
    </p:spTree>
    <p:extLst>
      <p:ext uri="{BB962C8B-B14F-4D97-AF65-F5344CB8AC3E}">
        <p14:creationId xmlns:p14="http://schemas.microsoft.com/office/powerpoint/2010/main" val="2824078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14</a:t>
            </a:fld>
            <a:endParaRPr lang="it-IT"/>
          </a:p>
        </p:txBody>
      </p:sp>
    </p:spTree>
    <p:extLst>
      <p:ext uri="{BB962C8B-B14F-4D97-AF65-F5344CB8AC3E}">
        <p14:creationId xmlns:p14="http://schemas.microsoft.com/office/powerpoint/2010/main" val="11452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168C7-CDE6-B24B-B7C6-F8E72CFBA85A}" type="slidenum">
              <a:rPr lang="it-IT" smtClean="0"/>
              <a:t>15</a:t>
            </a:fld>
            <a:endParaRPr lang="it-IT"/>
          </a:p>
        </p:txBody>
      </p:sp>
    </p:spTree>
    <p:extLst>
      <p:ext uri="{BB962C8B-B14F-4D97-AF65-F5344CB8AC3E}">
        <p14:creationId xmlns:p14="http://schemas.microsoft.com/office/powerpoint/2010/main" val="18923225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2.emf"/><Relationship Id="rId7" Type="http://schemas.openxmlformats.org/officeDocument/2006/relationships/image" Target="../media/image7.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02 White">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347300" y="1597818"/>
            <a:ext cx="8386686" cy="973931"/>
          </a:xfrm>
        </p:spPr>
        <p:txBody>
          <a:bodyPr/>
          <a:lstStyle>
            <a:lvl1pPr>
              <a:lnSpc>
                <a:spcPts val="3500"/>
              </a:lnSpc>
              <a:defRPr baseline="0">
                <a:solidFill>
                  <a:schemeClr val="tx2"/>
                </a:solidFill>
              </a:defRPr>
            </a:lvl1pPr>
          </a:lstStyle>
          <a:p>
            <a:r>
              <a:rPr lang="it-IT" dirty="0"/>
              <a:t>Presentation Title</a:t>
            </a:r>
            <a:br>
              <a:rPr lang="it-IT" dirty="0"/>
            </a:br>
            <a:r>
              <a:rPr lang="it-IT" dirty="0" err="1"/>
              <a:t>Arial</a:t>
            </a:r>
            <a:r>
              <a:rPr lang="it-IT" dirty="0"/>
              <a:t> </a:t>
            </a:r>
            <a:r>
              <a:rPr lang="it-IT" dirty="0" err="1"/>
              <a:t>Bold</a:t>
            </a:r>
            <a:r>
              <a:rPr lang="it-IT" dirty="0"/>
              <a:t> 33/35pt</a:t>
            </a:r>
          </a:p>
        </p:txBody>
      </p:sp>
      <p:sp>
        <p:nvSpPr>
          <p:cNvPr id="3" name="Sottotitolo 2"/>
          <p:cNvSpPr>
            <a:spLocks noGrp="1"/>
          </p:cNvSpPr>
          <p:nvPr>
            <p:ph type="subTitle" idx="1" hasCustomPrompt="1"/>
          </p:nvPr>
        </p:nvSpPr>
        <p:spPr>
          <a:xfrm>
            <a:off x="347300" y="2647949"/>
            <a:ext cx="8386686" cy="657225"/>
          </a:xfrm>
        </p:spPr>
        <p:txBody>
          <a:bodyPr lIns="0" tIns="0" rIns="0" bIns="0">
            <a:noAutofit/>
          </a:bodyPr>
          <a:lstStyle>
            <a:lvl1pPr marL="0" indent="0" algn="l">
              <a:lnSpc>
                <a:spcPts val="2400"/>
              </a:lnSpc>
              <a:spcBef>
                <a:spcPts val="0"/>
              </a:spcBef>
              <a:buNone/>
              <a:defRPr sz="2000" baseline="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Presentation </a:t>
            </a:r>
            <a:r>
              <a:rPr lang="it-IT" dirty="0" err="1"/>
              <a:t>Subtitle</a:t>
            </a:r>
            <a:br>
              <a:rPr lang="it-IT" dirty="0"/>
            </a:br>
            <a:r>
              <a:rPr lang="it-IT" dirty="0" err="1"/>
              <a:t>Arial</a:t>
            </a:r>
            <a:r>
              <a:rPr lang="it-IT" dirty="0"/>
              <a:t> Regular 20/24pt</a:t>
            </a:r>
          </a:p>
        </p:txBody>
      </p:sp>
      <p:sp>
        <p:nvSpPr>
          <p:cNvPr id="4" name="Segnaposto data 3"/>
          <p:cNvSpPr>
            <a:spLocks noGrp="1"/>
          </p:cNvSpPr>
          <p:nvPr>
            <p:ph type="dt" sz="half" idx="10"/>
          </p:nvPr>
        </p:nvSpPr>
        <p:spPr>
          <a:xfrm>
            <a:off x="3679200" y="4844988"/>
            <a:ext cx="799200" cy="85725"/>
          </a:xfrm>
        </p:spPr>
        <p:txBody>
          <a:bodyPr lIns="0" tIns="0" rIns="0" bIns="0" anchor="t" anchorCtr="0"/>
          <a:lstStyle>
            <a:lvl1pPr>
              <a:defRPr sz="700">
                <a:solidFill>
                  <a:schemeClr val="tx2"/>
                </a:solidFill>
              </a:defRPr>
            </a:lvl1pPr>
          </a:lstStyle>
          <a:p>
            <a:fld id="{E9BCA795-6DB1-0248-99D5-883AF2D12726}" type="datetime4">
              <a:rPr lang="it-IT" smtClean="0"/>
              <a:t>17 marzo 2020</a:t>
            </a:fld>
            <a:endParaRPr lang="it-IT" dirty="0"/>
          </a:p>
        </p:txBody>
      </p:sp>
      <p:sp>
        <p:nvSpPr>
          <p:cNvPr id="13" name="CasellaDiTesto 12"/>
          <p:cNvSpPr txBox="1"/>
          <p:nvPr userDrawn="1"/>
        </p:nvSpPr>
        <p:spPr>
          <a:xfrm>
            <a:off x="6337920" y="228600"/>
            <a:ext cx="1428323" cy="148936"/>
          </a:xfrm>
          <a:prstGeom prst="rect">
            <a:avLst/>
          </a:prstGeom>
          <a:noFill/>
        </p:spPr>
        <p:txBody>
          <a:bodyPr wrap="square" lIns="0" tIns="0" rIns="0" bIns="0" rtlCol="0">
            <a:noAutofit/>
          </a:bodyPr>
          <a:lstStyle/>
          <a:p>
            <a:r>
              <a:rPr lang="it-IT" sz="1200" b="1" dirty="0" err="1">
                <a:solidFill>
                  <a:schemeClr val="tx2"/>
                </a:solidFill>
              </a:rPr>
              <a:t>Department</a:t>
            </a:r>
            <a:r>
              <a:rPr lang="it-IT" sz="1200" b="1" dirty="0">
                <a:solidFill>
                  <a:schemeClr val="tx2"/>
                </a:solidFill>
              </a:rPr>
              <a:t>:</a:t>
            </a:r>
          </a:p>
        </p:txBody>
      </p:sp>
      <p:sp>
        <p:nvSpPr>
          <p:cNvPr id="14" name="CasellaDiTesto 13"/>
          <p:cNvSpPr txBox="1"/>
          <p:nvPr userDrawn="1"/>
        </p:nvSpPr>
        <p:spPr>
          <a:xfrm>
            <a:off x="6337920" y="714375"/>
            <a:ext cx="1428323" cy="155287"/>
          </a:xfrm>
          <a:prstGeom prst="rect">
            <a:avLst/>
          </a:prstGeom>
          <a:noFill/>
        </p:spPr>
        <p:txBody>
          <a:bodyPr wrap="square" lIns="0" tIns="0" rIns="0" bIns="0" rtlCol="0">
            <a:noAutofit/>
          </a:bodyPr>
          <a:lstStyle/>
          <a:p>
            <a:r>
              <a:rPr lang="it-IT" sz="1200" b="1" dirty="0">
                <a:solidFill>
                  <a:schemeClr val="tx2"/>
                </a:solidFill>
              </a:rPr>
              <a:t>Country:</a:t>
            </a:r>
          </a:p>
        </p:txBody>
      </p:sp>
      <p:sp>
        <p:nvSpPr>
          <p:cNvPr id="15" name="Segnaposto testo 3"/>
          <p:cNvSpPr>
            <a:spLocks noGrp="1"/>
          </p:cNvSpPr>
          <p:nvPr>
            <p:ph type="body" sz="quarter" idx="11" hasCustomPrompt="1"/>
          </p:nvPr>
        </p:nvSpPr>
        <p:spPr>
          <a:xfrm>
            <a:off x="6338689" y="430934"/>
            <a:ext cx="2387600" cy="266700"/>
          </a:xfrm>
        </p:spPr>
        <p:txBody>
          <a:bodyPr vert="horz" lIns="0" tIns="0" rIns="0" bIns="0" rtlCol="0" anchor="ctr">
            <a:noAutofit/>
          </a:bodyPr>
          <a:lstStyle>
            <a:lvl1pPr>
              <a:defRPr lang="it-IT" sz="1200" baseline="0" dirty="0" smtClean="0">
                <a:solidFill>
                  <a:schemeClr val="bg1">
                    <a:lumMod val="50000"/>
                  </a:schemeClr>
                </a:solidFill>
              </a:defRPr>
            </a:lvl1pPr>
          </a:lstStyle>
          <a:p>
            <a:pPr marR="0" lvl="0" fontAlgn="auto">
              <a:spcAft>
                <a:spcPts val="0"/>
              </a:spcAft>
              <a:buClrTx/>
              <a:buSzTx/>
              <a:tabLst/>
            </a:pPr>
            <a:r>
              <a:rPr lang="it-IT" dirty="0" err="1"/>
              <a:t>Insert</a:t>
            </a:r>
            <a:r>
              <a:rPr lang="it-IT" dirty="0"/>
              <a:t> </a:t>
            </a:r>
            <a:r>
              <a:rPr lang="it-IT" dirty="0" err="1"/>
              <a:t>Department</a:t>
            </a:r>
            <a:r>
              <a:rPr lang="it-IT" dirty="0"/>
              <a:t> </a:t>
            </a:r>
            <a:r>
              <a:rPr lang="it-IT" dirty="0" err="1"/>
              <a:t>Name</a:t>
            </a:r>
            <a:endParaRPr lang="it-IT" dirty="0"/>
          </a:p>
        </p:txBody>
      </p:sp>
      <p:sp>
        <p:nvSpPr>
          <p:cNvPr id="16" name="Segnaposto testo 3"/>
          <p:cNvSpPr>
            <a:spLocks noGrp="1"/>
          </p:cNvSpPr>
          <p:nvPr>
            <p:ph type="body" sz="quarter" idx="12" hasCustomPrompt="1"/>
          </p:nvPr>
        </p:nvSpPr>
        <p:spPr>
          <a:xfrm>
            <a:off x="6338689" y="917288"/>
            <a:ext cx="2387600" cy="266700"/>
          </a:xfrm>
        </p:spPr>
        <p:txBody>
          <a:bodyPr vert="horz" lIns="0" tIns="0" rIns="0" bIns="0" rtlCol="0" anchor="ctr">
            <a:noAutofit/>
          </a:bodyPr>
          <a:lstStyle>
            <a:lvl1pPr>
              <a:defRPr lang="it-IT" sz="1200" baseline="0" dirty="0" smtClean="0">
                <a:solidFill>
                  <a:schemeClr val="bg1">
                    <a:lumMod val="50000"/>
                  </a:schemeClr>
                </a:solidFill>
              </a:defRPr>
            </a:lvl1pPr>
          </a:lstStyle>
          <a:p>
            <a:pPr marR="0" lvl="0" fontAlgn="auto">
              <a:spcAft>
                <a:spcPts val="0"/>
              </a:spcAft>
              <a:buClrTx/>
              <a:buSzTx/>
              <a:tabLst/>
            </a:pPr>
            <a:r>
              <a:rPr lang="it-IT" dirty="0" err="1"/>
              <a:t>Insesdasrt</a:t>
            </a:r>
            <a:r>
              <a:rPr lang="it-IT" dirty="0"/>
              <a:t> Country </a:t>
            </a:r>
            <a:r>
              <a:rPr lang="it-IT" dirty="0" err="1"/>
              <a:t>Name</a:t>
            </a:r>
            <a:endParaRPr lang="it-IT" dirty="0"/>
          </a:p>
        </p:txBody>
      </p:sp>
      <p:pic>
        <p:nvPicPr>
          <p:cNvPr id="18" name="Picture 17"/>
          <p:cNvPicPr>
            <a:picLocks noChangeAspect="1"/>
          </p:cNvPicPr>
          <p:nvPr userDrawn="1"/>
        </p:nvPicPr>
        <p:blipFill rotWithShape="1">
          <a:blip r:embed="rId2"/>
          <a:srcRect r="21050"/>
          <a:stretch/>
        </p:blipFill>
        <p:spPr>
          <a:xfrm>
            <a:off x="1" y="0"/>
            <a:ext cx="200533" cy="5143500"/>
          </a:xfrm>
          <a:prstGeom prst="rect">
            <a:avLst/>
          </a:prstGeom>
        </p:spPr>
      </p:pic>
      <p:pic>
        <p:nvPicPr>
          <p:cNvPr id="11" name="Immagine 11"/>
          <p:cNvPicPr>
            <a:picLocks noChangeAspect="1"/>
          </p:cNvPicPr>
          <p:nvPr userDrawn="1"/>
        </p:nvPicPr>
        <p:blipFill>
          <a:blip r:embed="rId3"/>
          <a:stretch>
            <a:fillRect/>
          </a:stretch>
        </p:blipFill>
        <p:spPr>
          <a:xfrm>
            <a:off x="347300" y="287166"/>
            <a:ext cx="864000" cy="703434"/>
          </a:xfrm>
          <a:prstGeom prst="rect">
            <a:avLst/>
          </a:prstGeom>
        </p:spPr>
      </p:pic>
    </p:spTree>
    <p:extLst>
      <p:ext uri="{BB962C8B-B14F-4D97-AF65-F5344CB8AC3E}">
        <p14:creationId xmlns:p14="http://schemas.microsoft.com/office/powerpoint/2010/main" val="88595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Table + Text Big bullet: 1 column">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EC66330-A9FA-9243-A32F-99BD6DB6B492}" type="datetime4">
              <a:rPr lang="it-IT" smtClean="0"/>
              <a:t>17 marzo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20" name="Segnaposto tabella 4"/>
          <p:cNvSpPr>
            <a:spLocks noGrp="1"/>
          </p:cNvSpPr>
          <p:nvPr>
            <p:ph type="tbl" sz="quarter" idx="19"/>
          </p:nvPr>
        </p:nvSpPr>
        <p:spPr>
          <a:xfrm>
            <a:off x="347663" y="1262063"/>
            <a:ext cx="8386762" cy="2232422"/>
          </a:xfrm>
        </p:spPr>
        <p:txBody>
          <a:bodyPr/>
          <a:lstStyle/>
          <a:p>
            <a:r>
              <a:rPr lang="en-US"/>
              <a:t>Click icon to add table</a:t>
            </a: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6" name="Segnaposto testo 18"/>
          <p:cNvSpPr>
            <a:spLocks noGrp="1"/>
          </p:cNvSpPr>
          <p:nvPr>
            <p:ph type="body" sz="quarter" idx="14"/>
          </p:nvPr>
        </p:nvSpPr>
        <p:spPr>
          <a:xfrm>
            <a:off x="347664" y="3572622"/>
            <a:ext cx="8391525" cy="976793"/>
          </a:xfrm>
        </p:spPr>
        <p:txBody>
          <a:bodyPr wrap="square"/>
          <a:lstStyle>
            <a:lvl1pPr marL="0" indent="0" algn="l">
              <a:lnSpc>
                <a:spcPct val="100000"/>
              </a:lnSpc>
              <a:buClr>
                <a:schemeClr val="tx2"/>
              </a:buClr>
              <a:buFont typeface="Wingdings" charset="2"/>
              <a:buChar char="v"/>
              <a:defRPr sz="2000" b="1" i="0" baseline="0"/>
            </a:lvl1pPr>
            <a:lvl2pPr marL="410400" indent="-194400">
              <a:lnSpc>
                <a:spcPct val="100000"/>
              </a:lnSpc>
              <a:spcAft>
                <a:spcPts val="0"/>
              </a:spcAft>
              <a:buClr>
                <a:schemeClr val="tx2"/>
              </a:buClr>
              <a:buFont typeface="Wingdings" charset="2"/>
              <a:buChar char="§"/>
              <a:defRPr sz="1000" baseline="0"/>
            </a:lvl2pPr>
            <a:lvl3pPr marL="410400" indent="-194400">
              <a:lnSpc>
                <a:spcPct val="100000"/>
              </a:lnSpc>
              <a:buClr>
                <a:schemeClr val="tx1"/>
              </a:buClr>
              <a:buFont typeface="Lucida Grande"/>
              <a:buChar char="-"/>
              <a:defRPr sz="1000"/>
            </a:lvl3pPr>
            <a:lvl4pPr marL="410400" indent="-194400">
              <a:lnSpc>
                <a:spcPct val="100000"/>
              </a:lnSpc>
              <a:defRPr sz="1000"/>
            </a:lvl4pPr>
            <a:lvl5pPr marL="410400" indent="-194400">
              <a:lnSpc>
                <a:spcPct val="100000"/>
              </a:lnSpc>
              <a:buClr>
                <a:schemeClr val="tx1"/>
              </a:buClr>
              <a:buFont typeface="Wingdings" charset="2"/>
              <a:buChar char="Ø"/>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
        <p:nvSpPr>
          <p:cNvPr id="14"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Tree>
    <p:extLst>
      <p:ext uri="{BB962C8B-B14F-4D97-AF65-F5344CB8AC3E}">
        <p14:creationId xmlns:p14="http://schemas.microsoft.com/office/powerpoint/2010/main" val="307696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Charts + Tables: 2 columns">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5BE9C2E3-9CE0-B644-BE36-B0C89A7CAE94}" type="datetime4">
              <a:rPr lang="it-IT" smtClean="0"/>
              <a:t>17 marzo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8" name="Segnaposto grafico 17"/>
          <p:cNvSpPr>
            <a:spLocks noGrp="1"/>
          </p:cNvSpPr>
          <p:nvPr>
            <p:ph type="chart" sz="quarter" idx="17"/>
          </p:nvPr>
        </p:nvSpPr>
        <p:spPr>
          <a:xfrm>
            <a:off x="4613301" y="1274130"/>
            <a:ext cx="4126071" cy="1575955"/>
          </a:xfrm>
        </p:spPr>
        <p:txBody>
          <a:bodyPr/>
          <a:lstStyle/>
          <a:p>
            <a:r>
              <a:rPr lang="en-US"/>
              <a:t>Click icon to add chart</a:t>
            </a:r>
            <a:endParaRPr lang="it-IT"/>
          </a:p>
        </p:txBody>
      </p:sp>
      <p:sp>
        <p:nvSpPr>
          <p:cNvPr id="24" name="Segnaposto tabella 2"/>
          <p:cNvSpPr>
            <a:spLocks noGrp="1"/>
          </p:cNvSpPr>
          <p:nvPr>
            <p:ph type="tbl" sz="quarter" idx="21"/>
          </p:nvPr>
        </p:nvSpPr>
        <p:spPr>
          <a:xfrm>
            <a:off x="4613301" y="3049982"/>
            <a:ext cx="4120686" cy="1512709"/>
          </a:xfrm>
        </p:spPr>
        <p:txBody>
          <a:bodyPr/>
          <a:lstStyle/>
          <a:p>
            <a:r>
              <a:rPr lang="en-US"/>
              <a:t>Click icon to add table</a:t>
            </a:r>
            <a:endParaRPr lang="it-IT"/>
          </a:p>
        </p:txBody>
      </p:sp>
      <p:sp>
        <p:nvSpPr>
          <p:cNvPr id="25" name="Segnaposto grafico 17"/>
          <p:cNvSpPr>
            <a:spLocks noGrp="1"/>
          </p:cNvSpPr>
          <p:nvPr>
            <p:ph type="chart" sz="quarter" idx="22"/>
          </p:nvPr>
        </p:nvSpPr>
        <p:spPr>
          <a:xfrm>
            <a:off x="347301" y="1274130"/>
            <a:ext cx="4126071" cy="1575955"/>
          </a:xfrm>
        </p:spPr>
        <p:txBody>
          <a:bodyPr/>
          <a:lstStyle/>
          <a:p>
            <a:r>
              <a:rPr lang="en-US"/>
              <a:t>Click icon to add chart</a:t>
            </a:r>
            <a:endParaRPr lang="it-IT"/>
          </a:p>
        </p:txBody>
      </p:sp>
      <p:sp>
        <p:nvSpPr>
          <p:cNvPr id="26" name="Segnaposto tabella 2"/>
          <p:cNvSpPr>
            <a:spLocks noGrp="1"/>
          </p:cNvSpPr>
          <p:nvPr>
            <p:ph type="tbl" sz="quarter" idx="23"/>
          </p:nvPr>
        </p:nvSpPr>
        <p:spPr>
          <a:xfrm>
            <a:off x="347301" y="3049982"/>
            <a:ext cx="4120686" cy="1512709"/>
          </a:xfrm>
        </p:spPr>
        <p:txBody>
          <a:bodyPr/>
          <a:lstStyle/>
          <a:p>
            <a:r>
              <a:rPr lang="en-US"/>
              <a:t>Click icon to add table</a:t>
            </a: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7"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7" name="Immagine 16"/>
          <p:cNvPicPr>
            <a:picLocks noChangeAspect="1"/>
          </p:cNvPicPr>
          <p:nvPr userDrawn="1"/>
        </p:nvPicPr>
        <p:blipFill>
          <a:blip r:embed="rId3"/>
          <a:stretch>
            <a:fillRect/>
          </a:stretch>
        </p:blipFill>
        <p:spPr>
          <a:xfrm>
            <a:off x="8282787" y="4651599"/>
            <a:ext cx="444281" cy="360000"/>
          </a:xfrm>
          <a:prstGeom prst="rect">
            <a:avLst/>
          </a:prstGeom>
        </p:spPr>
      </p:pic>
      <p:sp>
        <p:nvSpPr>
          <p:cNvPr id="14"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9"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648321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Timeline">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D80EE89-5913-7647-8C31-0801FAD3084B}" type="datetime4">
              <a:rPr lang="it-IT" smtClean="0"/>
              <a:t>17 marzo 2020</a:t>
            </a:fld>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2" name="Freccia destra 1"/>
          <p:cNvSpPr/>
          <p:nvPr userDrawn="1"/>
        </p:nvSpPr>
        <p:spPr>
          <a:xfrm flipV="1">
            <a:off x="347301" y="2796102"/>
            <a:ext cx="8392070" cy="176645"/>
          </a:xfrm>
          <a:prstGeom prst="rightArrow">
            <a:avLst>
              <a:gd name="adj1" fmla="val 50000"/>
              <a:gd name="adj2" fmla="val 151308"/>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4" name="Segnaposto testo 3"/>
          <p:cNvSpPr>
            <a:spLocks noGrp="1"/>
          </p:cNvSpPr>
          <p:nvPr>
            <p:ph type="body" sz="quarter" idx="14" hasCustomPrompt="1"/>
          </p:nvPr>
        </p:nvSpPr>
        <p:spPr>
          <a:xfrm>
            <a:off x="693161" y="2657701"/>
            <a:ext cx="707688" cy="138401"/>
          </a:xfrm>
        </p:spPr>
        <p:txBody>
          <a:bodyPr/>
          <a:lstStyle>
            <a:lvl1pPr algn="ctr">
              <a:defRPr/>
            </a:lvl1pPr>
          </a:lstStyle>
          <a:p>
            <a:pPr lvl="0"/>
            <a:r>
              <a:rPr lang="it-IT" dirty="0"/>
              <a:t>Data</a:t>
            </a:r>
          </a:p>
        </p:txBody>
      </p:sp>
      <p:cxnSp>
        <p:nvCxnSpPr>
          <p:cNvPr id="10" name="Connettore 1 9"/>
          <p:cNvCxnSpPr/>
          <p:nvPr userDrawn="1"/>
        </p:nvCxnSpPr>
        <p:spPr>
          <a:xfrm>
            <a:off x="347301"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Connettore 1 21"/>
          <p:cNvCxnSpPr/>
          <p:nvPr userDrawn="1"/>
        </p:nvCxnSpPr>
        <p:spPr>
          <a:xfrm flipV="1">
            <a:off x="1047724"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7" name="Segnaposto testo 3"/>
          <p:cNvSpPr>
            <a:spLocks noGrp="1"/>
          </p:cNvSpPr>
          <p:nvPr>
            <p:ph type="body" sz="quarter" idx="15" hasCustomPrompt="1"/>
          </p:nvPr>
        </p:nvSpPr>
        <p:spPr>
          <a:xfrm>
            <a:off x="1516304" y="2972747"/>
            <a:ext cx="707688" cy="138401"/>
          </a:xfrm>
        </p:spPr>
        <p:txBody>
          <a:bodyPr/>
          <a:lstStyle>
            <a:lvl1pPr algn="ctr">
              <a:defRPr/>
            </a:lvl1pPr>
          </a:lstStyle>
          <a:p>
            <a:pPr lvl="0"/>
            <a:r>
              <a:rPr lang="it-IT" dirty="0"/>
              <a:t>Data</a:t>
            </a:r>
          </a:p>
        </p:txBody>
      </p:sp>
      <p:cxnSp>
        <p:nvCxnSpPr>
          <p:cNvPr id="32" name="Connettore 1 31"/>
          <p:cNvCxnSpPr/>
          <p:nvPr userDrawn="1"/>
        </p:nvCxnSpPr>
        <p:spPr>
          <a:xfrm>
            <a:off x="117044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3" name="Connettore 1 32"/>
          <p:cNvCxnSpPr/>
          <p:nvPr userDrawn="1"/>
        </p:nvCxnSpPr>
        <p:spPr>
          <a:xfrm flipV="1">
            <a:off x="187086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4" name="Segnaposto testo 3"/>
          <p:cNvSpPr>
            <a:spLocks noGrp="1"/>
          </p:cNvSpPr>
          <p:nvPr>
            <p:ph type="body" sz="quarter" idx="16" hasCustomPrompt="1"/>
          </p:nvPr>
        </p:nvSpPr>
        <p:spPr>
          <a:xfrm>
            <a:off x="2306144" y="2657701"/>
            <a:ext cx="707688" cy="138401"/>
          </a:xfrm>
        </p:spPr>
        <p:txBody>
          <a:bodyPr/>
          <a:lstStyle>
            <a:lvl1pPr algn="ctr">
              <a:defRPr/>
            </a:lvl1pPr>
          </a:lstStyle>
          <a:p>
            <a:pPr lvl="0"/>
            <a:r>
              <a:rPr lang="it-IT" dirty="0"/>
              <a:t>Data</a:t>
            </a:r>
          </a:p>
        </p:txBody>
      </p:sp>
      <p:cxnSp>
        <p:nvCxnSpPr>
          <p:cNvPr id="35" name="Connettore 1 34"/>
          <p:cNvCxnSpPr/>
          <p:nvPr userDrawn="1"/>
        </p:nvCxnSpPr>
        <p:spPr>
          <a:xfrm>
            <a:off x="1960284"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Connettore 1 35"/>
          <p:cNvCxnSpPr/>
          <p:nvPr userDrawn="1"/>
        </p:nvCxnSpPr>
        <p:spPr>
          <a:xfrm flipV="1">
            <a:off x="2660707"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0" name="Segnaposto testo 3"/>
          <p:cNvSpPr>
            <a:spLocks noGrp="1"/>
          </p:cNvSpPr>
          <p:nvPr>
            <p:ph type="body" sz="quarter" idx="17" hasCustomPrompt="1"/>
          </p:nvPr>
        </p:nvSpPr>
        <p:spPr>
          <a:xfrm>
            <a:off x="3140364" y="2972747"/>
            <a:ext cx="707688" cy="138401"/>
          </a:xfrm>
        </p:spPr>
        <p:txBody>
          <a:bodyPr/>
          <a:lstStyle>
            <a:lvl1pPr algn="ctr">
              <a:defRPr/>
            </a:lvl1pPr>
          </a:lstStyle>
          <a:p>
            <a:pPr lvl="0"/>
            <a:r>
              <a:rPr lang="it-IT" dirty="0"/>
              <a:t>Data</a:t>
            </a:r>
          </a:p>
        </p:txBody>
      </p:sp>
      <p:cxnSp>
        <p:nvCxnSpPr>
          <p:cNvPr id="41" name="Connettore 1 40"/>
          <p:cNvCxnSpPr/>
          <p:nvPr userDrawn="1"/>
        </p:nvCxnSpPr>
        <p:spPr>
          <a:xfrm>
            <a:off x="279450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Connettore 1 41"/>
          <p:cNvCxnSpPr/>
          <p:nvPr userDrawn="1"/>
        </p:nvCxnSpPr>
        <p:spPr>
          <a:xfrm flipV="1">
            <a:off x="349492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Segnaposto testo 3"/>
          <p:cNvSpPr>
            <a:spLocks noGrp="1"/>
          </p:cNvSpPr>
          <p:nvPr>
            <p:ph type="body" sz="quarter" idx="18" hasCustomPrompt="1"/>
          </p:nvPr>
        </p:nvSpPr>
        <p:spPr>
          <a:xfrm>
            <a:off x="3921076" y="2657701"/>
            <a:ext cx="707688" cy="138401"/>
          </a:xfrm>
        </p:spPr>
        <p:txBody>
          <a:bodyPr/>
          <a:lstStyle>
            <a:lvl1pPr algn="ctr">
              <a:defRPr/>
            </a:lvl1pPr>
          </a:lstStyle>
          <a:p>
            <a:pPr lvl="0"/>
            <a:r>
              <a:rPr lang="it-IT" dirty="0"/>
              <a:t>Data</a:t>
            </a:r>
          </a:p>
        </p:txBody>
      </p:sp>
      <p:cxnSp>
        <p:nvCxnSpPr>
          <p:cNvPr id="44" name="Connettore 1 43"/>
          <p:cNvCxnSpPr/>
          <p:nvPr userDrawn="1"/>
        </p:nvCxnSpPr>
        <p:spPr>
          <a:xfrm>
            <a:off x="3575216"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Connettore 1 44"/>
          <p:cNvCxnSpPr/>
          <p:nvPr userDrawn="1"/>
        </p:nvCxnSpPr>
        <p:spPr>
          <a:xfrm flipV="1">
            <a:off x="4275639"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6" name="Segnaposto testo 3"/>
          <p:cNvSpPr>
            <a:spLocks noGrp="1"/>
          </p:cNvSpPr>
          <p:nvPr>
            <p:ph type="body" sz="quarter" idx="19" hasCustomPrompt="1"/>
          </p:nvPr>
        </p:nvSpPr>
        <p:spPr>
          <a:xfrm>
            <a:off x="4764424" y="2972747"/>
            <a:ext cx="707688" cy="138401"/>
          </a:xfrm>
        </p:spPr>
        <p:txBody>
          <a:bodyPr/>
          <a:lstStyle>
            <a:lvl1pPr algn="ctr">
              <a:defRPr/>
            </a:lvl1pPr>
          </a:lstStyle>
          <a:p>
            <a:pPr lvl="0"/>
            <a:r>
              <a:rPr lang="it-IT" dirty="0"/>
              <a:t>Data</a:t>
            </a:r>
          </a:p>
        </p:txBody>
      </p:sp>
      <p:cxnSp>
        <p:nvCxnSpPr>
          <p:cNvPr id="47" name="Connettore 1 46"/>
          <p:cNvCxnSpPr/>
          <p:nvPr userDrawn="1"/>
        </p:nvCxnSpPr>
        <p:spPr>
          <a:xfrm>
            <a:off x="4418564"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8" name="Connettore 1 47"/>
          <p:cNvCxnSpPr/>
          <p:nvPr userDrawn="1"/>
        </p:nvCxnSpPr>
        <p:spPr>
          <a:xfrm flipV="1">
            <a:off x="5118987"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9" name="Segnaposto testo 3"/>
          <p:cNvSpPr>
            <a:spLocks noGrp="1"/>
          </p:cNvSpPr>
          <p:nvPr>
            <p:ph type="body" sz="quarter" idx="20" hasCustomPrompt="1"/>
          </p:nvPr>
        </p:nvSpPr>
        <p:spPr>
          <a:xfrm>
            <a:off x="6373091" y="2972747"/>
            <a:ext cx="707688" cy="138401"/>
          </a:xfrm>
        </p:spPr>
        <p:txBody>
          <a:bodyPr/>
          <a:lstStyle>
            <a:lvl1pPr algn="ctr">
              <a:defRPr/>
            </a:lvl1pPr>
          </a:lstStyle>
          <a:p>
            <a:pPr lvl="0"/>
            <a:r>
              <a:rPr lang="it-IT" dirty="0"/>
              <a:t>Data</a:t>
            </a:r>
          </a:p>
        </p:txBody>
      </p:sp>
      <p:cxnSp>
        <p:nvCxnSpPr>
          <p:cNvPr id="50" name="Connettore 1 49"/>
          <p:cNvCxnSpPr/>
          <p:nvPr userDrawn="1"/>
        </p:nvCxnSpPr>
        <p:spPr>
          <a:xfrm>
            <a:off x="6027231" y="3382818"/>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1" name="Connettore 1 50"/>
          <p:cNvCxnSpPr/>
          <p:nvPr userDrawn="1"/>
        </p:nvCxnSpPr>
        <p:spPr>
          <a:xfrm flipV="1">
            <a:off x="6727654" y="316345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2" name="Segnaposto testo 3"/>
          <p:cNvSpPr>
            <a:spLocks noGrp="1"/>
          </p:cNvSpPr>
          <p:nvPr>
            <p:ph type="body" sz="quarter" idx="21" hasCustomPrompt="1"/>
          </p:nvPr>
        </p:nvSpPr>
        <p:spPr>
          <a:xfrm>
            <a:off x="5557715" y="2657701"/>
            <a:ext cx="707688" cy="138401"/>
          </a:xfrm>
        </p:spPr>
        <p:txBody>
          <a:bodyPr/>
          <a:lstStyle>
            <a:lvl1pPr algn="ctr">
              <a:defRPr/>
            </a:lvl1pPr>
          </a:lstStyle>
          <a:p>
            <a:pPr lvl="0"/>
            <a:r>
              <a:rPr lang="it-IT" dirty="0"/>
              <a:t>Data</a:t>
            </a:r>
          </a:p>
        </p:txBody>
      </p:sp>
      <p:cxnSp>
        <p:nvCxnSpPr>
          <p:cNvPr id="53" name="Connettore 1 52"/>
          <p:cNvCxnSpPr/>
          <p:nvPr userDrawn="1"/>
        </p:nvCxnSpPr>
        <p:spPr>
          <a:xfrm>
            <a:off x="5211855"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4" name="Connettore 1 53"/>
          <p:cNvCxnSpPr/>
          <p:nvPr userDrawn="1"/>
        </p:nvCxnSpPr>
        <p:spPr>
          <a:xfrm flipV="1">
            <a:off x="5912278"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5" name="Segnaposto testo 3"/>
          <p:cNvSpPr>
            <a:spLocks noGrp="1"/>
          </p:cNvSpPr>
          <p:nvPr>
            <p:ph type="body" sz="quarter" idx="22" hasCustomPrompt="1"/>
          </p:nvPr>
        </p:nvSpPr>
        <p:spPr>
          <a:xfrm>
            <a:off x="7166350" y="2657701"/>
            <a:ext cx="707688" cy="138401"/>
          </a:xfrm>
        </p:spPr>
        <p:txBody>
          <a:bodyPr/>
          <a:lstStyle>
            <a:lvl1pPr algn="ctr">
              <a:defRPr/>
            </a:lvl1pPr>
          </a:lstStyle>
          <a:p>
            <a:pPr lvl="0"/>
            <a:r>
              <a:rPr lang="it-IT" dirty="0"/>
              <a:t>Data</a:t>
            </a:r>
          </a:p>
        </p:txBody>
      </p:sp>
      <p:cxnSp>
        <p:nvCxnSpPr>
          <p:cNvPr id="56" name="Connettore 1 55"/>
          <p:cNvCxnSpPr/>
          <p:nvPr userDrawn="1"/>
        </p:nvCxnSpPr>
        <p:spPr>
          <a:xfrm>
            <a:off x="6820490" y="2378365"/>
            <a:ext cx="137682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57" name="Connettore 1 56"/>
          <p:cNvCxnSpPr/>
          <p:nvPr userDrawn="1"/>
        </p:nvCxnSpPr>
        <p:spPr>
          <a:xfrm flipV="1">
            <a:off x="7520913" y="2378365"/>
            <a:ext cx="0" cy="21936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60" name="Segnaposto testo 59"/>
          <p:cNvSpPr>
            <a:spLocks noGrp="1"/>
          </p:cNvSpPr>
          <p:nvPr>
            <p:ph type="body" sz="quarter" idx="23"/>
          </p:nvPr>
        </p:nvSpPr>
        <p:spPr>
          <a:xfrm>
            <a:off x="347663"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1" name="Segnaposto testo 59"/>
          <p:cNvSpPr>
            <a:spLocks noGrp="1"/>
          </p:cNvSpPr>
          <p:nvPr>
            <p:ph type="body" sz="quarter" idx="24"/>
          </p:nvPr>
        </p:nvSpPr>
        <p:spPr>
          <a:xfrm>
            <a:off x="1972526"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2" name="Segnaposto testo 59"/>
          <p:cNvSpPr>
            <a:spLocks noGrp="1"/>
          </p:cNvSpPr>
          <p:nvPr>
            <p:ph type="body" sz="quarter" idx="25"/>
          </p:nvPr>
        </p:nvSpPr>
        <p:spPr>
          <a:xfrm>
            <a:off x="3575215"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3" name="Segnaposto testo 59"/>
          <p:cNvSpPr>
            <a:spLocks noGrp="1"/>
          </p:cNvSpPr>
          <p:nvPr>
            <p:ph type="body" sz="quarter" idx="26"/>
          </p:nvPr>
        </p:nvSpPr>
        <p:spPr>
          <a:xfrm>
            <a:off x="5222869"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4" name="Segnaposto testo 59"/>
          <p:cNvSpPr>
            <a:spLocks noGrp="1"/>
          </p:cNvSpPr>
          <p:nvPr>
            <p:ph type="body" sz="quarter" idx="27"/>
          </p:nvPr>
        </p:nvSpPr>
        <p:spPr>
          <a:xfrm>
            <a:off x="6844542" y="1246909"/>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0" name="Segnaposto testo 59"/>
          <p:cNvSpPr>
            <a:spLocks noGrp="1"/>
          </p:cNvSpPr>
          <p:nvPr>
            <p:ph type="body" sz="quarter" idx="29"/>
          </p:nvPr>
        </p:nvSpPr>
        <p:spPr>
          <a:xfrm>
            <a:off x="1172318"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1" name="Segnaposto testo 59"/>
          <p:cNvSpPr>
            <a:spLocks noGrp="1"/>
          </p:cNvSpPr>
          <p:nvPr>
            <p:ph type="body" sz="quarter" idx="30"/>
          </p:nvPr>
        </p:nvSpPr>
        <p:spPr>
          <a:xfrm>
            <a:off x="2794962"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2" name="Segnaposto testo 59"/>
          <p:cNvSpPr>
            <a:spLocks noGrp="1"/>
          </p:cNvSpPr>
          <p:nvPr>
            <p:ph type="body" sz="quarter" idx="31"/>
          </p:nvPr>
        </p:nvSpPr>
        <p:spPr>
          <a:xfrm>
            <a:off x="4430806"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3" name="Segnaposto testo 59"/>
          <p:cNvSpPr>
            <a:spLocks noGrp="1"/>
          </p:cNvSpPr>
          <p:nvPr>
            <p:ph type="body" sz="quarter" idx="32"/>
          </p:nvPr>
        </p:nvSpPr>
        <p:spPr>
          <a:xfrm>
            <a:off x="6027689" y="3475182"/>
            <a:ext cx="1376362" cy="1039091"/>
          </a:xfrm>
        </p:spPr>
        <p:txBody>
          <a:bodyPr/>
          <a:lstStyle>
            <a:lvl1pPr>
              <a:lnSpc>
                <a:spcPct val="100000"/>
              </a:lnSpc>
              <a:defRPr/>
            </a:lvl1pPr>
            <a:lvl2pPr>
              <a:lnSpc>
                <a:spcPct val="100000"/>
              </a:lnSpc>
              <a:defRPr/>
            </a:lvl2pPr>
            <a:lvl3pPr>
              <a:lnSpc>
                <a:spcPct val="100000"/>
              </a:lnSpc>
              <a:defRPr/>
            </a:lvl3pPr>
            <a:lvl4pPr>
              <a:lnSpc>
                <a:spcPct val="10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66" name="Immagine 65"/>
          <p:cNvPicPr>
            <a:picLocks noChangeAspect="1"/>
          </p:cNvPicPr>
          <p:nvPr userDrawn="1"/>
        </p:nvPicPr>
        <p:blipFill>
          <a:blip r:embed="rId3"/>
          <a:stretch>
            <a:fillRect/>
          </a:stretch>
        </p:blipFill>
        <p:spPr>
          <a:xfrm>
            <a:off x="8282787" y="4651599"/>
            <a:ext cx="444281" cy="360000"/>
          </a:xfrm>
          <a:prstGeom prst="rect">
            <a:avLst/>
          </a:prstGeom>
        </p:spPr>
      </p:pic>
      <p:sp>
        <p:nvSpPr>
          <p:cNvPr id="5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6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54319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Blank">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D80EE89-5913-7647-8C31-0801FAD3084B}" type="datetime4">
              <a:rPr lang="it-IT" smtClean="0"/>
              <a:t>17 marzo 2020</a:t>
            </a:fld>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0" name="Immagine 9"/>
          <p:cNvPicPr>
            <a:picLocks noChangeAspect="1"/>
          </p:cNvPicPr>
          <p:nvPr userDrawn="1"/>
        </p:nvPicPr>
        <p:blipFill>
          <a:blip r:embed="rId3"/>
          <a:stretch>
            <a:fillRect/>
          </a:stretch>
        </p:blipFill>
        <p:spPr>
          <a:xfrm>
            <a:off x="8282787" y="4651599"/>
            <a:ext cx="444281" cy="360000"/>
          </a:xfrm>
          <a:prstGeom prst="rect">
            <a:avLst/>
          </a:prstGeom>
        </p:spPr>
      </p:pic>
      <p:sp>
        <p:nvSpPr>
          <p:cNvPr id="13"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1021943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lide Highlights">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D80EE89-5913-7647-8C31-0801FAD3084B}" type="datetime4">
              <a:rPr lang="it-IT" smtClean="0"/>
              <a:t>17 marzo 2020</a:t>
            </a:fld>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1"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0" name="Segnaposto testo 18"/>
          <p:cNvSpPr>
            <a:spLocks noGrp="1"/>
          </p:cNvSpPr>
          <p:nvPr>
            <p:ph type="body" sz="quarter" idx="14" hasCustomPrompt="1"/>
          </p:nvPr>
        </p:nvSpPr>
        <p:spPr>
          <a:xfrm>
            <a:off x="4601684" y="1262063"/>
            <a:ext cx="4132303" cy="3283744"/>
          </a:xfrm>
        </p:spPr>
        <p:txBody>
          <a:bodyPr tIns="46800"/>
          <a:lstStyle>
            <a:lvl1pPr>
              <a:lnSpc>
                <a:spcPct val="100000"/>
              </a:lnSpc>
              <a:spcBef>
                <a:spcPts val="0"/>
              </a:spcBef>
              <a:defRPr sz="2400" baseline="0">
                <a:solidFill>
                  <a:schemeClr val="tx1"/>
                </a:solidFill>
              </a:defRPr>
            </a:lvl1pPr>
          </a:lstStyle>
          <a:p>
            <a:pPr lvl="0"/>
            <a:r>
              <a:rPr lang="it-IT" dirty="0" err="1"/>
              <a:t>Lorem</a:t>
            </a:r>
            <a:r>
              <a:rPr lang="it-IT" dirty="0"/>
              <a:t> </a:t>
            </a:r>
            <a:r>
              <a:rPr lang="it-IT" dirty="0" err="1"/>
              <a:t>Ipsum</a:t>
            </a:r>
            <a:r>
              <a:rPr lang="it-IT" dirty="0"/>
              <a:t> </a:t>
            </a:r>
            <a:r>
              <a:rPr lang="it-IT" dirty="0" err="1"/>
              <a:t>sit</a:t>
            </a:r>
            <a:r>
              <a:rPr lang="it-IT" dirty="0"/>
              <a:t> </a:t>
            </a:r>
            <a:r>
              <a:rPr lang="it-IT" dirty="0" err="1"/>
              <a:t>amet</a:t>
            </a:r>
            <a:r>
              <a:rPr lang="it-IT" dirty="0"/>
              <a:t> bla bla bla bla bla bla bla bla </a:t>
            </a:r>
          </a:p>
        </p:txBody>
      </p:sp>
      <p:sp>
        <p:nvSpPr>
          <p:cNvPr id="11" name="Segnaposto testo 18"/>
          <p:cNvSpPr>
            <a:spLocks noGrp="1"/>
          </p:cNvSpPr>
          <p:nvPr>
            <p:ph type="body" sz="quarter" idx="15" hasCustomPrompt="1"/>
          </p:nvPr>
        </p:nvSpPr>
        <p:spPr>
          <a:xfrm>
            <a:off x="347301" y="1262063"/>
            <a:ext cx="4132303" cy="3283744"/>
          </a:xfrm>
        </p:spPr>
        <p:txBody>
          <a:bodyPr tIns="50400"/>
          <a:lstStyle>
            <a:lvl1pPr>
              <a:lnSpc>
                <a:spcPct val="100000"/>
              </a:lnSpc>
              <a:defRPr sz="3600" b="1" i="0" baseline="0">
                <a:solidFill>
                  <a:schemeClr val="tx2"/>
                </a:solidFill>
              </a:defRPr>
            </a:lvl1pPr>
          </a:lstStyle>
          <a:p>
            <a:pPr lvl="0"/>
            <a:r>
              <a:rPr lang="it-IT" dirty="0" err="1"/>
              <a:t>Lorem</a:t>
            </a:r>
            <a:r>
              <a:rPr lang="it-IT" dirty="0"/>
              <a:t> </a:t>
            </a:r>
            <a:r>
              <a:rPr lang="it-IT" dirty="0" err="1"/>
              <a:t>Ipsum</a:t>
            </a:r>
            <a:r>
              <a:rPr lang="it-IT" dirty="0"/>
              <a:t> </a:t>
            </a:r>
            <a:r>
              <a:rPr lang="it-IT" dirty="0" err="1"/>
              <a:t>Sit</a:t>
            </a:r>
            <a:r>
              <a:rPr lang="it-IT" dirty="0"/>
              <a:t> 79% </a:t>
            </a:r>
            <a:r>
              <a:rPr lang="it-IT" dirty="0" err="1"/>
              <a:t>Sit</a:t>
            </a:r>
            <a:r>
              <a:rPr lang="it-IT" dirty="0"/>
              <a:t> </a:t>
            </a:r>
            <a:r>
              <a:rPr lang="it-IT" dirty="0" err="1"/>
              <a:t>Amet</a:t>
            </a:r>
            <a:endParaRPr lang="it-IT" dirty="0"/>
          </a:p>
        </p:txBody>
      </p:sp>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
        <p:nvSpPr>
          <p:cNvPr id="13"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332001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Team contacts">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32915B9D-FBA5-F64C-8672-261CC4E8423A}" type="datetime4">
              <a:rPr lang="it-IT" smtClean="0"/>
              <a:t>17 marzo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4" name="object 3"/>
          <p:cNvSpPr txBox="1"/>
          <p:nvPr userDrawn="1"/>
        </p:nvSpPr>
        <p:spPr>
          <a:xfrm>
            <a:off x="357774" y="537221"/>
            <a:ext cx="1335610" cy="238619"/>
          </a:xfrm>
          <a:prstGeom prst="rect">
            <a:avLst/>
          </a:prstGeom>
        </p:spPr>
        <p:txBody>
          <a:bodyPr wrap="square" lIns="0" tIns="0" rIns="0" bIns="0" rtlCol="0">
            <a:noAutofit/>
          </a:bodyPr>
          <a:lstStyle/>
          <a:p>
            <a:pPr marL="12700">
              <a:lnSpc>
                <a:spcPct val="95825"/>
              </a:lnSpc>
              <a:spcBef>
                <a:spcPts val="10"/>
              </a:spcBef>
            </a:pPr>
            <a:r>
              <a:rPr lang="it-IT" sz="2000" spc="0" dirty="0">
                <a:solidFill>
                  <a:schemeClr val="tx2"/>
                </a:solidFill>
                <a:latin typeface="Arial"/>
                <a:cs typeface="Arial"/>
              </a:rPr>
              <a:t>Team</a:t>
            </a:r>
            <a:endParaRPr sz="2000" dirty="0">
              <a:solidFill>
                <a:schemeClr val="tx2"/>
              </a:solidFill>
              <a:latin typeface="Arial"/>
              <a:cs typeface="Arial"/>
            </a:endParaRPr>
          </a:p>
        </p:txBody>
      </p:sp>
      <p:pic>
        <p:nvPicPr>
          <p:cNvPr id="17" name="Picture 16"/>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5" name="Segnaposto testo 5"/>
          <p:cNvSpPr>
            <a:spLocks noGrp="1"/>
          </p:cNvSpPr>
          <p:nvPr>
            <p:ph type="body" sz="quarter" idx="14" hasCustomPrompt="1"/>
          </p:nvPr>
        </p:nvSpPr>
        <p:spPr>
          <a:xfrm>
            <a:off x="347300" y="917973"/>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18" name="Segnaposto testo 5"/>
          <p:cNvSpPr>
            <a:spLocks noGrp="1"/>
          </p:cNvSpPr>
          <p:nvPr>
            <p:ph type="body" sz="quarter" idx="16" hasCustomPrompt="1"/>
          </p:nvPr>
        </p:nvSpPr>
        <p:spPr>
          <a:xfrm>
            <a:off x="347300" y="1096928"/>
            <a:ext cx="4124276" cy="121119"/>
          </a:xfrm>
        </p:spPr>
        <p:txBody>
          <a:bodyPr/>
          <a:lstStyle>
            <a:lvl1pPr>
              <a:defRPr sz="1000" b="0" i="0"/>
            </a:lvl1pPr>
          </a:lstStyle>
          <a:p>
            <a:pPr lvl="0"/>
            <a:r>
              <a:rPr lang="it-IT" dirty="0"/>
              <a:t>Job</a:t>
            </a:r>
          </a:p>
        </p:txBody>
      </p:sp>
      <p:sp>
        <p:nvSpPr>
          <p:cNvPr id="19" name="Segnaposto testo 5"/>
          <p:cNvSpPr>
            <a:spLocks noGrp="1"/>
          </p:cNvSpPr>
          <p:nvPr>
            <p:ph type="body" sz="quarter" idx="17" hasCustomPrompt="1"/>
          </p:nvPr>
        </p:nvSpPr>
        <p:spPr>
          <a:xfrm>
            <a:off x="347663" y="1258564"/>
            <a:ext cx="4124276" cy="121119"/>
          </a:xfrm>
        </p:spPr>
        <p:txBody>
          <a:bodyPr/>
          <a:lstStyle>
            <a:lvl1pPr>
              <a:defRPr sz="1000" b="0" i="0"/>
            </a:lvl1pPr>
          </a:lstStyle>
          <a:p>
            <a:pPr lvl="0"/>
            <a:r>
              <a:rPr lang="it-IT" dirty="0"/>
              <a:t>E-mail</a:t>
            </a:r>
          </a:p>
        </p:txBody>
      </p:sp>
      <p:sp>
        <p:nvSpPr>
          <p:cNvPr id="20" name="Segnaposto testo 5"/>
          <p:cNvSpPr>
            <a:spLocks noGrp="1"/>
          </p:cNvSpPr>
          <p:nvPr>
            <p:ph type="body" sz="quarter" idx="18" hasCustomPrompt="1"/>
          </p:nvPr>
        </p:nvSpPr>
        <p:spPr>
          <a:xfrm>
            <a:off x="347300" y="1420201"/>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21" name="Segnaposto testo 5"/>
          <p:cNvSpPr>
            <a:spLocks noGrp="1"/>
          </p:cNvSpPr>
          <p:nvPr>
            <p:ph type="body" sz="quarter" idx="19" hasCustomPrompt="1"/>
          </p:nvPr>
        </p:nvSpPr>
        <p:spPr>
          <a:xfrm>
            <a:off x="347300" y="1662655"/>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22" name="Segnaposto testo 5"/>
          <p:cNvSpPr>
            <a:spLocks noGrp="1"/>
          </p:cNvSpPr>
          <p:nvPr>
            <p:ph type="body" sz="quarter" idx="20" hasCustomPrompt="1"/>
          </p:nvPr>
        </p:nvSpPr>
        <p:spPr>
          <a:xfrm>
            <a:off x="347300" y="1841609"/>
            <a:ext cx="4124276" cy="121119"/>
          </a:xfrm>
        </p:spPr>
        <p:txBody>
          <a:bodyPr/>
          <a:lstStyle>
            <a:lvl1pPr>
              <a:defRPr sz="1000" b="0" i="0"/>
            </a:lvl1pPr>
          </a:lstStyle>
          <a:p>
            <a:pPr lvl="0"/>
            <a:r>
              <a:rPr lang="it-IT" dirty="0"/>
              <a:t>Job</a:t>
            </a:r>
          </a:p>
        </p:txBody>
      </p:sp>
      <p:sp>
        <p:nvSpPr>
          <p:cNvPr id="23" name="Segnaposto testo 5"/>
          <p:cNvSpPr>
            <a:spLocks noGrp="1"/>
          </p:cNvSpPr>
          <p:nvPr>
            <p:ph type="body" sz="quarter" idx="21" hasCustomPrompt="1"/>
          </p:nvPr>
        </p:nvSpPr>
        <p:spPr>
          <a:xfrm>
            <a:off x="347663" y="2003245"/>
            <a:ext cx="4124276" cy="121119"/>
          </a:xfrm>
        </p:spPr>
        <p:txBody>
          <a:bodyPr/>
          <a:lstStyle>
            <a:lvl1pPr>
              <a:defRPr sz="1000" b="0" i="0"/>
            </a:lvl1pPr>
          </a:lstStyle>
          <a:p>
            <a:pPr lvl="0"/>
            <a:r>
              <a:rPr lang="it-IT" dirty="0"/>
              <a:t>E-mail</a:t>
            </a:r>
          </a:p>
        </p:txBody>
      </p:sp>
      <p:sp>
        <p:nvSpPr>
          <p:cNvPr id="24" name="Segnaposto testo 5"/>
          <p:cNvSpPr>
            <a:spLocks noGrp="1"/>
          </p:cNvSpPr>
          <p:nvPr>
            <p:ph type="body" sz="quarter" idx="22" hasCustomPrompt="1"/>
          </p:nvPr>
        </p:nvSpPr>
        <p:spPr>
          <a:xfrm>
            <a:off x="347300" y="2164883"/>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25" name="Segnaposto testo 5"/>
          <p:cNvSpPr>
            <a:spLocks noGrp="1"/>
          </p:cNvSpPr>
          <p:nvPr>
            <p:ph type="body" sz="quarter" idx="23" hasCustomPrompt="1"/>
          </p:nvPr>
        </p:nvSpPr>
        <p:spPr>
          <a:xfrm>
            <a:off x="347300" y="2413109"/>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26" name="Segnaposto testo 5"/>
          <p:cNvSpPr>
            <a:spLocks noGrp="1"/>
          </p:cNvSpPr>
          <p:nvPr>
            <p:ph type="body" sz="quarter" idx="24" hasCustomPrompt="1"/>
          </p:nvPr>
        </p:nvSpPr>
        <p:spPr>
          <a:xfrm>
            <a:off x="347300" y="2592064"/>
            <a:ext cx="4124276" cy="121119"/>
          </a:xfrm>
        </p:spPr>
        <p:txBody>
          <a:bodyPr/>
          <a:lstStyle>
            <a:lvl1pPr>
              <a:defRPr sz="1000" b="0" i="0"/>
            </a:lvl1pPr>
          </a:lstStyle>
          <a:p>
            <a:pPr lvl="0"/>
            <a:r>
              <a:rPr lang="it-IT" dirty="0"/>
              <a:t>Job</a:t>
            </a:r>
          </a:p>
        </p:txBody>
      </p:sp>
      <p:sp>
        <p:nvSpPr>
          <p:cNvPr id="27" name="Segnaposto testo 5"/>
          <p:cNvSpPr>
            <a:spLocks noGrp="1"/>
          </p:cNvSpPr>
          <p:nvPr>
            <p:ph type="body" sz="quarter" idx="25" hasCustomPrompt="1"/>
          </p:nvPr>
        </p:nvSpPr>
        <p:spPr>
          <a:xfrm>
            <a:off x="347663" y="2753700"/>
            <a:ext cx="4124276" cy="121119"/>
          </a:xfrm>
        </p:spPr>
        <p:txBody>
          <a:bodyPr/>
          <a:lstStyle>
            <a:lvl1pPr>
              <a:defRPr sz="1000" b="0" i="0"/>
            </a:lvl1pPr>
          </a:lstStyle>
          <a:p>
            <a:pPr lvl="0"/>
            <a:r>
              <a:rPr lang="it-IT" dirty="0"/>
              <a:t>E-mail</a:t>
            </a:r>
          </a:p>
        </p:txBody>
      </p:sp>
      <p:sp>
        <p:nvSpPr>
          <p:cNvPr id="28" name="Segnaposto testo 5"/>
          <p:cNvSpPr>
            <a:spLocks noGrp="1"/>
          </p:cNvSpPr>
          <p:nvPr>
            <p:ph type="body" sz="quarter" idx="26" hasCustomPrompt="1"/>
          </p:nvPr>
        </p:nvSpPr>
        <p:spPr>
          <a:xfrm>
            <a:off x="347300" y="2915337"/>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29" name="Segnaposto testo 5"/>
          <p:cNvSpPr>
            <a:spLocks noGrp="1"/>
          </p:cNvSpPr>
          <p:nvPr>
            <p:ph type="body" sz="quarter" idx="27" hasCustomPrompt="1"/>
          </p:nvPr>
        </p:nvSpPr>
        <p:spPr>
          <a:xfrm>
            <a:off x="347300" y="3157791"/>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0" name="Segnaposto testo 5"/>
          <p:cNvSpPr>
            <a:spLocks noGrp="1"/>
          </p:cNvSpPr>
          <p:nvPr>
            <p:ph type="body" sz="quarter" idx="28" hasCustomPrompt="1"/>
          </p:nvPr>
        </p:nvSpPr>
        <p:spPr>
          <a:xfrm>
            <a:off x="347300" y="3336746"/>
            <a:ext cx="4124276" cy="121119"/>
          </a:xfrm>
        </p:spPr>
        <p:txBody>
          <a:bodyPr/>
          <a:lstStyle>
            <a:lvl1pPr>
              <a:defRPr sz="1000" b="0" i="0"/>
            </a:lvl1pPr>
          </a:lstStyle>
          <a:p>
            <a:pPr lvl="0"/>
            <a:r>
              <a:rPr lang="it-IT" dirty="0"/>
              <a:t>Job</a:t>
            </a:r>
          </a:p>
        </p:txBody>
      </p:sp>
      <p:sp>
        <p:nvSpPr>
          <p:cNvPr id="31" name="Segnaposto testo 5"/>
          <p:cNvSpPr>
            <a:spLocks noGrp="1"/>
          </p:cNvSpPr>
          <p:nvPr>
            <p:ph type="body" sz="quarter" idx="29" hasCustomPrompt="1"/>
          </p:nvPr>
        </p:nvSpPr>
        <p:spPr>
          <a:xfrm>
            <a:off x="347663" y="3498382"/>
            <a:ext cx="4124276" cy="121119"/>
          </a:xfrm>
        </p:spPr>
        <p:txBody>
          <a:bodyPr/>
          <a:lstStyle>
            <a:lvl1pPr>
              <a:defRPr sz="1000" b="0" i="0"/>
            </a:lvl1pPr>
          </a:lstStyle>
          <a:p>
            <a:pPr lvl="0"/>
            <a:r>
              <a:rPr lang="it-IT" dirty="0"/>
              <a:t>E-mail</a:t>
            </a:r>
          </a:p>
        </p:txBody>
      </p:sp>
      <p:sp>
        <p:nvSpPr>
          <p:cNvPr id="32" name="Segnaposto testo 5"/>
          <p:cNvSpPr>
            <a:spLocks noGrp="1"/>
          </p:cNvSpPr>
          <p:nvPr>
            <p:ph type="body" sz="quarter" idx="30" hasCustomPrompt="1"/>
          </p:nvPr>
        </p:nvSpPr>
        <p:spPr>
          <a:xfrm>
            <a:off x="347300" y="3660019"/>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33" name="Segnaposto testo 5"/>
          <p:cNvSpPr>
            <a:spLocks noGrp="1"/>
          </p:cNvSpPr>
          <p:nvPr>
            <p:ph type="body" sz="quarter" idx="31" hasCustomPrompt="1"/>
          </p:nvPr>
        </p:nvSpPr>
        <p:spPr>
          <a:xfrm>
            <a:off x="347300" y="3902474"/>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4" name="Segnaposto testo 5"/>
          <p:cNvSpPr>
            <a:spLocks noGrp="1"/>
          </p:cNvSpPr>
          <p:nvPr>
            <p:ph type="body" sz="quarter" idx="32" hasCustomPrompt="1"/>
          </p:nvPr>
        </p:nvSpPr>
        <p:spPr>
          <a:xfrm>
            <a:off x="347300" y="4081428"/>
            <a:ext cx="4124276" cy="121119"/>
          </a:xfrm>
        </p:spPr>
        <p:txBody>
          <a:bodyPr/>
          <a:lstStyle>
            <a:lvl1pPr>
              <a:defRPr sz="1000" b="0" i="0"/>
            </a:lvl1pPr>
          </a:lstStyle>
          <a:p>
            <a:pPr lvl="0"/>
            <a:r>
              <a:rPr lang="it-IT" dirty="0"/>
              <a:t>Job</a:t>
            </a:r>
          </a:p>
        </p:txBody>
      </p:sp>
      <p:sp>
        <p:nvSpPr>
          <p:cNvPr id="35" name="Segnaposto testo 5"/>
          <p:cNvSpPr>
            <a:spLocks noGrp="1"/>
          </p:cNvSpPr>
          <p:nvPr>
            <p:ph type="body" sz="quarter" idx="33" hasCustomPrompt="1"/>
          </p:nvPr>
        </p:nvSpPr>
        <p:spPr>
          <a:xfrm>
            <a:off x="347663" y="4243064"/>
            <a:ext cx="4124276" cy="121119"/>
          </a:xfrm>
        </p:spPr>
        <p:txBody>
          <a:bodyPr/>
          <a:lstStyle>
            <a:lvl1pPr>
              <a:defRPr sz="1000" b="0" i="0"/>
            </a:lvl1pPr>
          </a:lstStyle>
          <a:p>
            <a:pPr lvl="0"/>
            <a:r>
              <a:rPr lang="it-IT" dirty="0"/>
              <a:t>E-mail</a:t>
            </a:r>
          </a:p>
        </p:txBody>
      </p:sp>
      <p:sp>
        <p:nvSpPr>
          <p:cNvPr id="36" name="Segnaposto testo 5"/>
          <p:cNvSpPr>
            <a:spLocks noGrp="1"/>
          </p:cNvSpPr>
          <p:nvPr>
            <p:ph type="body" sz="quarter" idx="34" hasCustomPrompt="1"/>
          </p:nvPr>
        </p:nvSpPr>
        <p:spPr>
          <a:xfrm>
            <a:off x="347300" y="4404701"/>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37" name="Segnaposto testo 5"/>
          <p:cNvSpPr>
            <a:spLocks noGrp="1"/>
          </p:cNvSpPr>
          <p:nvPr>
            <p:ph type="body" sz="quarter" idx="35" hasCustomPrompt="1"/>
          </p:nvPr>
        </p:nvSpPr>
        <p:spPr>
          <a:xfrm>
            <a:off x="4615095" y="917973"/>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38" name="Segnaposto testo 5"/>
          <p:cNvSpPr>
            <a:spLocks noGrp="1"/>
          </p:cNvSpPr>
          <p:nvPr>
            <p:ph type="body" sz="quarter" idx="36" hasCustomPrompt="1"/>
          </p:nvPr>
        </p:nvSpPr>
        <p:spPr>
          <a:xfrm>
            <a:off x="4615095" y="1096928"/>
            <a:ext cx="4124276" cy="121119"/>
          </a:xfrm>
        </p:spPr>
        <p:txBody>
          <a:bodyPr/>
          <a:lstStyle>
            <a:lvl1pPr>
              <a:defRPr sz="1000" b="0" i="0"/>
            </a:lvl1pPr>
          </a:lstStyle>
          <a:p>
            <a:pPr lvl="0"/>
            <a:r>
              <a:rPr lang="it-IT" dirty="0"/>
              <a:t>Job</a:t>
            </a:r>
          </a:p>
        </p:txBody>
      </p:sp>
      <p:sp>
        <p:nvSpPr>
          <p:cNvPr id="39" name="Segnaposto testo 5"/>
          <p:cNvSpPr>
            <a:spLocks noGrp="1"/>
          </p:cNvSpPr>
          <p:nvPr>
            <p:ph type="body" sz="quarter" idx="37" hasCustomPrompt="1"/>
          </p:nvPr>
        </p:nvSpPr>
        <p:spPr>
          <a:xfrm>
            <a:off x="4615458" y="1258564"/>
            <a:ext cx="4124276" cy="121119"/>
          </a:xfrm>
        </p:spPr>
        <p:txBody>
          <a:bodyPr/>
          <a:lstStyle>
            <a:lvl1pPr>
              <a:defRPr sz="1000" b="0" i="0"/>
            </a:lvl1pPr>
          </a:lstStyle>
          <a:p>
            <a:pPr lvl="0"/>
            <a:r>
              <a:rPr lang="it-IT" dirty="0"/>
              <a:t>E-mail</a:t>
            </a:r>
          </a:p>
        </p:txBody>
      </p:sp>
      <p:sp>
        <p:nvSpPr>
          <p:cNvPr id="40" name="Segnaposto testo 5"/>
          <p:cNvSpPr>
            <a:spLocks noGrp="1"/>
          </p:cNvSpPr>
          <p:nvPr>
            <p:ph type="body" sz="quarter" idx="38" hasCustomPrompt="1"/>
          </p:nvPr>
        </p:nvSpPr>
        <p:spPr>
          <a:xfrm>
            <a:off x="4615095" y="1420201"/>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41" name="Segnaposto testo 5"/>
          <p:cNvSpPr>
            <a:spLocks noGrp="1"/>
          </p:cNvSpPr>
          <p:nvPr>
            <p:ph type="body" sz="quarter" idx="39" hasCustomPrompt="1"/>
          </p:nvPr>
        </p:nvSpPr>
        <p:spPr>
          <a:xfrm>
            <a:off x="4615095" y="1662655"/>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42" name="Segnaposto testo 5"/>
          <p:cNvSpPr>
            <a:spLocks noGrp="1"/>
          </p:cNvSpPr>
          <p:nvPr>
            <p:ph type="body" sz="quarter" idx="40" hasCustomPrompt="1"/>
          </p:nvPr>
        </p:nvSpPr>
        <p:spPr>
          <a:xfrm>
            <a:off x="4615095" y="1841609"/>
            <a:ext cx="4124276" cy="121119"/>
          </a:xfrm>
        </p:spPr>
        <p:txBody>
          <a:bodyPr/>
          <a:lstStyle>
            <a:lvl1pPr>
              <a:defRPr sz="1000" b="0" i="0"/>
            </a:lvl1pPr>
          </a:lstStyle>
          <a:p>
            <a:pPr lvl="0"/>
            <a:r>
              <a:rPr lang="it-IT" dirty="0"/>
              <a:t>Job</a:t>
            </a:r>
          </a:p>
        </p:txBody>
      </p:sp>
      <p:sp>
        <p:nvSpPr>
          <p:cNvPr id="43" name="Segnaposto testo 5"/>
          <p:cNvSpPr>
            <a:spLocks noGrp="1"/>
          </p:cNvSpPr>
          <p:nvPr>
            <p:ph type="body" sz="quarter" idx="41" hasCustomPrompt="1"/>
          </p:nvPr>
        </p:nvSpPr>
        <p:spPr>
          <a:xfrm>
            <a:off x="4615458" y="2003245"/>
            <a:ext cx="4124276" cy="121119"/>
          </a:xfrm>
        </p:spPr>
        <p:txBody>
          <a:bodyPr/>
          <a:lstStyle>
            <a:lvl1pPr>
              <a:defRPr sz="1000" b="0" i="0"/>
            </a:lvl1pPr>
          </a:lstStyle>
          <a:p>
            <a:pPr lvl="0"/>
            <a:r>
              <a:rPr lang="it-IT" dirty="0"/>
              <a:t>E-mail</a:t>
            </a:r>
          </a:p>
        </p:txBody>
      </p:sp>
      <p:sp>
        <p:nvSpPr>
          <p:cNvPr id="44" name="Segnaposto testo 5"/>
          <p:cNvSpPr>
            <a:spLocks noGrp="1"/>
          </p:cNvSpPr>
          <p:nvPr>
            <p:ph type="body" sz="quarter" idx="42" hasCustomPrompt="1"/>
          </p:nvPr>
        </p:nvSpPr>
        <p:spPr>
          <a:xfrm>
            <a:off x="4615095" y="2164883"/>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45" name="Segnaposto testo 5"/>
          <p:cNvSpPr>
            <a:spLocks noGrp="1"/>
          </p:cNvSpPr>
          <p:nvPr>
            <p:ph type="body" sz="quarter" idx="43" hasCustomPrompt="1"/>
          </p:nvPr>
        </p:nvSpPr>
        <p:spPr>
          <a:xfrm>
            <a:off x="4615095" y="2413109"/>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46" name="Segnaposto testo 5"/>
          <p:cNvSpPr>
            <a:spLocks noGrp="1"/>
          </p:cNvSpPr>
          <p:nvPr>
            <p:ph type="body" sz="quarter" idx="44" hasCustomPrompt="1"/>
          </p:nvPr>
        </p:nvSpPr>
        <p:spPr>
          <a:xfrm>
            <a:off x="4615095" y="2592064"/>
            <a:ext cx="4124276" cy="121119"/>
          </a:xfrm>
        </p:spPr>
        <p:txBody>
          <a:bodyPr/>
          <a:lstStyle>
            <a:lvl1pPr>
              <a:defRPr sz="1000" b="0" i="0"/>
            </a:lvl1pPr>
          </a:lstStyle>
          <a:p>
            <a:pPr lvl="0"/>
            <a:r>
              <a:rPr lang="it-IT" dirty="0"/>
              <a:t>Job</a:t>
            </a:r>
          </a:p>
        </p:txBody>
      </p:sp>
      <p:sp>
        <p:nvSpPr>
          <p:cNvPr id="47" name="Segnaposto testo 5"/>
          <p:cNvSpPr>
            <a:spLocks noGrp="1"/>
          </p:cNvSpPr>
          <p:nvPr>
            <p:ph type="body" sz="quarter" idx="45" hasCustomPrompt="1"/>
          </p:nvPr>
        </p:nvSpPr>
        <p:spPr>
          <a:xfrm>
            <a:off x="4615458" y="2753700"/>
            <a:ext cx="4124276" cy="121119"/>
          </a:xfrm>
        </p:spPr>
        <p:txBody>
          <a:bodyPr/>
          <a:lstStyle>
            <a:lvl1pPr>
              <a:defRPr sz="1000" b="0" i="0"/>
            </a:lvl1pPr>
          </a:lstStyle>
          <a:p>
            <a:pPr lvl="0"/>
            <a:r>
              <a:rPr lang="it-IT" dirty="0"/>
              <a:t>E-mail</a:t>
            </a:r>
          </a:p>
        </p:txBody>
      </p:sp>
      <p:sp>
        <p:nvSpPr>
          <p:cNvPr id="48" name="Segnaposto testo 5"/>
          <p:cNvSpPr>
            <a:spLocks noGrp="1"/>
          </p:cNvSpPr>
          <p:nvPr>
            <p:ph type="body" sz="quarter" idx="46" hasCustomPrompt="1"/>
          </p:nvPr>
        </p:nvSpPr>
        <p:spPr>
          <a:xfrm>
            <a:off x="4615095" y="2915337"/>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49" name="Segnaposto testo 5"/>
          <p:cNvSpPr>
            <a:spLocks noGrp="1"/>
          </p:cNvSpPr>
          <p:nvPr>
            <p:ph type="body" sz="quarter" idx="47" hasCustomPrompt="1"/>
          </p:nvPr>
        </p:nvSpPr>
        <p:spPr>
          <a:xfrm>
            <a:off x="4615095" y="3157791"/>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50" name="Segnaposto testo 5"/>
          <p:cNvSpPr>
            <a:spLocks noGrp="1"/>
          </p:cNvSpPr>
          <p:nvPr>
            <p:ph type="body" sz="quarter" idx="48" hasCustomPrompt="1"/>
          </p:nvPr>
        </p:nvSpPr>
        <p:spPr>
          <a:xfrm>
            <a:off x="4615095" y="3336746"/>
            <a:ext cx="4124276" cy="121119"/>
          </a:xfrm>
        </p:spPr>
        <p:txBody>
          <a:bodyPr/>
          <a:lstStyle>
            <a:lvl1pPr>
              <a:defRPr sz="1000" b="0" i="0"/>
            </a:lvl1pPr>
          </a:lstStyle>
          <a:p>
            <a:pPr lvl="0"/>
            <a:r>
              <a:rPr lang="it-IT" dirty="0"/>
              <a:t>Job</a:t>
            </a:r>
          </a:p>
        </p:txBody>
      </p:sp>
      <p:sp>
        <p:nvSpPr>
          <p:cNvPr id="51" name="Segnaposto testo 5"/>
          <p:cNvSpPr>
            <a:spLocks noGrp="1"/>
          </p:cNvSpPr>
          <p:nvPr>
            <p:ph type="body" sz="quarter" idx="49" hasCustomPrompt="1"/>
          </p:nvPr>
        </p:nvSpPr>
        <p:spPr>
          <a:xfrm>
            <a:off x="4615458" y="3498382"/>
            <a:ext cx="4124276" cy="121119"/>
          </a:xfrm>
        </p:spPr>
        <p:txBody>
          <a:bodyPr/>
          <a:lstStyle>
            <a:lvl1pPr>
              <a:defRPr sz="1000" b="0" i="0"/>
            </a:lvl1pPr>
          </a:lstStyle>
          <a:p>
            <a:pPr lvl="0"/>
            <a:r>
              <a:rPr lang="it-IT" dirty="0"/>
              <a:t>E-mail</a:t>
            </a:r>
          </a:p>
        </p:txBody>
      </p:sp>
      <p:sp>
        <p:nvSpPr>
          <p:cNvPr id="52" name="Segnaposto testo 5"/>
          <p:cNvSpPr>
            <a:spLocks noGrp="1"/>
          </p:cNvSpPr>
          <p:nvPr>
            <p:ph type="body" sz="quarter" idx="50" hasCustomPrompt="1"/>
          </p:nvPr>
        </p:nvSpPr>
        <p:spPr>
          <a:xfrm>
            <a:off x="4615095" y="3660019"/>
            <a:ext cx="4124276" cy="121119"/>
          </a:xfrm>
        </p:spPr>
        <p:txBody>
          <a:bodyPr/>
          <a:lstStyle>
            <a:lvl1pPr>
              <a:defRPr sz="1000" b="0" i="0" baseline="0"/>
            </a:lvl1pPr>
          </a:lstStyle>
          <a:p>
            <a:pPr lvl="0"/>
            <a:r>
              <a:rPr lang="it-IT" dirty="0"/>
              <a:t>Phone </a:t>
            </a:r>
            <a:r>
              <a:rPr lang="it-IT" dirty="0" err="1"/>
              <a:t>Number</a:t>
            </a:r>
            <a:endParaRPr lang="it-IT" dirty="0"/>
          </a:p>
        </p:txBody>
      </p:sp>
      <p:sp>
        <p:nvSpPr>
          <p:cNvPr id="53" name="Segnaposto testo 5"/>
          <p:cNvSpPr>
            <a:spLocks noGrp="1"/>
          </p:cNvSpPr>
          <p:nvPr>
            <p:ph type="body" sz="quarter" idx="51" hasCustomPrompt="1"/>
          </p:nvPr>
        </p:nvSpPr>
        <p:spPr>
          <a:xfrm>
            <a:off x="4615095" y="3902474"/>
            <a:ext cx="4124276" cy="121119"/>
          </a:xfrm>
        </p:spPr>
        <p:txBody>
          <a:bodyPr/>
          <a:lstStyle>
            <a:lvl1pPr>
              <a:defRPr sz="1200" b="1" i="0"/>
            </a:lvl1pPr>
          </a:lstStyle>
          <a:p>
            <a:pPr lvl="0"/>
            <a:r>
              <a:rPr lang="it-IT" dirty="0" err="1"/>
              <a:t>Name</a:t>
            </a:r>
            <a:r>
              <a:rPr lang="it-IT" dirty="0"/>
              <a:t> </a:t>
            </a:r>
            <a:r>
              <a:rPr lang="it-IT" dirty="0" err="1"/>
              <a:t>Surname</a:t>
            </a:r>
            <a:endParaRPr lang="it-IT" dirty="0"/>
          </a:p>
        </p:txBody>
      </p:sp>
      <p:sp>
        <p:nvSpPr>
          <p:cNvPr id="54" name="Segnaposto testo 5"/>
          <p:cNvSpPr>
            <a:spLocks noGrp="1"/>
          </p:cNvSpPr>
          <p:nvPr>
            <p:ph type="body" sz="quarter" idx="52" hasCustomPrompt="1"/>
          </p:nvPr>
        </p:nvSpPr>
        <p:spPr>
          <a:xfrm>
            <a:off x="4615095" y="4081428"/>
            <a:ext cx="4124276" cy="121119"/>
          </a:xfrm>
        </p:spPr>
        <p:txBody>
          <a:bodyPr/>
          <a:lstStyle>
            <a:lvl1pPr>
              <a:defRPr sz="1000" b="0" i="0"/>
            </a:lvl1pPr>
          </a:lstStyle>
          <a:p>
            <a:pPr lvl="0"/>
            <a:r>
              <a:rPr lang="it-IT" dirty="0"/>
              <a:t>Job</a:t>
            </a:r>
          </a:p>
        </p:txBody>
      </p:sp>
      <p:sp>
        <p:nvSpPr>
          <p:cNvPr id="55" name="Segnaposto testo 5"/>
          <p:cNvSpPr>
            <a:spLocks noGrp="1"/>
          </p:cNvSpPr>
          <p:nvPr>
            <p:ph type="body" sz="quarter" idx="53" hasCustomPrompt="1"/>
          </p:nvPr>
        </p:nvSpPr>
        <p:spPr>
          <a:xfrm>
            <a:off x="4615458" y="4243064"/>
            <a:ext cx="4124276" cy="121119"/>
          </a:xfrm>
        </p:spPr>
        <p:txBody>
          <a:bodyPr/>
          <a:lstStyle>
            <a:lvl1pPr>
              <a:defRPr sz="1000" b="0" i="0"/>
            </a:lvl1pPr>
          </a:lstStyle>
          <a:p>
            <a:pPr lvl="0"/>
            <a:r>
              <a:rPr lang="it-IT" dirty="0"/>
              <a:t>E-mail</a:t>
            </a:r>
          </a:p>
        </p:txBody>
      </p:sp>
      <p:sp>
        <p:nvSpPr>
          <p:cNvPr id="56" name="Segnaposto testo 5"/>
          <p:cNvSpPr>
            <a:spLocks noGrp="1"/>
          </p:cNvSpPr>
          <p:nvPr>
            <p:ph type="body" sz="quarter" idx="54" hasCustomPrompt="1"/>
          </p:nvPr>
        </p:nvSpPr>
        <p:spPr>
          <a:xfrm>
            <a:off x="4615095" y="4404701"/>
            <a:ext cx="4124276" cy="121119"/>
          </a:xfrm>
        </p:spPr>
        <p:txBody>
          <a:bodyPr/>
          <a:lstStyle>
            <a:lvl1pPr>
              <a:defRPr sz="1000" b="0" i="0" baseline="0"/>
            </a:lvl1pPr>
          </a:lstStyle>
          <a:p>
            <a:pPr lvl="0"/>
            <a:r>
              <a:rPr lang="it-IT" dirty="0"/>
              <a:t>Phone </a:t>
            </a:r>
            <a:r>
              <a:rPr lang="it-IT" dirty="0" err="1"/>
              <a:t>Number</a:t>
            </a:r>
            <a:endParaRPr lang="it-IT" dirty="0"/>
          </a:p>
        </p:txBody>
      </p:sp>
      <p:pic>
        <p:nvPicPr>
          <p:cNvPr id="58" name="Immagine 57"/>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4276931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Next Steps">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03953E44-05A8-6F44-8C4B-69703C30898A}" type="datetime4">
              <a:rPr lang="it-IT" smtClean="0"/>
              <a:t>17 marzo 2020</a:t>
            </a:fld>
            <a:endParaRPr lang="it-IT" dirty="0"/>
          </a:p>
        </p:txBody>
      </p:sp>
      <p:sp>
        <p:nvSpPr>
          <p:cNvPr id="8"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9" name="object 3"/>
          <p:cNvSpPr txBox="1"/>
          <p:nvPr userDrawn="1"/>
        </p:nvSpPr>
        <p:spPr>
          <a:xfrm>
            <a:off x="357774" y="537221"/>
            <a:ext cx="2613256" cy="238619"/>
          </a:xfrm>
          <a:prstGeom prst="rect">
            <a:avLst/>
          </a:prstGeom>
        </p:spPr>
        <p:txBody>
          <a:bodyPr wrap="square" lIns="0" tIns="0" rIns="0" bIns="0" rtlCol="0">
            <a:noAutofit/>
          </a:bodyPr>
          <a:lstStyle/>
          <a:p>
            <a:pPr marL="12700">
              <a:lnSpc>
                <a:spcPct val="95825"/>
              </a:lnSpc>
              <a:spcBef>
                <a:spcPts val="10"/>
              </a:spcBef>
            </a:pPr>
            <a:r>
              <a:rPr lang="it-IT" sz="2000" spc="0" dirty="0" err="1">
                <a:solidFill>
                  <a:schemeClr val="tx2"/>
                </a:solidFill>
                <a:latin typeface="Arial"/>
                <a:cs typeface="Arial"/>
              </a:rPr>
              <a:t>Next</a:t>
            </a:r>
            <a:r>
              <a:rPr lang="it-IT" sz="2000" spc="0" dirty="0">
                <a:solidFill>
                  <a:schemeClr val="tx2"/>
                </a:solidFill>
                <a:latin typeface="Arial"/>
                <a:cs typeface="Arial"/>
              </a:rPr>
              <a:t> </a:t>
            </a:r>
            <a:r>
              <a:rPr lang="it-IT" sz="2000" spc="0" dirty="0" err="1">
                <a:solidFill>
                  <a:schemeClr val="tx2"/>
                </a:solidFill>
                <a:latin typeface="Arial"/>
                <a:cs typeface="Arial"/>
              </a:rPr>
              <a:t>steps</a:t>
            </a:r>
            <a:endParaRPr sz="2000" dirty="0">
              <a:solidFill>
                <a:schemeClr val="tx2"/>
              </a:solidFill>
              <a:latin typeface="Arial"/>
              <a:cs typeface="Arial"/>
            </a:endParaRPr>
          </a:p>
        </p:txBody>
      </p:sp>
      <p:pic>
        <p:nvPicPr>
          <p:cNvPr id="11" name="Picture 16"/>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13" name="Segnaposto testo 54"/>
          <p:cNvSpPr>
            <a:spLocks noGrp="1"/>
          </p:cNvSpPr>
          <p:nvPr>
            <p:ph type="body" sz="quarter" idx="57" hasCustomPrompt="1"/>
          </p:nvPr>
        </p:nvSpPr>
        <p:spPr>
          <a:xfrm>
            <a:off x="4613299" y="9179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114" name="Segnaposto testo 54"/>
          <p:cNvSpPr>
            <a:spLocks noGrp="1"/>
          </p:cNvSpPr>
          <p:nvPr>
            <p:ph type="body" sz="quarter" idx="58" hasCustomPrompt="1"/>
          </p:nvPr>
        </p:nvSpPr>
        <p:spPr>
          <a:xfrm>
            <a:off x="4613301" y="11269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pic>
        <p:nvPicPr>
          <p:cNvPr id="37" name="Immagine 36"/>
          <p:cNvPicPr>
            <a:picLocks noChangeAspect="1"/>
          </p:cNvPicPr>
          <p:nvPr userDrawn="1"/>
        </p:nvPicPr>
        <p:blipFill>
          <a:blip r:embed="rId3"/>
          <a:stretch>
            <a:fillRect/>
          </a:stretch>
        </p:blipFill>
        <p:spPr>
          <a:xfrm>
            <a:off x="8282787" y="4651599"/>
            <a:ext cx="444281" cy="360000"/>
          </a:xfrm>
          <a:prstGeom prst="rect">
            <a:avLst/>
          </a:prstGeom>
        </p:spPr>
      </p:pic>
      <p:sp>
        <p:nvSpPr>
          <p:cNvPr id="36" name="Segnaposto testo 54"/>
          <p:cNvSpPr>
            <a:spLocks noGrp="1"/>
          </p:cNvSpPr>
          <p:nvPr>
            <p:ph type="body" sz="quarter" idx="59" hasCustomPrompt="1"/>
          </p:nvPr>
        </p:nvSpPr>
        <p:spPr>
          <a:xfrm>
            <a:off x="386533" y="9179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38" name="Segnaposto testo 54"/>
          <p:cNvSpPr>
            <a:spLocks noGrp="1"/>
          </p:cNvSpPr>
          <p:nvPr>
            <p:ph type="body" sz="quarter" idx="60" hasCustomPrompt="1"/>
          </p:nvPr>
        </p:nvSpPr>
        <p:spPr>
          <a:xfrm>
            <a:off x="386535" y="11269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39" name="Segnaposto testo 54"/>
          <p:cNvSpPr>
            <a:spLocks noGrp="1"/>
          </p:cNvSpPr>
          <p:nvPr>
            <p:ph type="body" sz="quarter" idx="61" hasCustomPrompt="1"/>
          </p:nvPr>
        </p:nvSpPr>
        <p:spPr>
          <a:xfrm>
            <a:off x="4613299" y="168770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0" name="Segnaposto testo 54"/>
          <p:cNvSpPr>
            <a:spLocks noGrp="1"/>
          </p:cNvSpPr>
          <p:nvPr>
            <p:ph type="body" sz="quarter" idx="62" hasCustomPrompt="1"/>
          </p:nvPr>
        </p:nvSpPr>
        <p:spPr>
          <a:xfrm>
            <a:off x="4613301" y="189667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1" name="Segnaposto testo 54"/>
          <p:cNvSpPr>
            <a:spLocks noGrp="1"/>
          </p:cNvSpPr>
          <p:nvPr>
            <p:ph type="body" sz="quarter" idx="63" hasCustomPrompt="1"/>
          </p:nvPr>
        </p:nvSpPr>
        <p:spPr>
          <a:xfrm>
            <a:off x="386533" y="168770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2" name="Segnaposto testo 54"/>
          <p:cNvSpPr>
            <a:spLocks noGrp="1"/>
          </p:cNvSpPr>
          <p:nvPr>
            <p:ph type="body" sz="quarter" idx="64" hasCustomPrompt="1"/>
          </p:nvPr>
        </p:nvSpPr>
        <p:spPr>
          <a:xfrm>
            <a:off x="386535" y="189667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3" name="Segnaposto testo 54"/>
          <p:cNvSpPr>
            <a:spLocks noGrp="1"/>
          </p:cNvSpPr>
          <p:nvPr>
            <p:ph type="body" sz="quarter" idx="65" hasCustomPrompt="1"/>
          </p:nvPr>
        </p:nvSpPr>
        <p:spPr>
          <a:xfrm>
            <a:off x="4613299" y="2452788"/>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4" name="Segnaposto testo 54"/>
          <p:cNvSpPr>
            <a:spLocks noGrp="1"/>
          </p:cNvSpPr>
          <p:nvPr>
            <p:ph type="body" sz="quarter" idx="66" hasCustomPrompt="1"/>
          </p:nvPr>
        </p:nvSpPr>
        <p:spPr>
          <a:xfrm>
            <a:off x="4613301" y="2661760"/>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5" name="Segnaposto testo 54"/>
          <p:cNvSpPr>
            <a:spLocks noGrp="1"/>
          </p:cNvSpPr>
          <p:nvPr>
            <p:ph type="body" sz="quarter" idx="67" hasCustomPrompt="1"/>
          </p:nvPr>
        </p:nvSpPr>
        <p:spPr>
          <a:xfrm>
            <a:off x="386533" y="2452788"/>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6" name="Segnaposto testo 54"/>
          <p:cNvSpPr>
            <a:spLocks noGrp="1"/>
          </p:cNvSpPr>
          <p:nvPr>
            <p:ph type="body" sz="quarter" idx="68" hasCustomPrompt="1"/>
          </p:nvPr>
        </p:nvSpPr>
        <p:spPr>
          <a:xfrm>
            <a:off x="386535" y="2661760"/>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7" name="Segnaposto testo 54"/>
          <p:cNvSpPr>
            <a:spLocks noGrp="1"/>
          </p:cNvSpPr>
          <p:nvPr>
            <p:ph type="body" sz="quarter" idx="69" hasCustomPrompt="1"/>
          </p:nvPr>
        </p:nvSpPr>
        <p:spPr>
          <a:xfrm>
            <a:off x="4613299" y="32178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48" name="Segnaposto testo 54"/>
          <p:cNvSpPr>
            <a:spLocks noGrp="1"/>
          </p:cNvSpPr>
          <p:nvPr>
            <p:ph type="body" sz="quarter" idx="70" hasCustomPrompt="1"/>
          </p:nvPr>
        </p:nvSpPr>
        <p:spPr>
          <a:xfrm>
            <a:off x="4613301" y="34268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
        <p:nvSpPr>
          <p:cNvPr id="49" name="Segnaposto testo 54"/>
          <p:cNvSpPr>
            <a:spLocks noGrp="1"/>
          </p:cNvSpPr>
          <p:nvPr>
            <p:ph type="body" sz="quarter" idx="71" hasCustomPrompt="1"/>
          </p:nvPr>
        </p:nvSpPr>
        <p:spPr>
          <a:xfrm>
            <a:off x="386533" y="3217873"/>
            <a:ext cx="4117610" cy="180397"/>
          </a:xfrm>
        </p:spPr>
        <p:txBody>
          <a:bodyPr/>
          <a:lstStyle>
            <a:lvl1pPr>
              <a:defRPr baseline="0"/>
            </a:lvl1pPr>
            <a:lvl4pPr marL="733425" indent="-179388">
              <a:tabLst>
                <a:tab pos="361950" algn="l"/>
                <a:tab pos="538163" algn="l"/>
                <a:tab pos="808038" algn="l"/>
              </a:tabLst>
              <a:defRPr/>
            </a:lvl4pPr>
          </a:lstStyle>
          <a:p>
            <a:pPr lvl="0"/>
            <a:r>
              <a:rPr lang="it-IT" dirty="0"/>
              <a:t>Data </a:t>
            </a:r>
            <a:r>
              <a:rPr lang="it-IT" dirty="0" err="1"/>
              <a:t>Arial</a:t>
            </a:r>
            <a:r>
              <a:rPr lang="it-IT" dirty="0"/>
              <a:t> Regular 10pt</a:t>
            </a:r>
          </a:p>
        </p:txBody>
      </p:sp>
      <p:sp>
        <p:nvSpPr>
          <p:cNvPr id="50" name="Segnaposto testo 54"/>
          <p:cNvSpPr>
            <a:spLocks noGrp="1"/>
          </p:cNvSpPr>
          <p:nvPr>
            <p:ph type="body" sz="quarter" idx="72" hasCustomPrompt="1"/>
          </p:nvPr>
        </p:nvSpPr>
        <p:spPr>
          <a:xfrm>
            <a:off x="386535" y="3426845"/>
            <a:ext cx="4117607" cy="482779"/>
          </a:xfrm>
        </p:spPr>
        <p:txBody>
          <a:bodyPr/>
          <a:lstStyle>
            <a:lvl1pPr>
              <a:lnSpc>
                <a:spcPts val="1700"/>
              </a:lnSpc>
              <a:defRPr sz="1500" b="1" i="0" baseline="0"/>
            </a:lvl1pPr>
            <a:lvl4pPr marL="733425" indent="-179388">
              <a:tabLst>
                <a:tab pos="361950" algn="l"/>
                <a:tab pos="538163" algn="l"/>
                <a:tab pos="808038" algn="l"/>
              </a:tabLst>
              <a:defRPr/>
            </a:lvl4pPr>
          </a:lstStyle>
          <a:p>
            <a:pPr lvl="0"/>
            <a:r>
              <a:rPr lang="it-IT" dirty="0"/>
              <a:t>Nome Evento </a:t>
            </a:r>
            <a:br>
              <a:rPr lang="it-IT" dirty="0"/>
            </a:br>
            <a:r>
              <a:rPr lang="it-IT" dirty="0" err="1"/>
              <a:t>Arial</a:t>
            </a:r>
            <a:r>
              <a:rPr lang="it-IT" dirty="0"/>
              <a:t> </a:t>
            </a:r>
            <a:r>
              <a:rPr lang="it-IT" dirty="0" err="1"/>
              <a:t>Bold</a:t>
            </a:r>
            <a:r>
              <a:rPr lang="it-IT" dirty="0"/>
              <a:t> 15/17pt </a:t>
            </a:r>
          </a:p>
        </p:txBody>
      </p:sp>
    </p:spTree>
    <p:extLst>
      <p:ext uri="{BB962C8B-B14F-4D97-AF65-F5344CB8AC3E}">
        <p14:creationId xmlns:p14="http://schemas.microsoft.com/office/powerpoint/2010/main" val="4198171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Chart + Numeric Highlight: 2 columns ">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8"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43571725-E33A-3149-9CA8-7E11E715B1CC}" type="datetime4">
              <a:rPr lang="it-IT" smtClean="0"/>
              <a:t>17 marzo 2020</a:t>
            </a:fld>
            <a:endParaRPr lang="it-IT" dirty="0"/>
          </a:p>
        </p:txBody>
      </p:sp>
      <p:sp>
        <p:nvSpPr>
          <p:cNvPr id="10"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7" name="Segnaposto grafico 20"/>
          <p:cNvSpPr>
            <a:spLocks noGrp="1"/>
          </p:cNvSpPr>
          <p:nvPr>
            <p:ph type="chart" sz="quarter" idx="17"/>
          </p:nvPr>
        </p:nvSpPr>
        <p:spPr>
          <a:xfrm>
            <a:off x="347301" y="1262063"/>
            <a:ext cx="4125913" cy="3283744"/>
          </a:xfrm>
        </p:spPr>
        <p:txBody>
          <a:bodyPr/>
          <a:lstStyle/>
          <a:p>
            <a:r>
              <a:rPr lang="en-US"/>
              <a:t>Click icon to add chart</a:t>
            </a:r>
            <a:endParaRPr lang="it-IT" dirty="0"/>
          </a:p>
        </p:txBody>
      </p:sp>
      <p:sp>
        <p:nvSpPr>
          <p:cNvPr id="20" name="Segnaposto testo 2"/>
          <p:cNvSpPr>
            <a:spLocks noGrp="1"/>
          </p:cNvSpPr>
          <p:nvPr>
            <p:ph type="body" sz="quarter" idx="15" hasCustomPrompt="1"/>
          </p:nvPr>
        </p:nvSpPr>
        <p:spPr>
          <a:xfrm>
            <a:off x="4546121" y="1262063"/>
            <a:ext cx="4193251" cy="1144191"/>
          </a:xfrm>
        </p:spPr>
        <p:txBody>
          <a:bodyPr numCol="1" spcCol="144000"/>
          <a:lstStyle>
            <a:lvl1pPr>
              <a:lnSpc>
                <a:spcPct val="100000"/>
              </a:lnSpc>
              <a:spcAft>
                <a:spcPts val="1800"/>
              </a:spcAft>
              <a:defRPr sz="7200" b="1" i="0" baseline="0">
                <a:solidFill>
                  <a:srgbClr val="BD0D22"/>
                </a:solidFill>
              </a:defRPr>
            </a:lvl1pPr>
            <a:lvl2pPr marL="0" indent="0">
              <a:buFontTx/>
              <a:buNone/>
              <a:defRPr baseline="0"/>
            </a:lvl2pPr>
          </a:lstStyle>
          <a:p>
            <a:pPr lvl="0"/>
            <a:r>
              <a:rPr lang="it-IT" dirty="0"/>
              <a:t>000,1%</a:t>
            </a:r>
          </a:p>
        </p:txBody>
      </p:sp>
      <p:sp>
        <p:nvSpPr>
          <p:cNvPr id="21" name="Segnaposto testo 2"/>
          <p:cNvSpPr>
            <a:spLocks noGrp="1"/>
          </p:cNvSpPr>
          <p:nvPr>
            <p:ph type="body" sz="quarter" idx="18" hasCustomPrompt="1"/>
          </p:nvPr>
        </p:nvSpPr>
        <p:spPr>
          <a:xfrm>
            <a:off x="4546121" y="2458010"/>
            <a:ext cx="4193251" cy="2087797"/>
          </a:xfrm>
        </p:spPr>
        <p:txBody>
          <a:bodyPr/>
          <a:lstStyle>
            <a:lvl1pPr>
              <a:defRPr b="1" i="0">
                <a:solidFill>
                  <a:schemeClr val="accent4"/>
                </a:solidFill>
              </a:defRPr>
            </a:lvl1pPr>
          </a:lstStyle>
          <a:p>
            <a:pPr lvl="0"/>
            <a:r>
              <a:rPr lang="it-IT" dirty="0"/>
              <a:t>Testo</a:t>
            </a:r>
          </a:p>
        </p:txBody>
      </p:sp>
      <p:pic>
        <p:nvPicPr>
          <p:cNvPr id="24" name="Picture 23"/>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5"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8"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280164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Closure">
    <p:spTree>
      <p:nvGrpSpPr>
        <p:cNvPr id="1" name=""/>
        <p:cNvGrpSpPr/>
        <p:nvPr/>
      </p:nvGrpSpPr>
      <p:grpSpPr>
        <a:xfrm>
          <a:off x="0" y="0"/>
          <a:ext cx="0" cy="0"/>
          <a:chOff x="0" y="0"/>
          <a:chExt cx="0" cy="0"/>
        </a:xfrm>
      </p:grpSpPr>
      <p:sp>
        <p:nvSpPr>
          <p:cNvPr id="4" name="Segnaposto data 3"/>
          <p:cNvSpPr>
            <a:spLocks noGrp="1"/>
          </p:cNvSpPr>
          <p:nvPr>
            <p:ph type="dt" sz="half" idx="10"/>
          </p:nvPr>
        </p:nvSpPr>
        <p:spPr>
          <a:xfrm>
            <a:off x="3679200" y="4844988"/>
            <a:ext cx="799200" cy="85725"/>
          </a:xfrm>
        </p:spPr>
        <p:txBody>
          <a:bodyPr lIns="0" tIns="0" rIns="0" bIns="0" anchor="t" anchorCtr="0"/>
          <a:lstStyle>
            <a:lvl1pPr>
              <a:defRPr sz="700">
                <a:solidFill>
                  <a:schemeClr val="tx2"/>
                </a:solidFill>
              </a:defRPr>
            </a:lvl1pPr>
          </a:lstStyle>
          <a:p>
            <a:fld id="{E9BCA795-6DB1-0248-99D5-883AF2D12726}" type="datetime4">
              <a:rPr lang="it-IT" smtClean="0"/>
              <a:t>17 marzo 2020</a:t>
            </a:fld>
            <a:endParaRPr lang="it-IT" dirty="0"/>
          </a:p>
        </p:txBody>
      </p:sp>
      <p:pic>
        <p:nvPicPr>
          <p:cNvPr id="18" name="Picture 17"/>
          <p:cNvPicPr>
            <a:picLocks noChangeAspect="1"/>
          </p:cNvPicPr>
          <p:nvPr userDrawn="1"/>
        </p:nvPicPr>
        <p:blipFill rotWithShape="1">
          <a:blip r:embed="rId2"/>
          <a:srcRect r="21050"/>
          <a:stretch/>
        </p:blipFill>
        <p:spPr>
          <a:xfrm>
            <a:off x="1" y="0"/>
            <a:ext cx="200533" cy="5143500"/>
          </a:xfrm>
          <a:prstGeom prst="rect">
            <a:avLst/>
          </a:prstGeom>
        </p:spPr>
      </p:pic>
      <p:sp>
        <p:nvSpPr>
          <p:cNvPr id="11" name="CasellaDiTesto 10"/>
          <p:cNvSpPr txBox="1"/>
          <p:nvPr userDrawn="1"/>
        </p:nvSpPr>
        <p:spPr>
          <a:xfrm>
            <a:off x="347301" y="2273301"/>
            <a:ext cx="8399832" cy="380873"/>
          </a:xfrm>
          <a:prstGeom prst="rect">
            <a:avLst/>
          </a:prstGeom>
          <a:noFill/>
        </p:spPr>
        <p:txBody>
          <a:bodyPr wrap="square" lIns="0" tIns="0" rIns="0" bIns="0" rtlCol="0">
            <a:noAutofit/>
          </a:bodyPr>
          <a:lstStyle/>
          <a:p>
            <a:r>
              <a:rPr lang="it-IT" sz="3300" b="1" baseline="0" dirty="0" err="1">
                <a:solidFill>
                  <a:schemeClr val="tx2"/>
                </a:solidFill>
              </a:rPr>
              <a:t>Thank</a:t>
            </a:r>
            <a:r>
              <a:rPr lang="it-IT" sz="3300" b="1" baseline="0" dirty="0">
                <a:solidFill>
                  <a:schemeClr val="tx2"/>
                </a:solidFill>
              </a:rPr>
              <a:t> </a:t>
            </a:r>
            <a:r>
              <a:rPr lang="it-IT" sz="3300" b="1" baseline="0" dirty="0" err="1">
                <a:solidFill>
                  <a:schemeClr val="tx2"/>
                </a:solidFill>
              </a:rPr>
              <a:t>You</a:t>
            </a:r>
            <a:r>
              <a:rPr lang="it-IT" sz="3300" b="1" baseline="0" dirty="0">
                <a:solidFill>
                  <a:schemeClr val="tx2"/>
                </a:solidFill>
              </a:rPr>
              <a:t>.</a:t>
            </a:r>
          </a:p>
        </p:txBody>
      </p:sp>
      <p:sp>
        <p:nvSpPr>
          <p:cNvPr id="12" name="Segnaposto testo 3"/>
          <p:cNvSpPr>
            <a:spLocks noGrp="1"/>
          </p:cNvSpPr>
          <p:nvPr>
            <p:ph type="body" sz="quarter" idx="11" hasCustomPrompt="1"/>
          </p:nvPr>
        </p:nvSpPr>
        <p:spPr>
          <a:xfrm>
            <a:off x="347301" y="4013597"/>
            <a:ext cx="4580467" cy="126603"/>
          </a:xfrm>
        </p:spPr>
        <p:txBody>
          <a:bodyPr/>
          <a:lstStyle>
            <a:lvl1pPr>
              <a:defRPr>
                <a:solidFill>
                  <a:schemeClr val="bg1">
                    <a:lumMod val="50000"/>
                  </a:schemeClr>
                </a:solidFill>
              </a:defRPr>
            </a:lvl1pPr>
          </a:lstStyle>
          <a:p>
            <a:pPr lvl="0"/>
            <a:r>
              <a:rPr lang="it-IT" dirty="0"/>
              <a:t>E-mail</a:t>
            </a:r>
          </a:p>
        </p:txBody>
      </p:sp>
      <p:sp>
        <p:nvSpPr>
          <p:cNvPr id="17" name="CasellaDiTesto 16"/>
          <p:cNvSpPr txBox="1"/>
          <p:nvPr userDrawn="1"/>
        </p:nvSpPr>
        <p:spPr>
          <a:xfrm>
            <a:off x="347302" y="3483842"/>
            <a:ext cx="4580465" cy="114300"/>
          </a:xfrm>
          <a:prstGeom prst="rect">
            <a:avLst/>
          </a:prstGeom>
          <a:noFill/>
        </p:spPr>
        <p:txBody>
          <a:bodyPr wrap="square" lIns="0" tIns="0" rIns="0" bIns="0" rtlCol="0">
            <a:noAutofit/>
          </a:bodyPr>
          <a:lstStyle/>
          <a:p>
            <a:r>
              <a:rPr lang="it-IT" sz="1000" b="1" baseline="0" dirty="0" err="1">
                <a:solidFill>
                  <a:schemeClr val="tx2"/>
                </a:solidFill>
              </a:rPr>
              <a:t>Contacts</a:t>
            </a:r>
            <a:r>
              <a:rPr lang="it-IT" sz="1000" b="1" baseline="0" dirty="0">
                <a:solidFill>
                  <a:schemeClr val="tx2"/>
                </a:solidFill>
              </a:rPr>
              <a:t>:</a:t>
            </a:r>
          </a:p>
        </p:txBody>
      </p:sp>
      <p:sp>
        <p:nvSpPr>
          <p:cNvPr id="20" name="Segnaposto testo 3"/>
          <p:cNvSpPr>
            <a:spLocks noGrp="1"/>
          </p:cNvSpPr>
          <p:nvPr>
            <p:ph type="body" sz="quarter" idx="12" hasCustomPrompt="1"/>
          </p:nvPr>
        </p:nvSpPr>
        <p:spPr>
          <a:xfrm>
            <a:off x="347301" y="4204097"/>
            <a:ext cx="4580467" cy="126603"/>
          </a:xfrm>
        </p:spPr>
        <p:txBody>
          <a:bodyPr/>
          <a:lstStyle>
            <a:lvl1pPr>
              <a:defRPr>
                <a:solidFill>
                  <a:schemeClr val="bg1">
                    <a:lumMod val="50000"/>
                  </a:schemeClr>
                </a:solidFill>
              </a:defRPr>
            </a:lvl1pPr>
          </a:lstStyle>
          <a:p>
            <a:pPr lvl="0"/>
            <a:r>
              <a:rPr lang="it-IT" dirty="0"/>
              <a:t>Phone </a:t>
            </a:r>
            <a:r>
              <a:rPr lang="it-IT" dirty="0" err="1"/>
              <a:t>Number</a:t>
            </a:r>
            <a:r>
              <a:rPr lang="it-IT" dirty="0"/>
              <a:t> +39 / Fax </a:t>
            </a:r>
            <a:r>
              <a:rPr lang="it-IT" dirty="0" err="1"/>
              <a:t>Number</a:t>
            </a:r>
            <a:r>
              <a:rPr lang="it-IT" dirty="0"/>
              <a:t> +39 </a:t>
            </a:r>
          </a:p>
        </p:txBody>
      </p:sp>
      <p:sp>
        <p:nvSpPr>
          <p:cNvPr id="21" name="Segnaposto testo 3"/>
          <p:cNvSpPr>
            <a:spLocks noGrp="1"/>
          </p:cNvSpPr>
          <p:nvPr>
            <p:ph type="body" sz="quarter" idx="13" hasCustomPrompt="1"/>
          </p:nvPr>
        </p:nvSpPr>
        <p:spPr>
          <a:xfrm>
            <a:off x="347301" y="4394597"/>
            <a:ext cx="4580467" cy="126603"/>
          </a:xfrm>
        </p:spPr>
        <p:txBody>
          <a:bodyPr/>
          <a:lstStyle>
            <a:lvl1pPr>
              <a:defRPr>
                <a:solidFill>
                  <a:schemeClr val="bg1">
                    <a:lumMod val="50000"/>
                  </a:schemeClr>
                </a:solidFill>
              </a:defRPr>
            </a:lvl1pPr>
          </a:lstStyle>
          <a:p>
            <a:pPr lvl="0"/>
            <a:r>
              <a:rPr lang="it-IT" dirty="0"/>
              <a:t>Website</a:t>
            </a:r>
          </a:p>
        </p:txBody>
      </p:sp>
      <p:sp>
        <p:nvSpPr>
          <p:cNvPr id="22" name="Segnaposto testo 3"/>
          <p:cNvSpPr>
            <a:spLocks noGrp="1"/>
          </p:cNvSpPr>
          <p:nvPr>
            <p:ph type="body" sz="quarter" idx="14" hasCustomPrompt="1"/>
          </p:nvPr>
        </p:nvSpPr>
        <p:spPr>
          <a:xfrm>
            <a:off x="347301" y="3823097"/>
            <a:ext cx="4580467" cy="126603"/>
          </a:xfrm>
        </p:spPr>
        <p:txBody>
          <a:bodyPr/>
          <a:lstStyle>
            <a:lvl1pPr>
              <a:defRPr>
                <a:solidFill>
                  <a:schemeClr val="bg1">
                    <a:lumMod val="50000"/>
                  </a:schemeClr>
                </a:solidFill>
              </a:defRPr>
            </a:lvl1pPr>
          </a:lstStyle>
          <a:p>
            <a:pPr lvl="0"/>
            <a:r>
              <a:rPr lang="it-IT" dirty="0" err="1"/>
              <a:t>Name</a:t>
            </a:r>
            <a:r>
              <a:rPr lang="it-IT" dirty="0"/>
              <a:t> </a:t>
            </a:r>
            <a:r>
              <a:rPr lang="it-IT" dirty="0" err="1"/>
              <a:t>Surname</a:t>
            </a:r>
            <a:endParaRPr lang="it-IT" dirty="0"/>
          </a:p>
        </p:txBody>
      </p:sp>
      <p:sp>
        <p:nvSpPr>
          <p:cNvPr id="23" name="Segnaposto testo 3"/>
          <p:cNvSpPr>
            <a:spLocks noGrp="1"/>
          </p:cNvSpPr>
          <p:nvPr>
            <p:ph type="body" sz="quarter" idx="15" hasCustomPrompt="1"/>
          </p:nvPr>
        </p:nvSpPr>
        <p:spPr>
          <a:xfrm>
            <a:off x="347301" y="3628558"/>
            <a:ext cx="4580467" cy="159051"/>
          </a:xfrm>
        </p:spPr>
        <p:txBody>
          <a:bodyPr/>
          <a:lstStyle>
            <a:lvl1pPr>
              <a:defRPr>
                <a:solidFill>
                  <a:schemeClr val="bg1">
                    <a:lumMod val="50000"/>
                  </a:schemeClr>
                </a:solidFill>
              </a:defRPr>
            </a:lvl1pPr>
          </a:lstStyle>
          <a:p>
            <a:pPr lvl="0"/>
            <a:r>
              <a:rPr lang="it-IT" dirty="0" err="1"/>
              <a:t>Department</a:t>
            </a:r>
            <a:endParaRPr lang="it-IT" dirty="0"/>
          </a:p>
        </p:txBody>
      </p:sp>
      <p:pic>
        <p:nvPicPr>
          <p:cNvPr id="19" name="Immagine 11"/>
          <p:cNvPicPr>
            <a:picLocks noChangeAspect="1"/>
          </p:cNvPicPr>
          <p:nvPr userDrawn="1"/>
        </p:nvPicPr>
        <p:blipFill>
          <a:blip r:embed="rId3"/>
          <a:stretch>
            <a:fillRect/>
          </a:stretch>
        </p:blipFill>
        <p:spPr>
          <a:xfrm>
            <a:off x="347300" y="287166"/>
            <a:ext cx="864000" cy="703434"/>
          </a:xfrm>
          <a:prstGeom prst="rect">
            <a:avLst/>
          </a:prstGeom>
        </p:spPr>
      </p:pic>
      <p:pic>
        <p:nvPicPr>
          <p:cNvPr id="24" name="Picture 2" descr="C:\Users\Shirani\Desktop\Social_logo_red_background\Social_logo_red_background\YouTube-red.em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747125"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Shirani\Desktop\Social_logo_red_background\Social_logo_red_background\Facebook-red.emf"/>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18012" y="4149199"/>
            <a:ext cx="346360" cy="3459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C:\Users\Shirani\Desktop\Social_logo_red_background\Social_logo_red_background\Flickr-red.emf"/>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23621"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C:\Users\Shirani\Desktop\Social_logo_red_background\Social_logo_red_background\Google+_red.emf"/>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70629"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Users\Shirani\Desktop\Social_logo_red_background\Social_logo_red_background\LinkedIn-red.emf"/>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241515"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7" descr="C:\Users\Shirani\Desktop\Social_logo_red_background\Social_logo_red_background\SlideShare-red.emf"/>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500119" y="4148826"/>
            <a:ext cx="346735" cy="34673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C:\Users\Shirani\Desktop\Social_logo_red_background\Social_logo_red_background\Twitter-red.emf"/>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994133" y="4148826"/>
            <a:ext cx="346735" cy="346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656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 Back-Up">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bg1">
                    <a:lumMod val="50000"/>
                  </a:schemeClr>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D80EE89-5913-7647-8C31-0801FAD3084B}" type="datetime4">
              <a:rPr lang="it-IT" smtClean="0"/>
              <a:t>17 marzo 2020</a:t>
            </a:fld>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0" name="Titolo 1"/>
          <p:cNvSpPr>
            <a:spLocks noGrp="1"/>
          </p:cNvSpPr>
          <p:nvPr>
            <p:ph type="ctrTitle" hasCustomPrompt="1"/>
          </p:nvPr>
        </p:nvSpPr>
        <p:spPr>
          <a:xfrm>
            <a:off x="347300" y="547953"/>
            <a:ext cx="8386686" cy="306061"/>
          </a:xfrm>
        </p:spPr>
        <p:txBody>
          <a:bodyPr/>
          <a:lstStyle>
            <a:lvl1pPr>
              <a:lnSpc>
                <a:spcPts val="2200"/>
              </a:lnSpc>
              <a:defRPr sz="2000" b="0" i="0" baseline="0">
                <a:solidFill>
                  <a:schemeClr val="bg1">
                    <a:lumMod val="50000"/>
                  </a:schemeClr>
                </a:solidFill>
              </a:defRPr>
            </a:lvl1pPr>
          </a:lstStyle>
          <a:p>
            <a:r>
              <a:rPr lang="it-IT" dirty="0"/>
              <a:t>Back-Up</a:t>
            </a:r>
          </a:p>
        </p:txBody>
      </p:sp>
      <p:sp>
        <p:nvSpPr>
          <p:cNvPr id="11" name="Sottotitolo 2"/>
          <p:cNvSpPr>
            <a:spLocks noGrp="1"/>
          </p:cNvSpPr>
          <p:nvPr>
            <p:ph type="subTitle" idx="1" hasCustomPrompt="1"/>
          </p:nvPr>
        </p:nvSpPr>
        <p:spPr>
          <a:xfrm>
            <a:off x="347300" y="2596080"/>
            <a:ext cx="8386686" cy="623369"/>
          </a:xfrm>
        </p:spPr>
        <p:txBody>
          <a:bodyPr lIns="0" tIns="0" rIns="0" bIns="0">
            <a:noAutofit/>
          </a:bodyPr>
          <a:lstStyle>
            <a:lvl1pPr marL="0" indent="0" algn="l">
              <a:lnSpc>
                <a:spcPts val="2400"/>
              </a:lnSpc>
              <a:spcBef>
                <a:spcPts val="0"/>
              </a:spcBef>
              <a:buNone/>
              <a:defRPr sz="2000" baseline="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Back-Up </a:t>
            </a:r>
            <a:r>
              <a:rPr lang="it-IT" dirty="0" err="1"/>
              <a:t>Subtitle</a:t>
            </a:r>
            <a:r>
              <a:rPr lang="it-IT" dirty="0"/>
              <a:t> </a:t>
            </a:r>
            <a:br>
              <a:rPr lang="it-IT" dirty="0"/>
            </a:br>
            <a:r>
              <a:rPr lang="it-IT" dirty="0" err="1"/>
              <a:t>Arial</a:t>
            </a:r>
            <a:r>
              <a:rPr lang="it-IT" dirty="0"/>
              <a:t> Regular 20/24pt</a:t>
            </a:r>
          </a:p>
        </p:txBody>
      </p:sp>
      <p:sp>
        <p:nvSpPr>
          <p:cNvPr id="12" name="Segnaposto testo 2"/>
          <p:cNvSpPr>
            <a:spLocks noGrp="1"/>
          </p:cNvSpPr>
          <p:nvPr>
            <p:ph type="body" sz="quarter" idx="13" hasCustomPrompt="1"/>
          </p:nvPr>
        </p:nvSpPr>
        <p:spPr>
          <a:xfrm>
            <a:off x="347300" y="1597819"/>
            <a:ext cx="8386686" cy="926306"/>
          </a:xfrm>
        </p:spPr>
        <p:txBody>
          <a:bodyPr/>
          <a:lstStyle>
            <a:lvl1pPr>
              <a:lnSpc>
                <a:spcPts val="3500"/>
              </a:lnSpc>
              <a:defRPr sz="3300" b="1" i="0" baseline="0">
                <a:solidFill>
                  <a:schemeClr val="bg1">
                    <a:lumMod val="50000"/>
                  </a:schemeClr>
                </a:solidFill>
              </a:defRPr>
            </a:lvl1pPr>
          </a:lstStyle>
          <a:p>
            <a:pPr lvl="0"/>
            <a:r>
              <a:rPr lang="it-IT" dirty="0"/>
              <a:t>Back-Up Title </a:t>
            </a:r>
            <a:br>
              <a:rPr lang="it-IT" dirty="0"/>
            </a:br>
            <a:r>
              <a:rPr lang="it-IT" dirty="0" err="1"/>
              <a:t>Arial</a:t>
            </a:r>
            <a:r>
              <a:rPr lang="it-IT" dirty="0"/>
              <a:t> </a:t>
            </a:r>
            <a:r>
              <a:rPr lang="it-IT" dirty="0" err="1"/>
              <a:t>Bold</a:t>
            </a:r>
            <a:r>
              <a:rPr lang="it-IT" dirty="0"/>
              <a:t> 33/35pt</a:t>
            </a:r>
          </a:p>
        </p:txBody>
      </p:sp>
      <p:pic>
        <p:nvPicPr>
          <p:cNvPr id="13" name="Immagine 12"/>
          <p:cNvPicPr>
            <a:picLocks noChangeAspect="1"/>
          </p:cNvPicPr>
          <p:nvPr userDrawn="1"/>
        </p:nvPicPr>
        <p:blipFill>
          <a:blip r:embed="rId2"/>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344232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A03B9230-19A8-8540-840D-6775FFB41C6F}" type="datetime4">
              <a:rPr lang="it-IT" smtClean="0"/>
              <a:t>17 marzo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3" name="Titolo 1"/>
          <p:cNvSpPr>
            <a:spLocks noGrp="1"/>
          </p:cNvSpPr>
          <p:nvPr>
            <p:ph type="ctrTitle" hasCustomPrompt="1"/>
          </p:nvPr>
        </p:nvSpPr>
        <p:spPr>
          <a:xfrm>
            <a:off x="347300" y="547953"/>
            <a:ext cx="8386686" cy="318821"/>
          </a:xfrm>
        </p:spPr>
        <p:txBody>
          <a:bodyPr/>
          <a:lstStyle>
            <a:lvl1pPr>
              <a:lnSpc>
                <a:spcPts val="2200"/>
              </a:lnSpc>
              <a:defRPr sz="2000" b="0" i="0" baseline="0">
                <a:solidFill>
                  <a:schemeClr val="tx2"/>
                </a:solidFill>
              </a:defRPr>
            </a:lvl1pPr>
          </a:lstStyle>
          <a:p>
            <a:r>
              <a:rPr lang="it-IT" dirty="0" err="1"/>
              <a:t>Section</a:t>
            </a:r>
            <a:r>
              <a:rPr lang="it-IT" dirty="0"/>
              <a:t> 00</a:t>
            </a:r>
          </a:p>
        </p:txBody>
      </p:sp>
      <p:sp>
        <p:nvSpPr>
          <p:cNvPr id="14" name="Sottotitolo 2"/>
          <p:cNvSpPr>
            <a:spLocks noGrp="1"/>
          </p:cNvSpPr>
          <p:nvPr>
            <p:ph type="subTitle" idx="1" hasCustomPrompt="1"/>
          </p:nvPr>
        </p:nvSpPr>
        <p:spPr>
          <a:xfrm>
            <a:off x="347300" y="2691757"/>
            <a:ext cx="8386686" cy="632468"/>
          </a:xfrm>
        </p:spPr>
        <p:txBody>
          <a:bodyPr lIns="0" tIns="0" rIns="0" bIns="0">
            <a:noAutofit/>
          </a:bodyPr>
          <a:lstStyle>
            <a:lvl1pPr marL="0" indent="0" algn="l">
              <a:lnSpc>
                <a:spcPct val="100000"/>
              </a:lnSpc>
              <a:spcBef>
                <a:spcPts val="0"/>
              </a:spcBef>
              <a:buNone/>
              <a:defRPr sz="20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err="1"/>
              <a:t>Section</a:t>
            </a:r>
            <a:r>
              <a:rPr lang="it-IT" dirty="0"/>
              <a:t> </a:t>
            </a:r>
            <a:r>
              <a:rPr lang="it-IT" dirty="0" err="1"/>
              <a:t>Subtitle</a:t>
            </a:r>
            <a:r>
              <a:rPr lang="it-IT" dirty="0"/>
              <a:t> </a:t>
            </a:r>
            <a:br>
              <a:rPr lang="it-IT" dirty="0"/>
            </a:br>
            <a:r>
              <a:rPr lang="it-IT" dirty="0" err="1"/>
              <a:t>Arial</a:t>
            </a:r>
            <a:r>
              <a:rPr lang="it-IT" dirty="0"/>
              <a:t> Regular 20/24pt</a:t>
            </a:r>
          </a:p>
        </p:txBody>
      </p:sp>
      <p:sp>
        <p:nvSpPr>
          <p:cNvPr id="17" name="Segnaposto testo 2"/>
          <p:cNvSpPr>
            <a:spLocks noGrp="1"/>
          </p:cNvSpPr>
          <p:nvPr>
            <p:ph type="body" sz="quarter" idx="13" hasCustomPrompt="1"/>
          </p:nvPr>
        </p:nvSpPr>
        <p:spPr>
          <a:xfrm>
            <a:off x="347300" y="1597819"/>
            <a:ext cx="8386686" cy="1055838"/>
          </a:xfrm>
        </p:spPr>
        <p:txBody>
          <a:bodyPr/>
          <a:lstStyle>
            <a:lvl1pPr>
              <a:lnSpc>
                <a:spcPct val="100000"/>
              </a:lnSpc>
              <a:defRPr sz="3300" b="1" i="0" baseline="0"/>
            </a:lvl1pPr>
          </a:lstStyle>
          <a:p>
            <a:pPr lvl="0"/>
            <a:r>
              <a:rPr lang="it-IT" dirty="0" err="1"/>
              <a:t>Section</a:t>
            </a:r>
            <a:r>
              <a:rPr lang="it-IT" dirty="0"/>
              <a:t> Title </a:t>
            </a:r>
            <a:br>
              <a:rPr lang="it-IT" dirty="0"/>
            </a:br>
            <a:r>
              <a:rPr lang="it-IT" dirty="0" err="1"/>
              <a:t>Arial</a:t>
            </a:r>
            <a:r>
              <a:rPr lang="it-IT" dirty="0"/>
              <a:t> </a:t>
            </a:r>
            <a:r>
              <a:rPr lang="it-IT" dirty="0" err="1"/>
              <a:t>Bold</a:t>
            </a:r>
            <a:r>
              <a:rPr lang="it-IT" dirty="0"/>
              <a:t> 33/35pt</a:t>
            </a:r>
          </a:p>
        </p:txBody>
      </p:sp>
      <p:pic>
        <p:nvPicPr>
          <p:cNvPr id="20" name="Picture 19"/>
          <p:cNvPicPr>
            <a:picLocks noChangeAspect="1"/>
          </p:cNvPicPr>
          <p:nvPr userDrawn="1"/>
        </p:nvPicPr>
        <p:blipFill rotWithShape="1">
          <a:blip r:embed="rId2"/>
          <a:srcRect l="1" r="14959" b="85913"/>
          <a:stretch/>
        </p:blipFill>
        <p:spPr>
          <a:xfrm>
            <a:off x="0" y="0"/>
            <a:ext cx="216000" cy="724560"/>
          </a:xfrm>
          <a:prstGeom prst="rect">
            <a:avLst/>
          </a:prstGeom>
        </p:spPr>
      </p:pic>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3611910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over 02 White">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347300" y="1597819"/>
            <a:ext cx="8386686" cy="973931"/>
          </a:xfrm>
        </p:spPr>
        <p:txBody>
          <a:bodyPr/>
          <a:lstStyle>
            <a:lvl1pPr>
              <a:lnSpc>
                <a:spcPts val="3500"/>
              </a:lnSpc>
              <a:defRPr baseline="0">
                <a:solidFill>
                  <a:schemeClr val="tx2"/>
                </a:solidFill>
              </a:defRPr>
            </a:lvl1pPr>
          </a:lstStyle>
          <a:p>
            <a:r>
              <a:rPr lang="it-IT"/>
              <a:t>Presentation Title</a:t>
            </a:r>
            <a:br>
              <a:rPr lang="it-IT"/>
            </a:br>
            <a:r>
              <a:rPr lang="it-IT" err="1"/>
              <a:t>Arial</a:t>
            </a:r>
            <a:r>
              <a:rPr lang="it-IT"/>
              <a:t> </a:t>
            </a:r>
            <a:r>
              <a:rPr lang="it-IT" err="1"/>
              <a:t>Bold</a:t>
            </a:r>
            <a:r>
              <a:rPr lang="it-IT"/>
              <a:t> 33/35pt</a:t>
            </a:r>
          </a:p>
        </p:txBody>
      </p:sp>
      <p:sp>
        <p:nvSpPr>
          <p:cNvPr id="3" name="Sottotitolo 2"/>
          <p:cNvSpPr>
            <a:spLocks noGrp="1"/>
          </p:cNvSpPr>
          <p:nvPr>
            <p:ph type="subTitle" idx="1" hasCustomPrompt="1"/>
          </p:nvPr>
        </p:nvSpPr>
        <p:spPr>
          <a:xfrm>
            <a:off x="347300" y="2647949"/>
            <a:ext cx="8386686" cy="657225"/>
          </a:xfrm>
        </p:spPr>
        <p:txBody>
          <a:bodyPr lIns="0" tIns="0" rIns="0" bIns="0">
            <a:noAutofit/>
          </a:bodyPr>
          <a:lstStyle>
            <a:lvl1pPr marL="0" indent="0" algn="l">
              <a:lnSpc>
                <a:spcPts val="2400"/>
              </a:lnSpc>
              <a:spcBef>
                <a:spcPts val="0"/>
              </a:spcBef>
              <a:buNone/>
              <a:defRPr sz="2000" baseline="0">
                <a:solidFill>
                  <a:schemeClr val="bg1">
                    <a:lumMod val="50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it-IT"/>
              <a:t>Presentation </a:t>
            </a:r>
            <a:r>
              <a:rPr lang="it-IT" err="1"/>
              <a:t>Subtitle</a:t>
            </a:r>
            <a:br>
              <a:rPr lang="it-IT"/>
            </a:br>
            <a:r>
              <a:rPr lang="it-IT" err="1"/>
              <a:t>Arial</a:t>
            </a:r>
            <a:r>
              <a:rPr lang="it-IT"/>
              <a:t> Regular 20/24pt</a:t>
            </a:r>
          </a:p>
        </p:txBody>
      </p:sp>
      <p:sp>
        <p:nvSpPr>
          <p:cNvPr id="4" name="Segnaposto data 3"/>
          <p:cNvSpPr>
            <a:spLocks noGrp="1"/>
          </p:cNvSpPr>
          <p:nvPr>
            <p:ph type="dt" sz="half" idx="10"/>
          </p:nvPr>
        </p:nvSpPr>
        <p:spPr>
          <a:xfrm>
            <a:off x="3679200" y="4844989"/>
            <a:ext cx="799200" cy="85725"/>
          </a:xfrm>
        </p:spPr>
        <p:txBody>
          <a:bodyPr lIns="0" tIns="0" rIns="0" bIns="0" anchor="t" anchorCtr="0"/>
          <a:lstStyle>
            <a:lvl1pPr>
              <a:defRPr sz="700">
                <a:solidFill>
                  <a:schemeClr val="tx2"/>
                </a:solidFill>
              </a:defRPr>
            </a:lvl1pPr>
          </a:lstStyle>
          <a:p>
            <a:r>
              <a:rPr lang="en-US"/>
              <a:t>13 April 2020</a:t>
            </a:r>
          </a:p>
        </p:txBody>
      </p:sp>
      <p:pic>
        <p:nvPicPr>
          <p:cNvPr id="18" name="Picture 17"/>
          <p:cNvPicPr>
            <a:picLocks noChangeAspect="1"/>
          </p:cNvPicPr>
          <p:nvPr/>
        </p:nvPicPr>
        <p:blipFill rotWithShape="1">
          <a:blip r:embed="rId2"/>
          <a:srcRect r="21050"/>
          <a:stretch/>
        </p:blipFill>
        <p:spPr>
          <a:xfrm>
            <a:off x="2" y="0"/>
            <a:ext cx="200533" cy="5143500"/>
          </a:xfrm>
          <a:prstGeom prst="rect">
            <a:avLst/>
          </a:prstGeom>
        </p:spPr>
      </p:pic>
      <p:pic>
        <p:nvPicPr>
          <p:cNvPr id="11" name="Immagine 11"/>
          <p:cNvPicPr>
            <a:picLocks noChangeAspect="1"/>
          </p:cNvPicPr>
          <p:nvPr/>
        </p:nvPicPr>
        <p:blipFill>
          <a:blip r:embed="rId3"/>
          <a:stretch>
            <a:fillRect/>
          </a:stretch>
        </p:blipFill>
        <p:spPr>
          <a:xfrm>
            <a:off x="347300" y="287166"/>
            <a:ext cx="864000" cy="703434"/>
          </a:xfrm>
          <a:prstGeom prst="rect">
            <a:avLst/>
          </a:prstGeom>
        </p:spPr>
      </p:pic>
    </p:spTree>
    <p:extLst>
      <p:ext uri="{BB962C8B-B14F-4D97-AF65-F5344CB8AC3E}">
        <p14:creationId xmlns:p14="http://schemas.microsoft.com/office/powerpoint/2010/main" val="2520707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2FB5DAD-95EB-2446-9B8D-5B8A469D7762}" type="datetime4">
              <a:rPr lang="it-IT" smtClean="0"/>
              <a:t>17 marzo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4" name="object 3"/>
          <p:cNvSpPr txBox="1"/>
          <p:nvPr userDrawn="1"/>
        </p:nvSpPr>
        <p:spPr>
          <a:xfrm>
            <a:off x="357774" y="537221"/>
            <a:ext cx="1335610" cy="238619"/>
          </a:xfrm>
          <a:prstGeom prst="rect">
            <a:avLst/>
          </a:prstGeom>
        </p:spPr>
        <p:txBody>
          <a:bodyPr wrap="square" lIns="0" tIns="0" rIns="0" bIns="0" rtlCol="0">
            <a:noAutofit/>
          </a:bodyPr>
          <a:lstStyle/>
          <a:p>
            <a:pPr marL="12700">
              <a:lnSpc>
                <a:spcPct val="95825"/>
              </a:lnSpc>
              <a:spcBef>
                <a:spcPts val="10"/>
              </a:spcBef>
            </a:pPr>
            <a:r>
              <a:rPr lang="it-IT" sz="2000" spc="0" dirty="0">
                <a:solidFill>
                  <a:schemeClr val="tx2"/>
                </a:solidFill>
                <a:latin typeface="Arial"/>
                <a:cs typeface="Arial"/>
              </a:rPr>
              <a:t>Agenda</a:t>
            </a:r>
            <a:endParaRPr sz="2000" dirty="0">
              <a:solidFill>
                <a:schemeClr val="tx2"/>
              </a:solidFill>
              <a:latin typeface="Arial"/>
              <a:cs typeface="Arial"/>
            </a:endParaRPr>
          </a:p>
        </p:txBody>
      </p:sp>
      <p:sp>
        <p:nvSpPr>
          <p:cNvPr id="3" name="Segnaposto testo 2"/>
          <p:cNvSpPr>
            <a:spLocks noGrp="1"/>
          </p:cNvSpPr>
          <p:nvPr>
            <p:ph type="body" sz="quarter" idx="13"/>
          </p:nvPr>
        </p:nvSpPr>
        <p:spPr>
          <a:xfrm>
            <a:off x="357188" y="918329"/>
            <a:ext cx="8382000" cy="3645942"/>
          </a:xfrm>
        </p:spPr>
        <p:txBody>
          <a:bodyPr bIns="0" numCol="2" spcCol="216000">
            <a:noAutofit/>
          </a:bodyPr>
          <a:lstStyle>
            <a:lvl1pPr marL="171450" indent="-171450">
              <a:lnSpc>
                <a:spcPts val="1800"/>
              </a:lnSpc>
              <a:spcBef>
                <a:spcPts val="0"/>
              </a:spcBef>
              <a:spcAft>
                <a:spcPts val="0"/>
              </a:spcAft>
              <a:buClr>
                <a:schemeClr val="tx2"/>
              </a:buClr>
              <a:buFont typeface="Lucida Grande"/>
              <a:buChar char="-"/>
              <a:defRPr sz="1200" b="1" i="0" baseline="0"/>
            </a:lvl1pPr>
            <a:lvl2pPr>
              <a:lnSpc>
                <a:spcPts val="1800"/>
              </a:lnSpc>
              <a:spcBef>
                <a:spcPts val="0"/>
              </a:spcBef>
              <a:spcAft>
                <a:spcPts val="0"/>
              </a:spcAft>
              <a:buClr>
                <a:schemeClr val="tx1"/>
              </a:buClr>
              <a:buFont typeface="Lucida Grande"/>
              <a:buChar char="-"/>
              <a:defRPr sz="1200" baseline="0"/>
            </a:lvl2pPr>
            <a:lvl3pPr marL="540000" indent="-180000">
              <a:lnSpc>
                <a:spcPts val="1800"/>
              </a:lnSpc>
              <a:spcBef>
                <a:spcPts val="0"/>
              </a:spcBef>
              <a:spcAft>
                <a:spcPts val="0"/>
              </a:spcAft>
              <a:buFont typeface="Wingdings" charset="2"/>
              <a:buChar char="§"/>
              <a:defRPr sz="1200" baseline="0"/>
            </a:lvl3pPr>
            <a:lvl4pPr marL="734400" indent="-180000">
              <a:lnSpc>
                <a:spcPts val="1800"/>
              </a:lnSpc>
              <a:spcBef>
                <a:spcPts val="0"/>
              </a:spcBef>
              <a:spcAft>
                <a:spcPts val="0"/>
              </a:spcAft>
              <a:buSzPct val="60000"/>
              <a:buFont typeface="Wingdings" charset="2"/>
              <a:buChar char="²"/>
              <a:defRPr sz="1200" baseline="0"/>
            </a:lvl4pPr>
            <a:lvl5pPr>
              <a:lnSpc>
                <a:spcPts val="1800"/>
              </a:lnSpc>
              <a:spcBef>
                <a:spcPts val="0"/>
              </a:spcBef>
              <a:spcAft>
                <a:spcPts val="0"/>
              </a:spcAft>
              <a:buSzPct val="60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7" name="Picture 16"/>
          <p:cNvPicPr>
            <a:picLocks noChangeAspect="1"/>
          </p:cNvPicPr>
          <p:nvPr userDrawn="1"/>
        </p:nvPicPr>
        <p:blipFill rotWithShape="1">
          <a:blip r:embed="rId2"/>
          <a:srcRect l="1" r="14959" b="85913"/>
          <a:stretch/>
        </p:blipFill>
        <p:spPr>
          <a:xfrm>
            <a:off x="0" y="0"/>
            <a:ext cx="216000" cy="724560"/>
          </a:xfrm>
          <a:prstGeom prst="rect">
            <a:avLst/>
          </a:prstGeom>
        </p:spPr>
      </p:pic>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104318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ic Slide: 1 column">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0"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CED1072C-08EA-7544-8354-9ABA248B0FB6}" type="datetime4">
              <a:rPr lang="it-IT" smtClean="0"/>
              <a:t>17 marzo 2020</a:t>
            </a:fld>
            <a:endParaRPr lang="it-IT" dirty="0"/>
          </a:p>
        </p:txBody>
      </p:sp>
      <p:sp>
        <p:nvSpPr>
          <p:cNvPr id="12"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4"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
        <p:nvSpPr>
          <p:cNvPr id="15"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8"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6" name="Segnaposto contenuto 2"/>
          <p:cNvSpPr>
            <a:spLocks noGrp="1"/>
          </p:cNvSpPr>
          <p:nvPr>
            <p:ph sz="quarter" idx="15"/>
          </p:nvPr>
        </p:nvSpPr>
        <p:spPr>
          <a:xfrm>
            <a:off x="347664" y="1301819"/>
            <a:ext cx="8391525" cy="3243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Tree>
    <p:extLst>
      <p:ext uri="{BB962C8B-B14F-4D97-AF65-F5344CB8AC3E}">
        <p14:creationId xmlns:p14="http://schemas.microsoft.com/office/powerpoint/2010/main" val="109855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text: 2 columns">
    <p:spTree>
      <p:nvGrpSpPr>
        <p:cNvPr id="1" name=""/>
        <p:cNvGrpSpPr/>
        <p:nvPr/>
      </p:nvGrpSpPr>
      <p:grpSpPr>
        <a:xfrm>
          <a:off x="0" y="0"/>
          <a:ext cx="0" cy="0"/>
          <a:chOff x="0" y="0"/>
          <a:chExt cx="0" cy="0"/>
        </a:xfrm>
      </p:grpSpPr>
      <p:sp>
        <p:nvSpPr>
          <p:cNvPr id="10"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2"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CC71D78F-7FDF-604A-AEFD-DD920B7AA314}" type="datetime4">
              <a:rPr lang="it-IT" smtClean="0"/>
              <a:t>17 marzo 2020</a:t>
            </a:fld>
            <a:endParaRPr lang="it-IT" dirty="0"/>
          </a:p>
        </p:txBody>
      </p:sp>
      <p:sp>
        <p:nvSpPr>
          <p:cNvPr id="14"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Segnaposto contenuto 2"/>
          <p:cNvSpPr>
            <a:spLocks noGrp="1"/>
          </p:cNvSpPr>
          <p:nvPr>
            <p:ph sz="quarter" idx="15"/>
          </p:nvPr>
        </p:nvSpPr>
        <p:spPr>
          <a:xfrm>
            <a:off x="347664" y="1301819"/>
            <a:ext cx="8391525" cy="3243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2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08005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Bullet Points">
    <p:spTree>
      <p:nvGrpSpPr>
        <p:cNvPr id="1" name=""/>
        <p:cNvGrpSpPr/>
        <p:nvPr/>
      </p:nvGrpSpPr>
      <p:grpSpPr>
        <a:xfrm>
          <a:off x="0" y="0"/>
          <a:ext cx="0" cy="0"/>
          <a:chOff x="0" y="0"/>
          <a:chExt cx="0" cy="0"/>
        </a:xfrm>
      </p:grpSpPr>
      <p:sp>
        <p:nvSpPr>
          <p:cNvPr id="8"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10"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0CEE1C3-FE3D-B94F-929F-E8C400EC6DC5}" type="datetime4">
              <a:rPr lang="it-IT" smtClean="0"/>
              <a:t>17 marzo 2020</a:t>
            </a:fld>
            <a:endParaRPr lang="it-IT" dirty="0"/>
          </a:p>
        </p:txBody>
      </p:sp>
      <p:sp>
        <p:nvSpPr>
          <p:cNvPr id="12"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9" name="Segnaposto testo 18"/>
          <p:cNvSpPr>
            <a:spLocks noGrp="1"/>
          </p:cNvSpPr>
          <p:nvPr>
            <p:ph type="body" sz="quarter" idx="14"/>
          </p:nvPr>
        </p:nvSpPr>
        <p:spPr>
          <a:xfrm>
            <a:off x="347664" y="1262063"/>
            <a:ext cx="8391525" cy="3283744"/>
          </a:xfrm>
        </p:spPr>
        <p:txBody>
          <a:bodyPr wrap="square"/>
          <a:lstStyle>
            <a:lvl1pPr marL="0" indent="0" algn="l">
              <a:lnSpc>
                <a:spcPct val="100000"/>
              </a:lnSpc>
              <a:buClr>
                <a:schemeClr val="tx2"/>
              </a:buClr>
              <a:buFont typeface="Wingdings" charset="2"/>
              <a:buChar char="v"/>
              <a:defRPr sz="2000" b="1" i="0" baseline="0"/>
            </a:lvl1pPr>
            <a:lvl2pPr marL="0" indent="-180000">
              <a:lnSpc>
                <a:spcPct val="100000"/>
              </a:lnSpc>
              <a:spcAft>
                <a:spcPts val="0"/>
              </a:spcAft>
              <a:buClr>
                <a:schemeClr val="tx1"/>
              </a:buClr>
              <a:buFont typeface="Lucida Grande"/>
              <a:buChar char="-"/>
              <a:defRPr sz="1000" baseline="0"/>
            </a:lvl2pPr>
            <a:lvl3pPr marL="0" indent="-180000">
              <a:lnSpc>
                <a:spcPct val="100000"/>
              </a:lnSpc>
              <a:buFont typeface="Arial"/>
              <a:buChar char="•"/>
              <a:defRPr sz="1000"/>
            </a:lvl3pPr>
            <a:lvl4pPr marL="0" indent="-180000">
              <a:lnSpc>
                <a:spcPct val="100000"/>
              </a:lnSpc>
              <a:defRPr sz="1000"/>
            </a:lvl4pPr>
            <a:lvl5pPr marL="0" indent="-180000">
              <a:lnSpc>
                <a:spcPct val="100000"/>
              </a:lnSpc>
              <a:buFont typeface="Arial"/>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21" name="Picture 20"/>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2"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pic>
        <p:nvPicPr>
          <p:cNvPr id="13" name="Immagine 12"/>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86164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Item + Text horizontal">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6EC66330-A9FA-9243-A32F-99BD6DB6B492}" type="datetime4">
              <a:rPr lang="it-IT" smtClean="0"/>
              <a:t>17 marzo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3" name="Segnaposto testo 2"/>
          <p:cNvSpPr>
            <a:spLocks noGrp="1"/>
          </p:cNvSpPr>
          <p:nvPr>
            <p:ph type="body" sz="quarter" idx="18"/>
          </p:nvPr>
        </p:nvSpPr>
        <p:spPr>
          <a:xfrm>
            <a:off x="347664" y="3569014"/>
            <a:ext cx="8391525" cy="976793"/>
          </a:xfrm>
        </p:spPr>
        <p:txBody>
          <a:bodyPr wrap="square" lIns="72000" tIns="72000" rIns="72000"/>
          <a:lstStyle>
            <a:lvl1pPr>
              <a:lnSpc>
                <a:spcPct val="100000"/>
              </a:lnSpc>
              <a:defRPr sz="800"/>
            </a:lvl1pPr>
            <a:lvl2pPr marL="194400" indent="-194400">
              <a:lnSpc>
                <a:spcPct val="100000"/>
              </a:lnSpc>
              <a:spcBef>
                <a:spcPts val="400"/>
              </a:spcBef>
              <a:spcAft>
                <a:spcPts val="400"/>
              </a:spcAft>
              <a:buClr>
                <a:schemeClr val="tx2"/>
              </a:buClr>
              <a:buFont typeface="Arial"/>
              <a:buChar char="•"/>
              <a:defRPr sz="800" b="0" i="0"/>
            </a:lvl2pPr>
            <a:lvl3pPr marL="460800" indent="-194400">
              <a:lnSpc>
                <a:spcPct val="100000"/>
              </a:lnSpc>
              <a:buClr>
                <a:schemeClr val="tx2"/>
              </a:buClr>
              <a:buFont typeface="Wingdings" charset="2"/>
              <a:buChar char="ü"/>
              <a:defRPr sz="800"/>
            </a:lvl3pPr>
            <a:lvl4pPr marL="460800" indent="-194400">
              <a:lnSpc>
                <a:spcPct val="100000"/>
              </a:lnSpc>
              <a:defRPr sz="800"/>
            </a:lvl4pPr>
            <a:lvl5pPr marL="460800" indent="-194400">
              <a:lnSpc>
                <a:spcPct val="100000"/>
              </a:lnSpc>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4" name="Rettangolo 3"/>
          <p:cNvSpPr/>
          <p:nvPr userDrawn="1"/>
        </p:nvSpPr>
        <p:spPr>
          <a:xfrm>
            <a:off x="347301" y="3569014"/>
            <a:ext cx="8392071" cy="97679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23" name="Picture 22"/>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7" name="Segnaposto contenuto 4"/>
          <p:cNvSpPr>
            <a:spLocks noGrp="1"/>
          </p:cNvSpPr>
          <p:nvPr>
            <p:ph sz="quarter" idx="21"/>
          </p:nvPr>
        </p:nvSpPr>
        <p:spPr>
          <a:xfrm>
            <a:off x="347664" y="1262063"/>
            <a:ext cx="8391525" cy="223242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20"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334871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Text 1 + Item horizontal">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9" name="Segnaposto data 3"/>
          <p:cNvSpPr>
            <a:spLocks noGrp="1"/>
          </p:cNvSpPr>
          <p:nvPr>
            <p:ph type="dt" sz="half" idx="10"/>
          </p:nvPr>
        </p:nvSpPr>
        <p:spPr>
          <a:xfrm>
            <a:off x="3679201" y="4844988"/>
            <a:ext cx="799815" cy="85725"/>
          </a:xfrm>
        </p:spPr>
        <p:txBody>
          <a:bodyPr lIns="0" tIns="0" rIns="0" bIns="0" anchor="t" anchorCtr="0"/>
          <a:lstStyle>
            <a:lvl1pPr>
              <a:defRPr sz="700">
                <a:solidFill>
                  <a:schemeClr val="tx2"/>
                </a:solidFill>
              </a:defRPr>
            </a:lvl1pPr>
          </a:lstStyle>
          <a:p>
            <a:fld id="{82E864DB-2452-B547-836C-B552F8EE2180}" type="datetime4">
              <a:rPr lang="it-IT" smtClean="0"/>
              <a:t>17 marzo 2020</a:t>
            </a:fld>
            <a:endParaRPr lang="it-IT" dirty="0"/>
          </a:p>
        </p:txBody>
      </p:sp>
      <p:sp>
        <p:nvSpPr>
          <p:cNvPr id="11"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7" name="Segnaposto testo 2"/>
          <p:cNvSpPr>
            <a:spLocks noGrp="1"/>
          </p:cNvSpPr>
          <p:nvPr>
            <p:ph type="body" sz="quarter" idx="20"/>
          </p:nvPr>
        </p:nvSpPr>
        <p:spPr>
          <a:xfrm>
            <a:off x="347664" y="1262062"/>
            <a:ext cx="8391525" cy="976793"/>
          </a:xfrm>
        </p:spPr>
        <p:txBody>
          <a:bodyPr wrap="square" lIns="72000" tIns="72000" rIns="72000"/>
          <a:lstStyle>
            <a:lvl1pPr>
              <a:lnSpc>
                <a:spcPct val="100000"/>
              </a:lnSpc>
              <a:defRPr sz="800"/>
            </a:lvl1pPr>
            <a:lvl2pPr marL="194400" indent="-194400">
              <a:lnSpc>
                <a:spcPct val="100000"/>
              </a:lnSpc>
              <a:spcBef>
                <a:spcPts val="400"/>
              </a:spcBef>
              <a:spcAft>
                <a:spcPts val="400"/>
              </a:spcAft>
              <a:buClr>
                <a:schemeClr val="tx2"/>
              </a:buClr>
              <a:buFont typeface="Arial"/>
              <a:buChar char="•"/>
              <a:defRPr sz="800" b="0" i="0"/>
            </a:lvl2pPr>
            <a:lvl3pPr marL="460800" indent="-194400">
              <a:lnSpc>
                <a:spcPct val="100000"/>
              </a:lnSpc>
              <a:buClr>
                <a:schemeClr val="tx2"/>
              </a:buClr>
              <a:buFont typeface="Wingdings" charset="2"/>
              <a:buChar char="ü"/>
              <a:defRPr sz="800"/>
            </a:lvl3pPr>
            <a:lvl4pPr marL="460800" indent="-194400">
              <a:lnSpc>
                <a:spcPct val="100000"/>
              </a:lnSpc>
              <a:defRPr sz="800"/>
            </a:lvl4pPr>
            <a:lvl5pPr marL="460800" indent="-194400">
              <a:lnSpc>
                <a:spcPct val="100000"/>
              </a:lnSpc>
              <a:defRPr sz="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21" name="Rettangolo 20"/>
          <p:cNvSpPr/>
          <p:nvPr userDrawn="1"/>
        </p:nvSpPr>
        <p:spPr>
          <a:xfrm>
            <a:off x="347301" y="1262062"/>
            <a:ext cx="8392071" cy="976793"/>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25" name="Picture 24"/>
          <p:cNvPicPr>
            <a:picLocks noChangeAspect="1"/>
          </p:cNvPicPr>
          <p:nvPr userDrawn="1"/>
        </p:nvPicPr>
        <p:blipFill rotWithShape="1">
          <a:blip r:embed="rId2"/>
          <a:srcRect l="1" r="14959" b="85913"/>
          <a:stretch/>
        </p:blipFill>
        <p:spPr>
          <a:xfrm>
            <a:off x="0" y="0"/>
            <a:ext cx="216000" cy="724560"/>
          </a:xfrm>
          <a:prstGeom prst="rect">
            <a:avLst/>
          </a:prstGeom>
        </p:spPr>
      </p:pic>
      <p:sp>
        <p:nvSpPr>
          <p:cNvPr id="19"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20" name="Segnaposto contenuto 2"/>
          <p:cNvSpPr>
            <a:spLocks noGrp="1"/>
          </p:cNvSpPr>
          <p:nvPr>
            <p:ph sz="quarter" idx="22"/>
          </p:nvPr>
        </p:nvSpPr>
        <p:spPr>
          <a:xfrm>
            <a:off x="347664" y="2313385"/>
            <a:ext cx="8391525" cy="223242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5" name="Immagine 14"/>
          <p:cNvPicPr>
            <a:picLocks noChangeAspect="1"/>
          </p:cNvPicPr>
          <p:nvPr userDrawn="1"/>
        </p:nvPicPr>
        <p:blipFill>
          <a:blip r:embed="rId3"/>
          <a:stretch>
            <a:fillRect/>
          </a:stretch>
        </p:blipFill>
        <p:spPr>
          <a:xfrm>
            <a:off x="8282787" y="4651599"/>
            <a:ext cx="444281" cy="360000"/>
          </a:xfrm>
          <a:prstGeom prst="rect">
            <a:avLst/>
          </a:prstGeom>
        </p:spPr>
      </p:pic>
      <p:sp>
        <p:nvSpPr>
          <p:cNvPr id="18"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22"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272589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text + Item vertical">
    <p:spTree>
      <p:nvGrpSpPr>
        <p:cNvPr id="1" name=""/>
        <p:cNvGrpSpPr/>
        <p:nvPr/>
      </p:nvGrpSpPr>
      <p:grpSpPr>
        <a:xfrm>
          <a:off x="0" y="0"/>
          <a:ext cx="0" cy="0"/>
          <a:chOff x="0" y="0"/>
          <a:chExt cx="0" cy="0"/>
        </a:xfrm>
      </p:grpSpPr>
      <p:sp>
        <p:nvSpPr>
          <p:cNvPr id="5" name="Segnaposto numero diapositiva 5"/>
          <p:cNvSpPr>
            <a:spLocks noGrp="1"/>
          </p:cNvSpPr>
          <p:nvPr>
            <p:ph type="sldNum" sz="quarter" idx="12"/>
          </p:nvPr>
        </p:nvSpPr>
        <p:spPr>
          <a:xfrm>
            <a:off x="8539205" y="205169"/>
            <a:ext cx="200167" cy="133739"/>
          </a:xfrm>
        </p:spPr>
        <p:txBody>
          <a:bodyPr lIns="0" tIns="0" rIns="0" bIns="0" anchor="t" anchorCtr="0"/>
          <a:lstStyle>
            <a:lvl1pPr algn="r">
              <a:defRPr sz="700">
                <a:solidFill>
                  <a:schemeClr val="tx2"/>
                </a:solidFill>
              </a:defRPr>
            </a:lvl1pPr>
          </a:lstStyle>
          <a:p>
            <a:fld id="{C465A074-71B0-1C47-A455-7677837C124E}" type="slidenum">
              <a:rPr lang="it-IT" smtClean="0"/>
              <a:pPr/>
              <a:t>‹#›</a:t>
            </a:fld>
            <a:endParaRPr lang="it-IT" dirty="0"/>
          </a:p>
        </p:txBody>
      </p:sp>
      <p:sp>
        <p:nvSpPr>
          <p:cNvPr id="7" name="Segnaposto data 3"/>
          <p:cNvSpPr>
            <a:spLocks noGrp="1"/>
          </p:cNvSpPr>
          <p:nvPr>
            <p:ph type="dt" sz="half" idx="10"/>
          </p:nvPr>
        </p:nvSpPr>
        <p:spPr>
          <a:xfrm>
            <a:off x="3680152" y="4844988"/>
            <a:ext cx="799815" cy="85725"/>
          </a:xfrm>
        </p:spPr>
        <p:txBody>
          <a:bodyPr lIns="0" tIns="0" rIns="0" bIns="0" anchor="t" anchorCtr="0"/>
          <a:lstStyle>
            <a:lvl1pPr>
              <a:defRPr sz="700">
                <a:solidFill>
                  <a:schemeClr val="tx2"/>
                </a:solidFill>
              </a:defRPr>
            </a:lvl1pPr>
          </a:lstStyle>
          <a:p>
            <a:fld id="{0963D586-4C06-5F47-87D8-09FFD804055F}" type="datetime4">
              <a:rPr lang="it-IT" smtClean="0"/>
              <a:t>17 marzo 2020</a:t>
            </a:fld>
            <a:endParaRPr lang="it-IT" dirty="0"/>
          </a:p>
        </p:txBody>
      </p:sp>
      <p:sp>
        <p:nvSpPr>
          <p:cNvPr id="9" name="Segnaposto piè di pagina 4"/>
          <p:cNvSpPr>
            <a:spLocks noGrp="1"/>
          </p:cNvSpPr>
          <p:nvPr>
            <p:ph type="ftr" sz="quarter" idx="11"/>
          </p:nvPr>
        </p:nvSpPr>
        <p:spPr>
          <a:xfrm>
            <a:off x="4613300" y="4844989"/>
            <a:ext cx="2895600" cy="85725"/>
          </a:xfrm>
        </p:spPr>
        <p:txBody>
          <a:bodyPr lIns="0" tIns="0" rIns="0" bIns="0"/>
          <a:lstStyle>
            <a:lvl1pPr algn="l">
              <a:defRPr sz="700" baseline="0">
                <a:solidFill>
                  <a:schemeClr val="tx2"/>
                </a:solidFill>
              </a:defRPr>
            </a:lvl1pPr>
          </a:lstStyle>
          <a:p>
            <a:r>
              <a:rPr lang="it-IT"/>
              <a:t>Presentation Title</a:t>
            </a:r>
            <a:endParaRPr lang="it-IT" dirty="0"/>
          </a:p>
        </p:txBody>
      </p:sp>
      <p:sp>
        <p:nvSpPr>
          <p:cNvPr id="14" name="Segnaposto testo 18"/>
          <p:cNvSpPr>
            <a:spLocks noGrp="1"/>
          </p:cNvSpPr>
          <p:nvPr>
            <p:ph type="body" sz="quarter" idx="14"/>
          </p:nvPr>
        </p:nvSpPr>
        <p:spPr>
          <a:xfrm>
            <a:off x="347664" y="1262063"/>
            <a:ext cx="4132303" cy="328374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pic>
        <p:nvPicPr>
          <p:cNvPr id="22" name="Picture 21"/>
          <p:cNvPicPr>
            <a:picLocks noChangeAspect="1"/>
          </p:cNvPicPr>
          <p:nvPr userDrawn="1"/>
        </p:nvPicPr>
        <p:blipFill rotWithShape="1">
          <a:blip r:embed="rId2"/>
          <a:srcRect l="1" r="14959" b="85913"/>
          <a:stretch/>
        </p:blipFill>
        <p:spPr>
          <a:xfrm>
            <a:off x="0" y="0"/>
            <a:ext cx="216000" cy="724560"/>
          </a:xfrm>
          <a:prstGeom prst="rect">
            <a:avLst/>
          </a:prstGeom>
        </p:spPr>
      </p:pic>
      <p:sp>
        <p:nvSpPr>
          <p:cNvPr id="23" name="Segnaposto testo 15"/>
          <p:cNvSpPr>
            <a:spLocks noGrp="1"/>
          </p:cNvSpPr>
          <p:nvPr>
            <p:ph type="body" sz="quarter" idx="13" hasCustomPrompt="1"/>
          </p:nvPr>
        </p:nvSpPr>
        <p:spPr>
          <a:xfrm>
            <a:off x="347300" y="205169"/>
            <a:ext cx="2223124" cy="86993"/>
          </a:xfrm>
        </p:spPr>
        <p:txBody>
          <a:bodyPr>
            <a:normAutofit/>
          </a:bodyPr>
          <a:lstStyle>
            <a:lvl1pPr>
              <a:lnSpc>
                <a:spcPts val="700"/>
              </a:lnSpc>
              <a:defRPr sz="700" baseline="0">
                <a:solidFill>
                  <a:schemeClr val="tx2"/>
                </a:solidFill>
              </a:defRPr>
            </a:lvl1pPr>
          </a:lstStyle>
          <a:p>
            <a:pPr lvl="0"/>
            <a:r>
              <a:rPr lang="it-IT" dirty="0" err="1"/>
              <a:t>Section</a:t>
            </a:r>
            <a:r>
              <a:rPr lang="it-IT" dirty="0"/>
              <a:t> 00</a:t>
            </a:r>
          </a:p>
        </p:txBody>
      </p:sp>
      <p:sp>
        <p:nvSpPr>
          <p:cNvPr id="15" name="Segnaposto contenuto 2"/>
          <p:cNvSpPr>
            <a:spLocks noGrp="1"/>
          </p:cNvSpPr>
          <p:nvPr>
            <p:ph sz="quarter" idx="17"/>
          </p:nvPr>
        </p:nvSpPr>
        <p:spPr>
          <a:xfrm>
            <a:off x="4613276" y="1262063"/>
            <a:ext cx="4125913" cy="328374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2" name="Immagine 11"/>
          <p:cNvPicPr>
            <a:picLocks noChangeAspect="1"/>
          </p:cNvPicPr>
          <p:nvPr userDrawn="1"/>
        </p:nvPicPr>
        <p:blipFill>
          <a:blip r:embed="rId3"/>
          <a:stretch>
            <a:fillRect/>
          </a:stretch>
        </p:blipFill>
        <p:spPr>
          <a:xfrm>
            <a:off x="8282787" y="4651599"/>
            <a:ext cx="444281" cy="360000"/>
          </a:xfrm>
          <a:prstGeom prst="rect">
            <a:avLst/>
          </a:prstGeom>
        </p:spPr>
      </p:pic>
      <p:sp>
        <p:nvSpPr>
          <p:cNvPr id="16" name="Sottotitolo 2"/>
          <p:cNvSpPr>
            <a:spLocks noGrp="1"/>
          </p:cNvSpPr>
          <p:nvPr>
            <p:ph type="subTitle" idx="1" hasCustomPrompt="1"/>
          </p:nvPr>
        </p:nvSpPr>
        <p:spPr>
          <a:xfrm>
            <a:off x="347300" y="842723"/>
            <a:ext cx="8386686" cy="290338"/>
          </a:xfrm>
        </p:spPr>
        <p:txBody>
          <a:bodyPr lIns="0" tIns="0" rIns="0" bIns="0">
            <a:noAutofit/>
          </a:bodyPr>
          <a:lstStyle>
            <a:lvl1pPr marL="0" indent="0" algn="l">
              <a:lnSpc>
                <a:spcPct val="100000"/>
              </a:lnSpc>
              <a:spcBef>
                <a:spcPts val="0"/>
              </a:spcBef>
              <a:buNone/>
              <a:defRPr sz="1500" baseline="0">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dirty="0"/>
              <a:t>Slide </a:t>
            </a:r>
            <a:r>
              <a:rPr lang="it-IT" dirty="0" err="1"/>
              <a:t>Subtitle</a:t>
            </a:r>
            <a:r>
              <a:rPr lang="it-IT" dirty="0"/>
              <a:t> </a:t>
            </a:r>
            <a:r>
              <a:rPr lang="it-IT" dirty="0" err="1"/>
              <a:t>Arial</a:t>
            </a:r>
            <a:r>
              <a:rPr lang="it-IT" dirty="0"/>
              <a:t> Regular 15/17pt</a:t>
            </a:r>
          </a:p>
        </p:txBody>
      </p:sp>
      <p:sp>
        <p:nvSpPr>
          <p:cNvPr id="17" name="Titolo 1"/>
          <p:cNvSpPr>
            <a:spLocks noGrp="1"/>
          </p:cNvSpPr>
          <p:nvPr>
            <p:ph type="ctrTitle" hasCustomPrompt="1"/>
          </p:nvPr>
        </p:nvSpPr>
        <p:spPr>
          <a:xfrm>
            <a:off x="347300" y="348433"/>
            <a:ext cx="8386686" cy="467789"/>
          </a:xfrm>
        </p:spPr>
        <p:txBody>
          <a:bodyPr/>
          <a:lstStyle>
            <a:lvl1pPr>
              <a:lnSpc>
                <a:spcPct val="100000"/>
              </a:lnSpc>
              <a:defRPr sz="2000" b="0" i="0" baseline="0">
                <a:solidFill>
                  <a:schemeClr val="tx2"/>
                </a:solidFill>
              </a:defRPr>
            </a:lvl1pPr>
          </a:lstStyle>
          <a:p>
            <a:r>
              <a:rPr lang="it-IT" dirty="0"/>
              <a:t>Slide Title </a:t>
            </a:r>
            <a:r>
              <a:rPr lang="it-IT" dirty="0" err="1"/>
              <a:t>Arial</a:t>
            </a:r>
            <a:r>
              <a:rPr lang="it-IT" dirty="0"/>
              <a:t> Regular 20/22pt</a:t>
            </a:r>
          </a:p>
        </p:txBody>
      </p:sp>
    </p:spTree>
    <p:extLst>
      <p:ext uri="{BB962C8B-B14F-4D97-AF65-F5344CB8AC3E}">
        <p14:creationId xmlns:p14="http://schemas.microsoft.com/office/powerpoint/2010/main" val="405832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05979"/>
            <a:ext cx="8229600" cy="857250"/>
          </a:xfrm>
          <a:prstGeom prst="rect">
            <a:avLst/>
          </a:prstGeom>
        </p:spPr>
        <p:txBody>
          <a:bodyPr vert="horz" lIns="0" tIns="0" rIns="0" bIns="0" rtlCol="0" anchor="t" anchorCtr="0">
            <a:noAutofit/>
          </a:bodyPr>
          <a:lstStyle/>
          <a:p>
            <a:r>
              <a:rPr lang="it-IT" dirty="0"/>
              <a:t>Fare clic per modificare stile</a:t>
            </a:r>
          </a:p>
        </p:txBody>
      </p:sp>
      <p:sp>
        <p:nvSpPr>
          <p:cNvPr id="3" name="Segnaposto testo 2"/>
          <p:cNvSpPr>
            <a:spLocks noGrp="1"/>
          </p:cNvSpPr>
          <p:nvPr>
            <p:ph type="body" idx="1"/>
          </p:nvPr>
        </p:nvSpPr>
        <p:spPr>
          <a:xfrm>
            <a:off x="457200" y="1200151"/>
            <a:ext cx="8229600" cy="3394472"/>
          </a:xfrm>
          <a:prstGeom prst="rect">
            <a:avLst/>
          </a:prstGeom>
        </p:spPr>
        <p:txBody>
          <a:bodyPr vert="horz" lIns="0" tIns="0" rIns="0" bIns="0" rtlCol="0">
            <a:no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5080001" y="4767263"/>
            <a:ext cx="1320798" cy="273844"/>
          </a:xfrm>
          <a:prstGeom prst="rect">
            <a:avLst/>
          </a:prstGeom>
        </p:spPr>
        <p:txBody>
          <a:bodyPr vert="horz" lIns="91440" tIns="45720" rIns="91440" bIns="45720" rtlCol="0" anchor="ctr"/>
          <a:lstStyle>
            <a:lvl1pPr algn="l">
              <a:defRPr sz="1200">
                <a:solidFill>
                  <a:schemeClr val="bg1">
                    <a:lumMod val="50000"/>
                  </a:schemeClr>
                </a:solidFill>
              </a:defRPr>
            </a:lvl1pPr>
          </a:lstStyle>
          <a:p>
            <a:fld id="{2E8C725E-43C2-4F49-845C-25263277443C}" type="datetime4">
              <a:rPr lang="it-IT" smtClean="0"/>
              <a:t>17 marzo 2020</a:t>
            </a:fld>
            <a:endParaRPr lang="it-IT" dirty="0"/>
          </a:p>
        </p:txBody>
      </p:sp>
      <p:sp>
        <p:nvSpPr>
          <p:cNvPr id="5" name="Segnaposto piè di pagina 4"/>
          <p:cNvSpPr>
            <a:spLocks noGrp="1"/>
          </p:cNvSpPr>
          <p:nvPr>
            <p:ph type="ftr" sz="quarter" idx="3"/>
          </p:nvPr>
        </p:nvSpPr>
        <p:spPr>
          <a:xfrm>
            <a:off x="6465455" y="4767263"/>
            <a:ext cx="1539393" cy="273844"/>
          </a:xfrm>
          <a:prstGeom prst="rect">
            <a:avLst/>
          </a:prstGeom>
        </p:spPr>
        <p:txBody>
          <a:bodyPr vert="horz" lIns="91440" tIns="45720" rIns="91440" bIns="45720" rtlCol="0" anchor="ctr"/>
          <a:lstStyle>
            <a:lvl1pPr algn="ctr">
              <a:defRPr sz="1200">
                <a:solidFill>
                  <a:schemeClr val="bg1">
                    <a:lumMod val="50000"/>
                  </a:schemeClr>
                </a:solidFill>
              </a:defRPr>
            </a:lvl1pPr>
          </a:lstStyle>
          <a:p>
            <a:r>
              <a:rPr lang="it-IT"/>
              <a:t>Presentation Title</a:t>
            </a:r>
            <a:endParaRPr lang="it-IT" dirty="0"/>
          </a:p>
        </p:txBody>
      </p:sp>
      <p:sp>
        <p:nvSpPr>
          <p:cNvPr id="6" name="Segnaposto numero diapositiva 5"/>
          <p:cNvSpPr>
            <a:spLocks noGrp="1"/>
          </p:cNvSpPr>
          <p:nvPr>
            <p:ph type="sldNum" sz="quarter" idx="4"/>
          </p:nvPr>
        </p:nvSpPr>
        <p:spPr>
          <a:xfrm>
            <a:off x="8266545" y="4767263"/>
            <a:ext cx="420255" cy="273844"/>
          </a:xfrm>
          <a:prstGeom prst="rect">
            <a:avLst/>
          </a:prstGeom>
        </p:spPr>
        <p:txBody>
          <a:bodyPr vert="horz" lIns="91440" tIns="45720" rIns="91440" bIns="45720" rtlCol="0" anchor="ctr"/>
          <a:lstStyle>
            <a:lvl1pPr algn="r">
              <a:defRPr sz="1200">
                <a:solidFill>
                  <a:schemeClr val="bg1">
                    <a:lumMod val="50000"/>
                  </a:schemeClr>
                </a:solidFill>
              </a:defRPr>
            </a:lvl1pPr>
          </a:lstStyle>
          <a:p>
            <a:fld id="{C465A074-71B0-1C47-A455-7677837C124E}" type="slidenum">
              <a:rPr lang="it-IT" smtClean="0"/>
              <a:pPr/>
              <a:t>‹#›</a:t>
            </a:fld>
            <a:endParaRPr lang="it-IT"/>
          </a:p>
        </p:txBody>
      </p:sp>
      <p:sp>
        <p:nvSpPr>
          <p:cNvPr id="7" name="object 3"/>
          <p:cNvSpPr txBox="1"/>
          <p:nvPr/>
        </p:nvSpPr>
        <p:spPr>
          <a:xfrm>
            <a:off x="347300" y="4844988"/>
            <a:ext cx="1977185" cy="85725"/>
          </a:xfrm>
          <a:prstGeom prst="rect">
            <a:avLst/>
          </a:prstGeom>
        </p:spPr>
        <p:txBody>
          <a:bodyPr wrap="square" lIns="0" tIns="0" rIns="0" bIns="0" rtlCol="0">
            <a:noAutofit/>
          </a:bodyPr>
          <a:lstStyle/>
          <a:p>
            <a:pPr marL="12700" marR="0" indent="0" algn="l" defTabSz="457200" rtl="0" eaLnBrk="1" fontAlgn="auto" latinLnBrk="0" hangingPunct="1">
              <a:lnSpc>
                <a:spcPct val="95825"/>
              </a:lnSpc>
              <a:spcBef>
                <a:spcPts val="10"/>
              </a:spcBef>
              <a:spcAft>
                <a:spcPts val="0"/>
              </a:spcAft>
              <a:buClrTx/>
              <a:buSzTx/>
              <a:buFontTx/>
              <a:buNone/>
              <a:tabLst/>
              <a:defRPr/>
            </a:pPr>
            <a:r>
              <a:rPr sz="700" spc="0" dirty="0">
                <a:solidFill>
                  <a:schemeClr val="tx2"/>
                </a:solidFill>
                <a:latin typeface="Arial"/>
                <a:cs typeface="Arial"/>
              </a:rPr>
              <a:t>© </a:t>
            </a:r>
            <a:r>
              <a:rPr lang="it-IT" sz="700" spc="0" dirty="0">
                <a:solidFill>
                  <a:schemeClr val="tx2"/>
                </a:solidFill>
                <a:latin typeface="Arial"/>
                <a:cs typeface="Arial"/>
              </a:rPr>
              <a:t>Legal </a:t>
            </a:r>
            <a:r>
              <a:rPr lang="it-IT" sz="700" spc="0" dirty="0" err="1">
                <a:solidFill>
                  <a:schemeClr val="tx2"/>
                </a:solidFill>
                <a:latin typeface="Arial"/>
                <a:cs typeface="Arial"/>
              </a:rPr>
              <a:t>Name</a:t>
            </a:r>
            <a:endParaRPr lang="it-IT" sz="700" dirty="0">
              <a:solidFill>
                <a:schemeClr val="tx2"/>
              </a:solidFill>
              <a:latin typeface="Arial"/>
              <a:cs typeface="Arial"/>
            </a:endParaRPr>
          </a:p>
          <a:p>
            <a:pPr marL="12700">
              <a:lnSpc>
                <a:spcPct val="95825"/>
              </a:lnSpc>
              <a:spcBef>
                <a:spcPts val="10"/>
              </a:spcBef>
            </a:pPr>
            <a:endParaRPr sz="700" dirty="0">
              <a:solidFill>
                <a:schemeClr val="tx2"/>
              </a:solidFill>
              <a:latin typeface="Arial"/>
              <a:cs typeface="Arial"/>
            </a:endParaRPr>
          </a:p>
        </p:txBody>
      </p:sp>
      <p:sp>
        <p:nvSpPr>
          <p:cNvPr id="9" name="object 3"/>
          <p:cNvSpPr txBox="1"/>
          <p:nvPr/>
        </p:nvSpPr>
        <p:spPr>
          <a:xfrm>
            <a:off x="2449613" y="4844988"/>
            <a:ext cx="1121782" cy="85725"/>
          </a:xfrm>
          <a:prstGeom prst="rect">
            <a:avLst/>
          </a:prstGeom>
        </p:spPr>
        <p:txBody>
          <a:bodyPr wrap="square" lIns="0" tIns="0" rIns="0" bIns="0" rtlCol="0">
            <a:noAutofit/>
          </a:bodyPr>
          <a:lstStyle/>
          <a:p>
            <a:pPr marL="12700" marR="0" indent="0" algn="l" defTabSz="457200" rtl="0" eaLnBrk="1" fontAlgn="auto" latinLnBrk="0" hangingPunct="1">
              <a:lnSpc>
                <a:spcPct val="95825"/>
              </a:lnSpc>
              <a:spcBef>
                <a:spcPts val="10"/>
              </a:spcBef>
              <a:spcAft>
                <a:spcPts val="0"/>
              </a:spcAft>
              <a:buClrTx/>
              <a:buSzTx/>
              <a:buFontTx/>
              <a:buNone/>
              <a:tabLst/>
              <a:defRPr/>
            </a:pPr>
            <a:r>
              <a:rPr lang="it-IT" sz="700" spc="0" dirty="0">
                <a:solidFill>
                  <a:schemeClr val="tx2"/>
                </a:solidFill>
                <a:latin typeface="Arial"/>
                <a:cs typeface="Arial"/>
              </a:rPr>
              <a:t>City</a:t>
            </a:r>
            <a:endParaRPr lang="it-IT" sz="700" dirty="0">
              <a:solidFill>
                <a:schemeClr val="tx2"/>
              </a:solidFill>
              <a:latin typeface="Arial"/>
              <a:cs typeface="Arial"/>
            </a:endParaRPr>
          </a:p>
          <a:p>
            <a:pPr marL="12700">
              <a:lnSpc>
                <a:spcPct val="95825"/>
              </a:lnSpc>
              <a:spcBef>
                <a:spcPts val="10"/>
              </a:spcBef>
            </a:pPr>
            <a:endParaRPr sz="700" dirty="0">
              <a:solidFill>
                <a:schemeClr val="tx2"/>
              </a:solidFill>
              <a:latin typeface="Arial"/>
              <a:cs typeface="Arial"/>
            </a:endParaRPr>
          </a:p>
        </p:txBody>
      </p:sp>
      <p:sp>
        <p:nvSpPr>
          <p:cNvPr id="19" name="fl" descr="         Internal"/>
          <p:cNvSpPr txBox="1"/>
          <p:nvPr/>
        </p:nvSpPr>
        <p:spPr>
          <a:xfrm>
            <a:off x="0" y="4950460"/>
            <a:ext cx="9144000" cy="223138"/>
          </a:xfrm>
          <a:prstGeom prst="rect">
            <a:avLst/>
          </a:prstGeom>
          <a:noFill/>
        </p:spPr>
        <p:txBody>
          <a:bodyPr vert="horz" rtlCol="0">
            <a:spAutoFit/>
          </a:bodyPr>
          <a:lstStyle/>
          <a:p>
            <a:pPr algn="l"/>
            <a:r>
              <a:rPr lang="en-US" sz="850" b="0" i="0" u="none" baseline="0">
                <a:solidFill>
                  <a:srgbClr val="CA001F"/>
                </a:solidFill>
                <a:latin typeface="arial"/>
              </a:rPr>
              <a:t>         Internal</a:t>
            </a:r>
          </a:p>
        </p:txBody>
      </p:sp>
    </p:spTree>
    <p:extLst>
      <p:ext uri="{BB962C8B-B14F-4D97-AF65-F5344CB8AC3E}">
        <p14:creationId xmlns:p14="http://schemas.microsoft.com/office/powerpoint/2010/main" val="3198065842"/>
      </p:ext>
    </p:extLst>
  </p:cSld>
  <p:clrMap bg1="lt1" tx1="dk1" bg2="lt2" tx2="dk2" accent1="accent1" accent2="accent2" accent3="accent3" accent4="accent4" accent5="accent5" accent6="accent6" hlink="hlink" folHlink="folHlink"/>
  <p:sldLayoutIdLst>
    <p:sldLayoutId id="2147483676" r:id="rId1"/>
    <p:sldLayoutId id="2147483651" r:id="rId2"/>
    <p:sldLayoutId id="2147483660" r:id="rId3"/>
    <p:sldLayoutId id="2147483652" r:id="rId4"/>
    <p:sldLayoutId id="2147483653" r:id="rId5"/>
    <p:sldLayoutId id="2147483677" r:id="rId6"/>
    <p:sldLayoutId id="2147483663" r:id="rId7"/>
    <p:sldLayoutId id="2147483664" r:id="rId8"/>
    <p:sldLayoutId id="2147483655" r:id="rId9"/>
    <p:sldLayoutId id="2147483694" r:id="rId10"/>
    <p:sldLayoutId id="2147483666" r:id="rId11"/>
    <p:sldLayoutId id="2147483689" r:id="rId12"/>
    <p:sldLayoutId id="2147483690" r:id="rId13"/>
    <p:sldLayoutId id="2147483698" r:id="rId14"/>
    <p:sldLayoutId id="2147483678" r:id="rId15"/>
    <p:sldLayoutId id="2147483679" r:id="rId16"/>
    <p:sldLayoutId id="2147483669" r:id="rId17"/>
    <p:sldLayoutId id="2147483703" r:id="rId18"/>
    <p:sldLayoutId id="2147483704" r:id="rId19"/>
    <p:sldLayoutId id="2147483705" r:id="rId20"/>
  </p:sldLayoutIdLst>
  <p:hf hdr="0"/>
  <p:txStyles>
    <p:titleStyle>
      <a:lvl1pPr algn="l" defTabSz="457200" rtl="0" eaLnBrk="1" latinLnBrk="0" hangingPunct="1">
        <a:lnSpc>
          <a:spcPts val="3200"/>
        </a:lnSpc>
        <a:spcBef>
          <a:spcPct val="0"/>
        </a:spcBef>
        <a:buNone/>
        <a:defRPr sz="3300" b="1" i="0" kern="1200">
          <a:solidFill>
            <a:schemeClr val="tx1"/>
          </a:solidFill>
          <a:latin typeface="Arial"/>
          <a:ea typeface="+mj-ea"/>
          <a:cs typeface="+mj-cs"/>
        </a:defRPr>
      </a:lvl1pPr>
    </p:titleStyle>
    <p:bodyStyle>
      <a:lvl1pPr marL="0" indent="0" algn="l" defTabSz="457200" rtl="0" eaLnBrk="1" latinLnBrk="0" hangingPunct="1">
        <a:lnSpc>
          <a:spcPts val="1200"/>
        </a:lnSpc>
        <a:spcBef>
          <a:spcPts val="0"/>
        </a:spcBef>
        <a:buFontTx/>
        <a:buNone/>
        <a:defRPr sz="1000" kern="1200">
          <a:solidFill>
            <a:schemeClr val="tx1"/>
          </a:solidFill>
          <a:latin typeface="+mn-lt"/>
          <a:ea typeface="+mn-ea"/>
          <a:cs typeface="+mn-cs"/>
        </a:defRPr>
      </a:lvl1pPr>
      <a:lvl2pPr marL="360000" indent="-180000" algn="l" defTabSz="457200" rtl="0" eaLnBrk="1" latinLnBrk="0" hangingPunct="1">
        <a:lnSpc>
          <a:spcPts val="1200"/>
        </a:lnSpc>
        <a:spcBef>
          <a:spcPts val="0"/>
        </a:spcBef>
        <a:spcAft>
          <a:spcPts val="0"/>
        </a:spcAft>
        <a:buClr>
          <a:schemeClr val="tx2"/>
        </a:buClr>
        <a:buFont typeface="Wingdings" charset="2"/>
        <a:buChar char="§"/>
        <a:defRPr sz="1000" b="0" i="0" kern="1200">
          <a:solidFill>
            <a:schemeClr val="tx1"/>
          </a:solidFill>
          <a:latin typeface="+mn-lt"/>
          <a:ea typeface="+mn-ea"/>
          <a:cs typeface="+mn-cs"/>
        </a:defRPr>
      </a:lvl2pPr>
      <a:lvl3pPr marL="540000" indent="-180000" algn="l" defTabSz="457200" rtl="0" eaLnBrk="1" latinLnBrk="0" hangingPunct="1">
        <a:lnSpc>
          <a:spcPts val="1200"/>
        </a:lnSpc>
        <a:spcBef>
          <a:spcPts val="0"/>
        </a:spcBef>
        <a:spcAft>
          <a:spcPts val="0"/>
        </a:spcAft>
        <a:buFont typeface="Lucida Grande"/>
        <a:buChar char="-"/>
        <a:defRPr sz="1000" kern="1200">
          <a:solidFill>
            <a:schemeClr val="tx1"/>
          </a:solidFill>
          <a:latin typeface="+mn-lt"/>
          <a:ea typeface="+mn-ea"/>
          <a:cs typeface="+mn-cs"/>
        </a:defRPr>
      </a:lvl3pPr>
      <a:lvl4pPr marL="734400" indent="-180000" algn="l" defTabSz="457200" rtl="0" eaLnBrk="1" latinLnBrk="0" hangingPunct="1">
        <a:lnSpc>
          <a:spcPts val="1200"/>
        </a:lnSpc>
        <a:spcBef>
          <a:spcPts val="0"/>
        </a:spcBef>
        <a:spcAft>
          <a:spcPts val="0"/>
        </a:spcAft>
        <a:buFont typeface="Arial"/>
        <a:buChar char="•"/>
        <a:defRPr sz="1000" kern="1200">
          <a:solidFill>
            <a:schemeClr val="tx1"/>
          </a:solidFill>
          <a:latin typeface="+mn-lt"/>
          <a:ea typeface="+mn-ea"/>
          <a:cs typeface="+mn-cs"/>
        </a:defRPr>
      </a:lvl4pPr>
      <a:lvl5pPr marL="910800" indent="-180000" algn="l" defTabSz="457200" rtl="0" eaLnBrk="1" latinLnBrk="0" hangingPunct="1">
        <a:lnSpc>
          <a:spcPts val="1200"/>
        </a:lnSpc>
        <a:spcBef>
          <a:spcPts val="0"/>
        </a:spcBef>
        <a:spcAft>
          <a:spcPts val="0"/>
        </a:spcAft>
        <a:buFont typeface="Wingdings" charset="2"/>
        <a:buChar char="Ø"/>
        <a:defRPr sz="1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4.png"/><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5.png"/><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E09BB-0E63-4B99-B273-A3BB3C9B3498}"/>
              </a:ext>
            </a:extLst>
          </p:cNvPr>
          <p:cNvSpPr>
            <a:spLocks noGrp="1"/>
          </p:cNvSpPr>
          <p:nvPr>
            <p:ph type="ctrTitle"/>
          </p:nvPr>
        </p:nvSpPr>
        <p:spPr/>
        <p:txBody>
          <a:bodyPr/>
          <a:lstStyle/>
          <a:p>
            <a:r>
              <a:rPr lang="it-IT" dirty="0"/>
              <a:t>Spring</a:t>
            </a:r>
            <a:endParaRPr lang="en-US" dirty="0"/>
          </a:p>
        </p:txBody>
      </p:sp>
      <p:sp>
        <p:nvSpPr>
          <p:cNvPr id="3" name="Subtitle 2">
            <a:extLst>
              <a:ext uri="{FF2B5EF4-FFF2-40B4-BE49-F238E27FC236}">
                <a16:creationId xmlns:a16="http://schemas.microsoft.com/office/drawing/2014/main" id="{A6984B15-584C-4784-9291-19E0EA1A9458}"/>
              </a:ext>
            </a:extLst>
          </p:cNvPr>
          <p:cNvSpPr>
            <a:spLocks noGrp="1"/>
          </p:cNvSpPr>
          <p:nvPr>
            <p:ph type="subTitle" idx="1"/>
          </p:nvPr>
        </p:nvSpPr>
        <p:spPr/>
        <p:txBody>
          <a:bodyPr/>
          <a:lstStyle/>
          <a:p>
            <a:endParaRPr lang="en-US"/>
          </a:p>
        </p:txBody>
      </p:sp>
      <p:sp>
        <p:nvSpPr>
          <p:cNvPr id="7" name="Date Placeholder 6">
            <a:extLst>
              <a:ext uri="{FF2B5EF4-FFF2-40B4-BE49-F238E27FC236}">
                <a16:creationId xmlns:a16="http://schemas.microsoft.com/office/drawing/2014/main" id="{53C5CD6F-56A4-4309-98E6-0052EC42DBC6}"/>
              </a:ext>
            </a:extLst>
          </p:cNvPr>
          <p:cNvSpPr>
            <a:spLocks noGrp="1"/>
          </p:cNvSpPr>
          <p:nvPr>
            <p:ph type="dt" sz="half" idx="10"/>
          </p:nvPr>
        </p:nvSpPr>
        <p:spPr/>
        <p:txBody>
          <a:bodyPr/>
          <a:lstStyle/>
          <a:p>
            <a:r>
              <a:rPr lang="en-US"/>
              <a:t>13 April 2020</a:t>
            </a:r>
          </a:p>
        </p:txBody>
      </p:sp>
    </p:spTree>
    <p:extLst>
      <p:ext uri="{BB962C8B-B14F-4D97-AF65-F5344CB8AC3E}">
        <p14:creationId xmlns:p14="http://schemas.microsoft.com/office/powerpoint/2010/main" val="1404038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9</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144958"/>
            <a:ext cx="8391525" cy="3283744"/>
          </a:xfrm>
        </p:spPr>
        <p:txBody>
          <a:bodyPr/>
          <a:lstStyle/>
          <a:p>
            <a:pPr marL="285750" indent="-285750"/>
            <a:r>
              <a:rPr lang="en-US" sz="1800" b="0" dirty="0">
                <a:solidFill>
                  <a:srgbClr val="C00000"/>
                </a:solidFill>
              </a:rPr>
              <a:t>The JDBC module </a:t>
            </a:r>
            <a:r>
              <a:rPr lang="en-US" sz="1800" b="0" dirty="0"/>
              <a:t>provides a JDBC-abstraction layer that removes the need to do tedious JDBC coding and parsing of database-vendor specific error codes.</a:t>
            </a:r>
          </a:p>
          <a:p>
            <a:pPr marL="171450" indent="-171450"/>
            <a:endParaRPr lang="en-US" sz="800" b="0" dirty="0"/>
          </a:p>
          <a:p>
            <a:pPr marL="285750" indent="-285750"/>
            <a:r>
              <a:rPr lang="en-US" sz="1800" b="0" dirty="0">
                <a:solidFill>
                  <a:srgbClr val="C00000"/>
                </a:solidFill>
              </a:rPr>
              <a:t>The ORM module</a:t>
            </a:r>
            <a:r>
              <a:rPr lang="en-US" sz="1800" b="0" dirty="0"/>
              <a:t> provides integration layers for popular object-relational mapping APIs, including JPA, JDO, Hibernate, and </a:t>
            </a:r>
            <a:r>
              <a:rPr lang="en-US" sz="1800" b="0" dirty="0" err="1"/>
              <a:t>iBatis</a:t>
            </a:r>
            <a:r>
              <a:rPr lang="en-US" sz="1800" b="0" dirty="0"/>
              <a:t>. </a:t>
            </a:r>
          </a:p>
          <a:p>
            <a:pPr marL="171450" indent="-171450"/>
            <a:endParaRPr lang="en-US" sz="800" b="0" dirty="0"/>
          </a:p>
          <a:p>
            <a:pPr marL="285750" indent="-285750"/>
            <a:r>
              <a:rPr lang="en-US" sz="1800" b="0" dirty="0">
                <a:solidFill>
                  <a:srgbClr val="C00000"/>
                </a:solidFill>
              </a:rPr>
              <a:t>The OXM module </a:t>
            </a:r>
            <a:r>
              <a:rPr lang="en-US" sz="1800" b="0" dirty="0"/>
              <a:t>provides an abstraction layer that supports Object/XML mapping implementations for JAXB, Castor, </a:t>
            </a:r>
            <a:r>
              <a:rPr lang="en-US" sz="1800" b="0" dirty="0" err="1"/>
              <a:t>XMLBeans</a:t>
            </a:r>
            <a:r>
              <a:rPr lang="en-US" sz="1800" b="0" dirty="0"/>
              <a:t>, </a:t>
            </a:r>
            <a:r>
              <a:rPr lang="en-US" sz="1800" b="0" dirty="0" err="1"/>
              <a:t>JiBX</a:t>
            </a:r>
            <a:r>
              <a:rPr lang="en-US" sz="1800" b="0" dirty="0"/>
              <a:t> and </a:t>
            </a:r>
            <a:r>
              <a:rPr lang="en-US" sz="1800" b="0" dirty="0" err="1"/>
              <a:t>XStream</a:t>
            </a:r>
            <a:r>
              <a:rPr lang="en-US" sz="1800" b="0" dirty="0"/>
              <a:t>.</a:t>
            </a:r>
          </a:p>
          <a:p>
            <a:pPr marL="171450" indent="-171450"/>
            <a:endParaRPr lang="en-US" sz="800" b="0" dirty="0"/>
          </a:p>
          <a:p>
            <a:pPr marL="285750" indent="-285750"/>
            <a:r>
              <a:rPr lang="en-US" sz="1800" b="0" dirty="0">
                <a:solidFill>
                  <a:srgbClr val="C00000"/>
                </a:solidFill>
              </a:rPr>
              <a:t>The Java Messaging Service (JMS) module </a:t>
            </a:r>
            <a:r>
              <a:rPr lang="en-US" sz="1800" b="0" dirty="0"/>
              <a:t>contains features for producing and consuming messages.</a:t>
            </a:r>
          </a:p>
          <a:p>
            <a:pPr marL="171450" indent="-171450"/>
            <a:endParaRPr lang="en-US" sz="800" b="0" dirty="0"/>
          </a:p>
          <a:p>
            <a:pPr marL="285750" indent="-285750"/>
            <a:r>
              <a:rPr lang="en-US" sz="1800" b="0" dirty="0">
                <a:solidFill>
                  <a:srgbClr val="C00000"/>
                </a:solidFill>
              </a:rPr>
              <a:t>The Transaction module </a:t>
            </a:r>
            <a:r>
              <a:rPr lang="en-US" sz="1800" b="0" dirty="0"/>
              <a:t>supports programmatic and declarative transaction.</a:t>
            </a:r>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Data Access/Integration</a:t>
            </a:r>
          </a:p>
        </p:txBody>
      </p:sp>
    </p:spTree>
    <p:extLst>
      <p:ext uri="{BB962C8B-B14F-4D97-AF65-F5344CB8AC3E}">
        <p14:creationId xmlns:p14="http://schemas.microsoft.com/office/powerpoint/2010/main" val="215628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10</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144953"/>
            <a:ext cx="8391525" cy="3283744"/>
          </a:xfrm>
        </p:spPr>
        <p:txBody>
          <a:bodyPr/>
          <a:lstStyle/>
          <a:p>
            <a:pPr marL="285750" indent="-285750"/>
            <a:r>
              <a:rPr lang="en-US" sz="1800" b="0" dirty="0"/>
              <a:t>Spring's Web module provides basic web-oriented integration features such as multipart file-upload functionality and the initialization of the </a:t>
            </a:r>
            <a:r>
              <a:rPr lang="en-US" sz="1800" b="0" dirty="0" err="1"/>
              <a:t>IoC</a:t>
            </a:r>
            <a:r>
              <a:rPr lang="en-US" sz="1800" b="0" dirty="0"/>
              <a:t> container using servlet listeners and a web-oriented application context. It also contains the web-related parts of Spring's remoting support.</a:t>
            </a:r>
          </a:p>
          <a:p>
            <a:pPr marL="171450" indent="-171450"/>
            <a:endParaRPr lang="en-US" sz="800" b="0" dirty="0"/>
          </a:p>
          <a:p>
            <a:pPr marL="285750" indent="-285750"/>
            <a:r>
              <a:rPr lang="en-US" sz="1800" b="0" dirty="0">
                <a:solidFill>
                  <a:srgbClr val="C00000"/>
                </a:solidFill>
              </a:rPr>
              <a:t>The Web-Servlet module </a:t>
            </a:r>
            <a:r>
              <a:rPr lang="en-US" sz="1800" b="0" dirty="0"/>
              <a:t>contains Spring's model-view-controller (MVC) implementation for web applications. </a:t>
            </a:r>
          </a:p>
          <a:p>
            <a:pPr marL="171450" indent="-171450"/>
            <a:endParaRPr lang="en-US" sz="800" b="0" dirty="0"/>
          </a:p>
          <a:p>
            <a:pPr marL="285750" indent="-285750"/>
            <a:r>
              <a:rPr lang="en-US" sz="1800" b="0" dirty="0">
                <a:solidFill>
                  <a:srgbClr val="C00000"/>
                </a:solidFill>
              </a:rPr>
              <a:t>The Web-Struts module </a:t>
            </a:r>
            <a:r>
              <a:rPr lang="en-US" sz="1800" b="0" dirty="0"/>
              <a:t>contains the support classes for integrating a classic Struts web tier within a Spring application. Note that this support is now deprecated as of Spring 3.0. </a:t>
            </a:r>
          </a:p>
          <a:p>
            <a:pPr marL="171450" indent="-171450"/>
            <a:endParaRPr lang="en-US" sz="800" b="0" dirty="0"/>
          </a:p>
          <a:p>
            <a:pPr marL="285750" indent="-285750"/>
            <a:r>
              <a:rPr lang="en-US" sz="1800" b="0" dirty="0">
                <a:solidFill>
                  <a:srgbClr val="C00000"/>
                </a:solidFill>
              </a:rPr>
              <a:t>The Web-Portlet module </a:t>
            </a:r>
            <a:r>
              <a:rPr lang="en-US" sz="1800" b="0" dirty="0"/>
              <a:t>provides the MVC implementation to be used in a portlet environment.</a:t>
            </a:r>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Web</a:t>
            </a:r>
          </a:p>
        </p:txBody>
      </p:sp>
    </p:spTree>
    <p:extLst>
      <p:ext uri="{BB962C8B-B14F-4D97-AF65-F5344CB8AC3E}">
        <p14:creationId xmlns:p14="http://schemas.microsoft.com/office/powerpoint/2010/main" val="2392882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it-IT" dirty="0"/>
              <a:t>Spring</a:t>
            </a:r>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What is Spring Bean?</a:t>
            </a:r>
          </a:p>
        </p:txBody>
      </p:sp>
    </p:spTree>
    <p:extLst>
      <p:ext uri="{BB962C8B-B14F-4D97-AF65-F5344CB8AC3E}">
        <p14:creationId xmlns:p14="http://schemas.microsoft.com/office/powerpoint/2010/main" val="2451250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12</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300" y="1262063"/>
            <a:ext cx="8391889" cy="3283744"/>
          </a:xfrm>
        </p:spPr>
        <p:txBody>
          <a:bodyPr/>
          <a:lstStyle/>
          <a:p>
            <a:pPr marL="285750" indent="-285750"/>
            <a:r>
              <a:rPr lang="en-US" sz="1800" b="0" dirty="0"/>
              <a:t>In Spring, Bean is nothing special, any object in the Spring framework that we initialize through Spring container is called Spring Bean. </a:t>
            </a:r>
          </a:p>
          <a:p>
            <a:pPr marL="171450" indent="-171450"/>
            <a:endParaRPr lang="en-US" sz="800" b="0" dirty="0"/>
          </a:p>
          <a:p>
            <a:pPr marL="285750" indent="-285750"/>
            <a:r>
              <a:rPr lang="en-US" sz="1800" b="0" dirty="0"/>
              <a:t>Any normal Java POJO class can be a Spring Bean if it’s configured to be initialized via container by providing </a:t>
            </a:r>
            <a:r>
              <a:rPr lang="en-US" sz="1800" b="0" dirty="0">
                <a:solidFill>
                  <a:srgbClr val="00B0F0"/>
                </a:solidFill>
              </a:rPr>
              <a:t>configuration metadata</a:t>
            </a:r>
            <a:r>
              <a:rPr lang="en-US" sz="1800" b="0" dirty="0"/>
              <a:t> information.</a:t>
            </a:r>
          </a:p>
          <a:p>
            <a:pPr marL="171450" indent="-171450"/>
            <a:endParaRPr lang="en-US" sz="800" b="0" dirty="0"/>
          </a:p>
          <a:p>
            <a:pPr marL="285750" indent="-285750"/>
            <a:r>
              <a:rPr lang="en-US" sz="1800" b="0" dirty="0">
                <a:solidFill>
                  <a:srgbClr val="00B0F0"/>
                </a:solidFill>
              </a:rPr>
              <a:t>Configuration metadata:</a:t>
            </a:r>
          </a:p>
          <a:p>
            <a:pPr marL="511175" indent="-285750">
              <a:buFont typeface="Arial" panose="020B0604020202020204" pitchFamily="34" charset="0"/>
              <a:buChar char="•"/>
            </a:pPr>
            <a:r>
              <a:rPr lang="en-US" sz="1800" b="0" dirty="0"/>
              <a:t>How to create a bean</a:t>
            </a:r>
          </a:p>
          <a:p>
            <a:pPr marL="511175" indent="-285750">
              <a:buFont typeface="Arial" panose="020B0604020202020204" pitchFamily="34" charset="0"/>
              <a:buChar char="•"/>
            </a:pPr>
            <a:r>
              <a:rPr lang="en-US" sz="1800" b="0" dirty="0"/>
              <a:t>Bean's lifecycle details</a:t>
            </a:r>
          </a:p>
          <a:p>
            <a:pPr marL="511175" indent="-285750">
              <a:buFont typeface="Arial" panose="020B0604020202020204" pitchFamily="34" charset="0"/>
              <a:buChar char="•"/>
            </a:pPr>
            <a:r>
              <a:rPr lang="en-US" sz="1800" b="0" dirty="0"/>
              <a:t>Bean's dependencies</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What is Spring Bean?</a:t>
            </a:r>
          </a:p>
        </p:txBody>
      </p:sp>
      <p:pic>
        <p:nvPicPr>
          <p:cNvPr id="9" name="Picture 8">
            <a:extLst>
              <a:ext uri="{FF2B5EF4-FFF2-40B4-BE49-F238E27FC236}">
                <a16:creationId xmlns:a16="http://schemas.microsoft.com/office/drawing/2014/main" id="{C61FE605-BCF7-4EC2-B134-F57CA76762B2}"/>
              </a:ext>
            </a:extLst>
          </p:cNvPr>
          <p:cNvPicPr>
            <a:picLocks noChangeAspect="1"/>
          </p:cNvPicPr>
          <p:nvPr/>
        </p:nvPicPr>
        <p:blipFill>
          <a:blip r:embed="rId2"/>
          <a:stretch>
            <a:fillRect/>
          </a:stretch>
        </p:blipFill>
        <p:spPr>
          <a:xfrm>
            <a:off x="5139900" y="2629534"/>
            <a:ext cx="2369000" cy="1576462"/>
          </a:xfrm>
          <a:prstGeom prst="rect">
            <a:avLst/>
          </a:prstGeom>
        </p:spPr>
      </p:pic>
    </p:spTree>
    <p:extLst>
      <p:ext uri="{BB962C8B-B14F-4D97-AF65-F5344CB8AC3E}">
        <p14:creationId xmlns:p14="http://schemas.microsoft.com/office/powerpoint/2010/main" val="3011243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8CC069-7A5A-4F1F-84C4-341CCCF81001}"/>
              </a:ext>
            </a:extLst>
          </p:cNvPr>
          <p:cNvSpPr>
            <a:spLocks noGrp="1"/>
          </p:cNvSpPr>
          <p:nvPr>
            <p:ph type="sldNum" sz="quarter" idx="12"/>
          </p:nvPr>
        </p:nvSpPr>
        <p:spPr/>
        <p:txBody>
          <a:bodyPr/>
          <a:lstStyle/>
          <a:p>
            <a:fld id="{C465A074-71B0-1C47-A455-7677837C124E}" type="slidenum">
              <a:rPr lang="it-IT" smtClean="0"/>
              <a:pPr/>
              <a:t>13</a:t>
            </a:fld>
            <a:endParaRPr lang="it-IT" dirty="0"/>
          </a:p>
        </p:txBody>
      </p:sp>
      <p:sp>
        <p:nvSpPr>
          <p:cNvPr id="3" name="Date Placeholder 2">
            <a:extLst>
              <a:ext uri="{FF2B5EF4-FFF2-40B4-BE49-F238E27FC236}">
                <a16:creationId xmlns:a16="http://schemas.microsoft.com/office/drawing/2014/main" id="{536AEFB9-5BF3-4FE6-9AAD-C2305FBE1BF8}"/>
              </a:ext>
            </a:extLst>
          </p:cNvPr>
          <p:cNvSpPr>
            <a:spLocks noGrp="1"/>
          </p:cNvSpPr>
          <p:nvPr>
            <p:ph type="dt" sz="half" idx="10"/>
          </p:nvPr>
        </p:nvSpPr>
        <p:spPr/>
        <p:txBody>
          <a:bodyPr/>
          <a:lstStyle/>
          <a:p>
            <a:fld id="{6EC66330-A9FA-9243-A32F-99BD6DB6B492}" type="datetime4">
              <a:rPr lang="it-IT" smtClean="0"/>
              <a:t>17 marzo 2020</a:t>
            </a:fld>
            <a:endParaRPr lang="it-IT" dirty="0"/>
          </a:p>
        </p:txBody>
      </p:sp>
      <p:sp>
        <p:nvSpPr>
          <p:cNvPr id="4" name="Footer Placeholder 3">
            <a:extLst>
              <a:ext uri="{FF2B5EF4-FFF2-40B4-BE49-F238E27FC236}">
                <a16:creationId xmlns:a16="http://schemas.microsoft.com/office/drawing/2014/main" id="{6DE36BA1-EEB8-4D91-BA1A-18700C8192C2}"/>
              </a:ext>
            </a:extLst>
          </p:cNvPr>
          <p:cNvSpPr>
            <a:spLocks noGrp="1"/>
          </p:cNvSpPr>
          <p:nvPr>
            <p:ph type="ftr" sz="quarter" idx="11"/>
          </p:nvPr>
        </p:nvSpPr>
        <p:spPr/>
        <p:txBody>
          <a:bodyPr/>
          <a:lstStyle/>
          <a:p>
            <a:r>
              <a:rPr lang="it-IT" dirty="0"/>
              <a:t>Spring</a:t>
            </a:r>
          </a:p>
        </p:txBody>
      </p:sp>
      <p:graphicFrame>
        <p:nvGraphicFramePr>
          <p:cNvPr id="10" name="Table 10">
            <a:extLst>
              <a:ext uri="{FF2B5EF4-FFF2-40B4-BE49-F238E27FC236}">
                <a16:creationId xmlns:a16="http://schemas.microsoft.com/office/drawing/2014/main" id="{B8D19BE8-6763-4171-BE63-BFB38751D249}"/>
              </a:ext>
            </a:extLst>
          </p:cNvPr>
          <p:cNvGraphicFramePr>
            <a:graphicFrameLocks noGrp="1"/>
          </p:cNvGraphicFramePr>
          <p:nvPr>
            <p:ph type="tbl" sz="quarter" idx="19"/>
            <p:extLst>
              <p:ext uri="{D42A27DB-BD31-4B8C-83A1-F6EECF244321}">
                <p14:modId xmlns:p14="http://schemas.microsoft.com/office/powerpoint/2010/main" val="825753580"/>
              </p:ext>
            </p:extLst>
          </p:nvPr>
        </p:nvGraphicFramePr>
        <p:xfrm>
          <a:off x="347663" y="1262063"/>
          <a:ext cx="8386762" cy="2849880"/>
        </p:xfrm>
        <a:graphic>
          <a:graphicData uri="http://schemas.openxmlformats.org/drawingml/2006/table">
            <a:tbl>
              <a:tblPr firstRow="1" bandRow="1">
                <a:tableStyleId>{5C22544A-7EE6-4342-B048-85BDC9FD1C3A}</a:tableStyleId>
              </a:tblPr>
              <a:tblGrid>
                <a:gridCol w="2143289">
                  <a:extLst>
                    <a:ext uri="{9D8B030D-6E8A-4147-A177-3AD203B41FA5}">
                      <a16:colId xmlns:a16="http://schemas.microsoft.com/office/drawing/2014/main" val="2632116946"/>
                    </a:ext>
                  </a:extLst>
                </a:gridCol>
                <a:gridCol w="6243473">
                  <a:extLst>
                    <a:ext uri="{9D8B030D-6E8A-4147-A177-3AD203B41FA5}">
                      <a16:colId xmlns:a16="http://schemas.microsoft.com/office/drawing/2014/main" val="1928814840"/>
                    </a:ext>
                  </a:extLst>
                </a:gridCol>
              </a:tblGrid>
              <a:tr h="370840">
                <a:tc>
                  <a:txBody>
                    <a:bodyPr/>
                    <a:lstStyle/>
                    <a:p>
                      <a:pPr algn="ctr"/>
                      <a:r>
                        <a:rPr lang="en-US" sz="1600" dirty="0"/>
                        <a:t>Scope</a:t>
                      </a:r>
                    </a:p>
                  </a:txBody>
                  <a:tcPr anchor="ctr"/>
                </a:tc>
                <a:tc>
                  <a:txBody>
                    <a:bodyPr/>
                    <a:lstStyle/>
                    <a:p>
                      <a:pPr algn="ctr"/>
                      <a:r>
                        <a:rPr lang="en-US" sz="1600" dirty="0"/>
                        <a:t>Description</a:t>
                      </a:r>
                    </a:p>
                  </a:txBody>
                  <a:tcPr anchor="ctr"/>
                </a:tc>
                <a:extLst>
                  <a:ext uri="{0D108BD9-81ED-4DB2-BD59-A6C34878D82A}">
                    <a16:rowId xmlns:a16="http://schemas.microsoft.com/office/drawing/2014/main" val="2270947943"/>
                  </a:ext>
                </a:extLst>
              </a:tr>
              <a:tr h="370840">
                <a:tc>
                  <a:txBody>
                    <a:bodyPr/>
                    <a:lstStyle/>
                    <a:p>
                      <a:r>
                        <a:rPr lang="en-US" sz="1600" dirty="0"/>
                        <a:t>singleton</a:t>
                      </a:r>
                    </a:p>
                  </a:txBody>
                  <a:tcPr anchor="ctr"/>
                </a:tc>
                <a:tc>
                  <a:txBody>
                    <a:bodyPr/>
                    <a:lstStyle/>
                    <a:p>
                      <a:r>
                        <a:rPr lang="en-US" sz="1600" dirty="0"/>
                        <a:t>a single instance per Spring IoC container (default)</a:t>
                      </a:r>
                    </a:p>
                  </a:txBody>
                  <a:tcPr anchor="ctr"/>
                </a:tc>
                <a:extLst>
                  <a:ext uri="{0D108BD9-81ED-4DB2-BD59-A6C34878D82A}">
                    <a16:rowId xmlns:a16="http://schemas.microsoft.com/office/drawing/2014/main" val="404079591"/>
                  </a:ext>
                </a:extLst>
              </a:tr>
              <a:tr h="370840">
                <a:tc>
                  <a:txBody>
                    <a:bodyPr/>
                    <a:lstStyle/>
                    <a:p>
                      <a:r>
                        <a:rPr lang="en-US" sz="1600" dirty="0"/>
                        <a:t>prototype</a:t>
                      </a:r>
                    </a:p>
                  </a:txBody>
                  <a:tcPr anchor="ctr"/>
                </a:tc>
                <a:tc>
                  <a:txBody>
                    <a:bodyPr/>
                    <a:lstStyle/>
                    <a:p>
                      <a:r>
                        <a:rPr lang="en-US" sz="1600" dirty="0"/>
                        <a:t>a single bean definition to have any number of object instances</a:t>
                      </a:r>
                    </a:p>
                  </a:txBody>
                  <a:tcPr anchor="ctr"/>
                </a:tc>
                <a:extLst>
                  <a:ext uri="{0D108BD9-81ED-4DB2-BD59-A6C34878D82A}">
                    <a16:rowId xmlns:a16="http://schemas.microsoft.com/office/drawing/2014/main" val="2142597802"/>
                  </a:ext>
                </a:extLst>
              </a:tr>
              <a:tr h="370840">
                <a:tc>
                  <a:txBody>
                    <a:bodyPr/>
                    <a:lstStyle/>
                    <a:p>
                      <a:r>
                        <a:rPr lang="en-US" sz="1600" dirty="0"/>
                        <a:t>request</a:t>
                      </a:r>
                    </a:p>
                  </a:txBody>
                  <a:tcPr anchor="ctr"/>
                </a:tc>
                <a:tc>
                  <a:txBody>
                    <a:bodyPr/>
                    <a:lstStyle/>
                    <a:p>
                      <a:r>
                        <a:rPr lang="en-US" sz="1600" dirty="0"/>
                        <a:t>a bean definition to an HTTP request (only valid in the context of a web-aware Spring ApplicationContext)</a:t>
                      </a:r>
                    </a:p>
                  </a:txBody>
                  <a:tcPr anchor="ctr"/>
                </a:tc>
                <a:extLst>
                  <a:ext uri="{0D108BD9-81ED-4DB2-BD59-A6C34878D82A}">
                    <a16:rowId xmlns:a16="http://schemas.microsoft.com/office/drawing/2014/main" val="4082006069"/>
                  </a:ext>
                </a:extLst>
              </a:tr>
              <a:tr h="370840">
                <a:tc>
                  <a:txBody>
                    <a:bodyPr/>
                    <a:lstStyle/>
                    <a:p>
                      <a:r>
                        <a:rPr lang="en-US" sz="1600" dirty="0"/>
                        <a:t>session</a:t>
                      </a:r>
                    </a:p>
                  </a:txBody>
                  <a:tcPr anchor="ctr"/>
                </a:tc>
                <a:tc>
                  <a:txBody>
                    <a:bodyPr/>
                    <a:lstStyle/>
                    <a:p>
                      <a:r>
                        <a:rPr lang="en-US" sz="1600" dirty="0"/>
                        <a:t>a bean definition to an HTTP session (only valid in the context of a web-aware Spring ApplicationContext)</a:t>
                      </a:r>
                    </a:p>
                  </a:txBody>
                  <a:tcPr anchor="ctr"/>
                </a:tc>
                <a:extLst>
                  <a:ext uri="{0D108BD9-81ED-4DB2-BD59-A6C34878D82A}">
                    <a16:rowId xmlns:a16="http://schemas.microsoft.com/office/drawing/2014/main" val="2189245497"/>
                  </a:ext>
                </a:extLst>
              </a:tr>
              <a:tr h="370840">
                <a:tc>
                  <a:txBody>
                    <a:bodyPr/>
                    <a:lstStyle/>
                    <a:p>
                      <a:r>
                        <a:rPr lang="en-US" sz="1600" dirty="0"/>
                        <a:t>global-session</a:t>
                      </a:r>
                    </a:p>
                  </a:txBody>
                  <a:tcPr anchor="ctr"/>
                </a:tc>
                <a:tc>
                  <a:txBody>
                    <a:bodyPr/>
                    <a:lstStyle/>
                    <a:p>
                      <a:r>
                        <a:rPr lang="en-US" sz="1600" dirty="0"/>
                        <a:t>a bean definition to a global HTTP session (only valid in the context of a web-aware Spring ApplicationContext)</a:t>
                      </a:r>
                    </a:p>
                  </a:txBody>
                  <a:tcPr anchor="ctr"/>
                </a:tc>
                <a:extLst>
                  <a:ext uri="{0D108BD9-81ED-4DB2-BD59-A6C34878D82A}">
                    <a16:rowId xmlns:a16="http://schemas.microsoft.com/office/drawing/2014/main" val="1656056906"/>
                  </a:ext>
                </a:extLst>
              </a:tr>
            </a:tbl>
          </a:graphicData>
        </a:graphic>
      </p:graphicFrame>
      <p:sp>
        <p:nvSpPr>
          <p:cNvPr id="8" name="Title 7">
            <a:extLst>
              <a:ext uri="{FF2B5EF4-FFF2-40B4-BE49-F238E27FC236}">
                <a16:creationId xmlns:a16="http://schemas.microsoft.com/office/drawing/2014/main" id="{EE79687E-5803-4F5B-848B-61907D857F3F}"/>
              </a:ext>
            </a:extLst>
          </p:cNvPr>
          <p:cNvSpPr>
            <a:spLocks noGrp="1"/>
          </p:cNvSpPr>
          <p:nvPr>
            <p:ph type="ctrTitle"/>
          </p:nvPr>
        </p:nvSpPr>
        <p:spPr/>
        <p:txBody>
          <a:bodyPr/>
          <a:lstStyle/>
          <a:p>
            <a:r>
              <a:rPr lang="en-US" dirty="0"/>
              <a:t>Bean Scopes</a:t>
            </a:r>
          </a:p>
        </p:txBody>
      </p:sp>
      <p:sp>
        <p:nvSpPr>
          <p:cNvPr id="9" name="Subtitle 8">
            <a:extLst>
              <a:ext uri="{FF2B5EF4-FFF2-40B4-BE49-F238E27FC236}">
                <a16:creationId xmlns:a16="http://schemas.microsoft.com/office/drawing/2014/main" id="{F452826D-6415-4D29-8012-C3E0C01EBE1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8437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14</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a:buNone/>
            </a:pPr>
            <a:r>
              <a:rPr lang="en-US" sz="1600" b="0" dirty="0"/>
              <a:t>Bean local definition - applicable to a single bean</a:t>
            </a:r>
          </a:p>
          <a:p>
            <a:pPr>
              <a:buNone/>
              <a:tabLst>
                <a:tab pos="460375" algn="l"/>
              </a:tabLst>
            </a:pPr>
            <a:endParaRPr lang="en-US" sz="1600" b="0" dirty="0"/>
          </a:p>
          <a:p>
            <a:pPr>
              <a:buNone/>
              <a:tabLst>
                <a:tab pos="460375" algn="l"/>
              </a:tabLst>
            </a:pPr>
            <a:r>
              <a:rPr lang="en-US" sz="1400" b="0" dirty="0"/>
              <a:t>	&lt;beans&gt;</a:t>
            </a:r>
          </a:p>
          <a:p>
            <a:pPr>
              <a:buNone/>
              <a:tabLst>
                <a:tab pos="460375" algn="l"/>
                <a:tab pos="914400" algn="l"/>
              </a:tabLst>
            </a:pPr>
            <a:r>
              <a:rPr lang="en-US" sz="1400" b="0" dirty="0"/>
              <a:t>		&lt;bean id="</a:t>
            </a:r>
            <a:r>
              <a:rPr lang="en-US" sz="1400" b="0" dirty="0" err="1"/>
              <a:t>demoBean</a:t>
            </a:r>
            <a:r>
              <a:rPr lang="en-US" sz="1400" b="0" dirty="0"/>
              <a:t>" class="</a:t>
            </a:r>
            <a:r>
              <a:rPr lang="en-US" sz="1400" b="0" dirty="0" err="1"/>
              <a:t>com.manulife.DemoBean</a:t>
            </a:r>
            <a:r>
              <a:rPr lang="en-US" sz="1400" b="0" dirty="0"/>
              <a:t>"</a:t>
            </a:r>
          </a:p>
          <a:p>
            <a:pPr>
              <a:buNone/>
              <a:tabLst>
                <a:tab pos="460375" algn="l"/>
                <a:tab pos="1374775" algn="l"/>
              </a:tabLst>
            </a:pPr>
            <a:r>
              <a:rPr lang="en-US" sz="1400" b="0" dirty="0"/>
              <a:t>                    </a:t>
            </a:r>
            <a:r>
              <a:rPr lang="en-US" sz="1400" b="0" dirty="0" err="1"/>
              <a:t>init</a:t>
            </a:r>
            <a:r>
              <a:rPr lang="en-US" sz="1400" b="0" dirty="0"/>
              <a:t>-method="</a:t>
            </a:r>
            <a:r>
              <a:rPr lang="en-US" sz="1400" b="0" dirty="0" err="1">
                <a:solidFill>
                  <a:srgbClr val="FF0000"/>
                </a:solidFill>
              </a:rPr>
              <a:t>customInit</a:t>
            </a:r>
            <a:r>
              <a:rPr lang="en-US" sz="1400" b="0" dirty="0"/>
              <a:t>"</a:t>
            </a:r>
          </a:p>
          <a:p>
            <a:pPr>
              <a:buNone/>
              <a:tabLst>
                <a:tab pos="460375" algn="l"/>
                <a:tab pos="1374775" algn="l"/>
              </a:tabLst>
            </a:pPr>
            <a:r>
              <a:rPr lang="en-US" sz="1400" b="0" dirty="0"/>
              <a:t>                    destroy-method="</a:t>
            </a:r>
            <a:r>
              <a:rPr lang="en-US" sz="1400" b="0" dirty="0" err="1">
                <a:solidFill>
                  <a:srgbClr val="FF0000"/>
                </a:solidFill>
              </a:rPr>
              <a:t>customDestroy</a:t>
            </a:r>
            <a:r>
              <a:rPr lang="en-US" sz="1400" b="0" dirty="0"/>
              <a:t>"&gt;&lt;/bean&gt;</a:t>
            </a:r>
          </a:p>
          <a:p>
            <a:pPr>
              <a:buNone/>
              <a:tabLst>
                <a:tab pos="460375" algn="l"/>
              </a:tabLst>
            </a:pPr>
            <a:r>
              <a:rPr lang="en-US" sz="1400" b="0" dirty="0"/>
              <a:t>	&lt;/beans&gt;</a:t>
            </a:r>
          </a:p>
          <a:p>
            <a:pPr>
              <a:buNone/>
            </a:pPr>
            <a:endParaRPr lang="en-US" sz="1600" b="0" dirty="0"/>
          </a:p>
          <a:p>
            <a:pPr>
              <a:buNone/>
            </a:pPr>
            <a:r>
              <a:rPr lang="en-US" sz="1600" b="0" dirty="0"/>
              <a:t>Global definition - will be invoked for all bean definitions given under &lt;beans&gt; tag.</a:t>
            </a:r>
          </a:p>
          <a:p>
            <a:pPr>
              <a:buNone/>
              <a:tabLst>
                <a:tab pos="460375" algn="l"/>
              </a:tabLst>
            </a:pPr>
            <a:endParaRPr lang="en-US" sz="1600" b="0" dirty="0"/>
          </a:p>
          <a:p>
            <a:pPr>
              <a:buNone/>
              <a:tabLst>
                <a:tab pos="460375" algn="l"/>
              </a:tabLst>
            </a:pPr>
            <a:r>
              <a:rPr lang="en-US" sz="1600" b="0" dirty="0"/>
              <a:t>	</a:t>
            </a:r>
            <a:r>
              <a:rPr lang="en-US" sz="1400" b="0" dirty="0"/>
              <a:t>&lt;beans default-</a:t>
            </a:r>
            <a:r>
              <a:rPr lang="en-US" sz="1400" b="0" dirty="0" err="1"/>
              <a:t>init</a:t>
            </a:r>
            <a:r>
              <a:rPr lang="en-US" sz="1400" b="0" dirty="0"/>
              <a:t>-method="</a:t>
            </a:r>
            <a:r>
              <a:rPr lang="en-US" sz="1400" b="0" dirty="0" err="1">
                <a:solidFill>
                  <a:srgbClr val="FF0000"/>
                </a:solidFill>
              </a:rPr>
              <a:t>customInit</a:t>
            </a:r>
            <a:r>
              <a:rPr lang="en-US" sz="1400" b="0" dirty="0"/>
              <a:t>" default-destroy-method="</a:t>
            </a:r>
            <a:r>
              <a:rPr lang="en-US" sz="1400" b="0" dirty="0" err="1">
                <a:solidFill>
                  <a:srgbClr val="FF0000"/>
                </a:solidFill>
              </a:rPr>
              <a:t>customDestroy</a:t>
            </a:r>
            <a:r>
              <a:rPr lang="en-US" sz="1400" b="0" dirty="0"/>
              <a:t>"&gt;  </a:t>
            </a:r>
          </a:p>
          <a:p>
            <a:pPr>
              <a:buNone/>
              <a:tabLst>
                <a:tab pos="460375" algn="l"/>
              </a:tabLst>
            </a:pPr>
            <a:r>
              <a:rPr lang="en-US" sz="1400" b="0" dirty="0"/>
              <a:t>		&lt;bean id="</a:t>
            </a:r>
            <a:r>
              <a:rPr lang="en-US" sz="1400" b="0" dirty="0" err="1"/>
              <a:t>demoBean</a:t>
            </a:r>
            <a:r>
              <a:rPr lang="en-US" sz="1400" b="0" dirty="0"/>
              <a:t>" class="</a:t>
            </a:r>
            <a:r>
              <a:rPr lang="en-US" sz="1400" b="0" dirty="0" err="1"/>
              <a:t>com.howtodoinjava.task.DemoBean</a:t>
            </a:r>
            <a:r>
              <a:rPr lang="en-US" sz="1400" b="0" dirty="0"/>
              <a:t>"&gt;&lt;/bean&gt;</a:t>
            </a:r>
          </a:p>
          <a:p>
            <a:pPr>
              <a:buNone/>
              <a:tabLst>
                <a:tab pos="460375" algn="l"/>
              </a:tabLst>
            </a:pPr>
            <a:r>
              <a:rPr lang="en-US" sz="1400" b="0" dirty="0"/>
              <a:t>	&lt;/beans&gt;</a:t>
            </a:r>
          </a:p>
          <a:p>
            <a:pPr>
              <a:buNone/>
            </a:pPr>
            <a:endParaRPr lang="en-US" sz="16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Custom </a:t>
            </a:r>
            <a:r>
              <a:rPr lang="en-US" dirty="0" err="1"/>
              <a:t>init</a:t>
            </a:r>
            <a:r>
              <a:rPr lang="en-US" dirty="0"/>
              <a:t>() and destroy() methods</a:t>
            </a:r>
          </a:p>
        </p:txBody>
      </p:sp>
    </p:spTree>
    <p:extLst>
      <p:ext uri="{BB962C8B-B14F-4D97-AF65-F5344CB8AC3E}">
        <p14:creationId xmlns:p14="http://schemas.microsoft.com/office/powerpoint/2010/main" val="1634476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15</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r>
              <a:rPr lang="en-US" sz="1800" b="0" dirty="0"/>
              <a:t>Spring 2.5 onwards, you can use annotations also for specifying life cycle methods using @</a:t>
            </a:r>
            <a:r>
              <a:rPr lang="en-US" sz="1800" b="0" dirty="0" err="1"/>
              <a:t>PostConstruct</a:t>
            </a:r>
            <a:r>
              <a:rPr lang="en-US" sz="1800" b="0" dirty="0"/>
              <a:t> and @</a:t>
            </a:r>
            <a:r>
              <a:rPr lang="en-US" sz="1800" b="0" dirty="0" err="1"/>
              <a:t>PreDestroy</a:t>
            </a:r>
            <a:r>
              <a:rPr lang="en-US" sz="1800" b="0" dirty="0"/>
              <a:t> annotations.</a:t>
            </a:r>
          </a:p>
          <a:p>
            <a:endParaRPr lang="en-US" sz="1800" b="0" dirty="0"/>
          </a:p>
          <a:p>
            <a:pPr marL="342900" indent="-342900">
              <a:buFont typeface="Arial" panose="020B0604020202020204" pitchFamily="34" charset="0"/>
              <a:buChar char="•"/>
            </a:pPr>
            <a:r>
              <a:rPr lang="en-US" sz="1800" b="0" dirty="0">
                <a:solidFill>
                  <a:srgbClr val="FF0000"/>
                </a:solidFill>
              </a:rPr>
              <a:t>@</a:t>
            </a:r>
            <a:r>
              <a:rPr lang="en-US" sz="1800" b="0" dirty="0" err="1">
                <a:solidFill>
                  <a:srgbClr val="FF0000"/>
                </a:solidFill>
              </a:rPr>
              <a:t>PostConstruct</a:t>
            </a:r>
            <a:r>
              <a:rPr lang="en-US" sz="1800" b="0" dirty="0">
                <a:solidFill>
                  <a:srgbClr val="FF0000"/>
                </a:solidFill>
              </a:rPr>
              <a:t> </a:t>
            </a:r>
            <a:r>
              <a:rPr lang="en-US" sz="1800" b="0" dirty="0"/>
              <a:t>- will be invoked after the bean has been constructed using default constructor and just before it’s instance is returned to requesting object.</a:t>
            </a:r>
          </a:p>
          <a:p>
            <a:pPr marL="342900" indent="-342900">
              <a:buFont typeface="Arial" panose="020B0604020202020204" pitchFamily="34" charset="0"/>
              <a:buChar char="•"/>
            </a:pPr>
            <a:endParaRPr lang="en-US" sz="1800" b="0" dirty="0"/>
          </a:p>
          <a:p>
            <a:pPr marL="342900" indent="-342900">
              <a:buFont typeface="Arial" panose="020B0604020202020204" pitchFamily="34" charset="0"/>
              <a:buChar char="•"/>
            </a:pPr>
            <a:r>
              <a:rPr lang="en-US" sz="1800" b="0" dirty="0">
                <a:solidFill>
                  <a:srgbClr val="FF0000"/>
                </a:solidFill>
              </a:rPr>
              <a:t>@</a:t>
            </a:r>
            <a:r>
              <a:rPr lang="en-US" sz="1800" b="0" dirty="0" err="1">
                <a:solidFill>
                  <a:srgbClr val="FF0000"/>
                </a:solidFill>
              </a:rPr>
              <a:t>PreDestroy</a:t>
            </a:r>
            <a:r>
              <a:rPr lang="en-US" sz="1800" b="0" dirty="0">
                <a:solidFill>
                  <a:srgbClr val="FF0000"/>
                </a:solidFill>
              </a:rPr>
              <a:t> </a:t>
            </a:r>
            <a:r>
              <a:rPr lang="en-US" sz="1800" b="0" dirty="0"/>
              <a:t>- is called just before the bean is about be destroyed inside bean container.</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a:t>
            </a:r>
            <a:r>
              <a:rPr lang="en-US" dirty="0" err="1"/>
              <a:t>PostConstruct</a:t>
            </a:r>
            <a:r>
              <a:rPr lang="en-US" dirty="0"/>
              <a:t> and @</a:t>
            </a:r>
            <a:r>
              <a:rPr lang="en-US" dirty="0" err="1"/>
              <a:t>PreDestroy</a:t>
            </a:r>
            <a:r>
              <a:rPr lang="en-US" dirty="0"/>
              <a:t> annotations</a:t>
            </a:r>
          </a:p>
        </p:txBody>
      </p:sp>
    </p:spTree>
    <p:extLst>
      <p:ext uri="{BB962C8B-B14F-4D97-AF65-F5344CB8AC3E}">
        <p14:creationId xmlns:p14="http://schemas.microsoft.com/office/powerpoint/2010/main" val="1248045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it-IT" dirty="0"/>
              <a:t>Spring</a:t>
            </a:r>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Dependency Injection (DI)</a:t>
            </a:r>
          </a:p>
        </p:txBody>
      </p:sp>
    </p:spTree>
    <p:extLst>
      <p:ext uri="{BB962C8B-B14F-4D97-AF65-F5344CB8AC3E}">
        <p14:creationId xmlns:p14="http://schemas.microsoft.com/office/powerpoint/2010/main" val="75535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17</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Inversion of Control is a principle in software engineering by which the control of objects or portions of a program is transferred to a container or framework.</a:t>
            </a:r>
          </a:p>
          <a:p>
            <a:pPr marL="285750" indent="-285750"/>
            <a:endParaRPr lang="en-US" sz="1800" b="0" dirty="0"/>
          </a:p>
          <a:p>
            <a:pPr marL="285750" indent="-285750"/>
            <a:r>
              <a:rPr lang="en-US" sz="1800" b="0" dirty="0"/>
              <a:t>Advantages :</a:t>
            </a:r>
          </a:p>
          <a:p>
            <a:pPr marL="457200" indent="-173038">
              <a:lnSpc>
                <a:spcPct val="150000"/>
              </a:lnSpc>
              <a:buFont typeface="Arial" panose="020B0604020202020204" pitchFamily="34" charset="0"/>
              <a:buChar char="•"/>
            </a:pPr>
            <a:r>
              <a:rPr lang="en-US" sz="1800" b="0" dirty="0"/>
              <a:t>decoupling the execution of a task from its implementation</a:t>
            </a:r>
          </a:p>
          <a:p>
            <a:pPr marL="457200" indent="-173038">
              <a:lnSpc>
                <a:spcPct val="150000"/>
              </a:lnSpc>
              <a:buFont typeface="Arial" panose="020B0604020202020204" pitchFamily="34" charset="0"/>
              <a:buChar char="•"/>
            </a:pPr>
            <a:r>
              <a:rPr lang="en-US" sz="1800" b="0" dirty="0"/>
              <a:t>making it easier to switch between different implementations</a:t>
            </a:r>
          </a:p>
          <a:p>
            <a:pPr marL="457200" indent="-173038">
              <a:lnSpc>
                <a:spcPct val="150000"/>
              </a:lnSpc>
              <a:buFont typeface="Arial" panose="020B0604020202020204" pitchFamily="34" charset="0"/>
              <a:buChar char="•"/>
            </a:pPr>
            <a:r>
              <a:rPr lang="en-US" sz="1800" b="0" dirty="0"/>
              <a:t>greater modularity of a program</a:t>
            </a:r>
          </a:p>
          <a:p>
            <a:pPr marL="457200" indent="-173038">
              <a:lnSpc>
                <a:spcPct val="150000"/>
              </a:lnSpc>
              <a:buFont typeface="Arial" panose="020B0604020202020204" pitchFamily="34" charset="0"/>
              <a:buChar char="•"/>
            </a:pPr>
            <a:r>
              <a:rPr lang="en-US" sz="1800" b="0" dirty="0"/>
              <a:t>greater ease in testing</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Inversion of Control (</a:t>
            </a:r>
            <a:r>
              <a:rPr lang="en-US" dirty="0" err="1"/>
              <a:t>IoC</a:t>
            </a:r>
            <a:r>
              <a:rPr lang="en-US" dirty="0"/>
              <a:t>)</a:t>
            </a:r>
          </a:p>
        </p:txBody>
      </p:sp>
    </p:spTree>
    <p:extLst>
      <p:ext uri="{BB962C8B-B14F-4D97-AF65-F5344CB8AC3E}">
        <p14:creationId xmlns:p14="http://schemas.microsoft.com/office/powerpoint/2010/main" val="119117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18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Dependency injection is a pattern through which to implement </a:t>
            </a:r>
            <a:r>
              <a:rPr lang="en-US" sz="1800" b="0" dirty="0" err="1"/>
              <a:t>IoC</a:t>
            </a:r>
            <a:r>
              <a:rPr lang="en-US" sz="1800" b="0" dirty="0"/>
              <a:t>, where the control being inverted is the setting of object’s dependencies.</a:t>
            </a:r>
          </a:p>
          <a:p>
            <a:pPr marL="285750" indent="-285750"/>
            <a:endParaRPr lang="en-US" sz="1800" b="0" dirty="0"/>
          </a:p>
          <a:p>
            <a:pPr marL="285750" indent="-285750"/>
            <a:r>
              <a:rPr lang="en-US" sz="1800" b="0" dirty="0"/>
              <a:t>The act of connecting objects with other objects, or “injecting” objects into other objects, is done by an assembler (i.e. Spring </a:t>
            </a:r>
            <a:r>
              <a:rPr lang="en-US" sz="1800" b="0" dirty="0" err="1"/>
              <a:t>IoC</a:t>
            </a:r>
            <a:r>
              <a:rPr lang="en-US" sz="1800" b="0" dirty="0"/>
              <a:t> container) rather than by the objects themselves.</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Dependency Injection (DI)</a:t>
            </a:r>
          </a:p>
        </p:txBody>
      </p:sp>
    </p:spTree>
    <p:extLst>
      <p:ext uri="{BB962C8B-B14F-4D97-AF65-F5344CB8AC3E}">
        <p14:creationId xmlns:p14="http://schemas.microsoft.com/office/powerpoint/2010/main" val="3387123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F9C69B-C460-49AC-AB87-11A2EBBACC2B}"/>
              </a:ext>
            </a:extLst>
          </p:cNvPr>
          <p:cNvSpPr>
            <a:spLocks noGrp="1"/>
          </p:cNvSpPr>
          <p:nvPr>
            <p:ph type="sldNum" sz="quarter" idx="12"/>
          </p:nvPr>
        </p:nvSpPr>
        <p:spPr/>
        <p:txBody>
          <a:bodyPr/>
          <a:lstStyle/>
          <a:p>
            <a:fld id="{C465A074-71B0-1C47-A455-7677837C124E}" type="slidenum">
              <a:rPr lang="it-IT" smtClean="0"/>
              <a:pPr/>
              <a:t>1</a:t>
            </a:fld>
            <a:endParaRPr lang="it-IT" dirty="0"/>
          </a:p>
        </p:txBody>
      </p:sp>
      <p:sp>
        <p:nvSpPr>
          <p:cNvPr id="3" name="Date Placeholder 2">
            <a:extLst>
              <a:ext uri="{FF2B5EF4-FFF2-40B4-BE49-F238E27FC236}">
                <a16:creationId xmlns:a16="http://schemas.microsoft.com/office/drawing/2014/main" id="{FF1CEE08-1A92-49C6-9D9B-2BFAA04C52F7}"/>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42111338-16B8-4DB4-AB3B-71FEE462609B}"/>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32E54CC-9CF9-45B8-93A0-6263EF47440B}"/>
              </a:ext>
            </a:extLst>
          </p:cNvPr>
          <p:cNvSpPr>
            <a:spLocks noGrp="1"/>
          </p:cNvSpPr>
          <p:nvPr>
            <p:ph type="body" sz="quarter" idx="13"/>
          </p:nvPr>
        </p:nvSpPr>
        <p:spPr/>
        <p:txBody>
          <a:bodyPr/>
          <a:lstStyle/>
          <a:p>
            <a:pPr>
              <a:lnSpc>
                <a:spcPct val="200000"/>
              </a:lnSpc>
            </a:pPr>
            <a:r>
              <a:rPr lang="en-US" sz="1600" dirty="0"/>
              <a:t>What is Spring?</a:t>
            </a:r>
          </a:p>
          <a:p>
            <a:pPr>
              <a:lnSpc>
                <a:spcPct val="200000"/>
              </a:lnSpc>
            </a:pPr>
            <a:r>
              <a:rPr lang="en-US" sz="1600" dirty="0"/>
              <a:t>Spring Modules</a:t>
            </a:r>
          </a:p>
          <a:p>
            <a:pPr>
              <a:lnSpc>
                <a:spcPct val="200000"/>
              </a:lnSpc>
            </a:pPr>
            <a:r>
              <a:rPr lang="en-US" sz="1600" dirty="0"/>
              <a:t>What is Spring Bean?</a:t>
            </a:r>
          </a:p>
          <a:p>
            <a:pPr>
              <a:lnSpc>
                <a:spcPct val="200000"/>
              </a:lnSpc>
            </a:pPr>
            <a:r>
              <a:rPr lang="en-US" sz="1600" dirty="0"/>
              <a:t>Dependency Injection (DI)</a:t>
            </a:r>
          </a:p>
          <a:p>
            <a:pPr>
              <a:lnSpc>
                <a:spcPct val="200000"/>
              </a:lnSpc>
            </a:pPr>
            <a:r>
              <a:rPr lang="en-US" sz="1600" dirty="0"/>
              <a:t>Spring Projects</a:t>
            </a:r>
          </a:p>
          <a:p>
            <a:pPr>
              <a:lnSpc>
                <a:spcPct val="200000"/>
              </a:lnSpc>
            </a:pPr>
            <a:r>
              <a:rPr lang="en-US" sz="1600" dirty="0" err="1"/>
              <a:t>SpringBoot</a:t>
            </a:r>
            <a:endParaRPr lang="en-US" sz="1600" dirty="0"/>
          </a:p>
          <a:p>
            <a:pPr>
              <a:lnSpc>
                <a:spcPct val="200000"/>
              </a:lnSpc>
            </a:pPr>
            <a:r>
              <a:rPr lang="en-US" sz="1600"/>
              <a:t>Spring MVC</a:t>
            </a:r>
            <a:endParaRPr lang="en-US" sz="1600" dirty="0"/>
          </a:p>
        </p:txBody>
      </p:sp>
    </p:spTree>
    <p:extLst>
      <p:ext uri="{BB962C8B-B14F-4D97-AF65-F5344CB8AC3E}">
        <p14:creationId xmlns:p14="http://schemas.microsoft.com/office/powerpoint/2010/main" val="1152484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BD1422-9340-41D8-BBD7-86CD1B877118}"/>
              </a:ext>
            </a:extLst>
          </p:cNvPr>
          <p:cNvSpPr>
            <a:spLocks noGrp="1"/>
          </p:cNvSpPr>
          <p:nvPr>
            <p:ph type="sldNum" sz="quarter" idx="12"/>
          </p:nvPr>
        </p:nvSpPr>
        <p:spPr/>
        <p:txBody>
          <a:bodyPr/>
          <a:lstStyle/>
          <a:p>
            <a:fld id="{C465A074-71B0-1C47-A455-7677837C124E}" type="slidenum">
              <a:rPr lang="it-IT" smtClean="0"/>
              <a:pPr/>
              <a:t>19</a:t>
            </a:fld>
            <a:endParaRPr lang="it-IT" dirty="0"/>
          </a:p>
        </p:txBody>
      </p:sp>
      <p:sp>
        <p:nvSpPr>
          <p:cNvPr id="3" name="Date Placeholder 2">
            <a:extLst>
              <a:ext uri="{FF2B5EF4-FFF2-40B4-BE49-F238E27FC236}">
                <a16:creationId xmlns:a16="http://schemas.microsoft.com/office/drawing/2014/main" id="{247D3F42-E39D-40C8-8425-9687BDEC4C68}"/>
              </a:ext>
            </a:extLst>
          </p:cNvPr>
          <p:cNvSpPr>
            <a:spLocks noGrp="1"/>
          </p:cNvSpPr>
          <p:nvPr>
            <p:ph type="dt" sz="half" idx="10"/>
          </p:nvPr>
        </p:nvSpPr>
        <p:spPr/>
        <p:txBody>
          <a:bodyPr/>
          <a:lstStyle/>
          <a:p>
            <a:fld id="{60CEE1C3-FE3D-B94F-929F-E8C400EC6DC5}" type="datetime4">
              <a:rPr lang="it-IT" smtClean="0"/>
              <a:t>17 marzo 2020</a:t>
            </a:fld>
            <a:endParaRPr lang="it-IT" dirty="0"/>
          </a:p>
        </p:txBody>
      </p:sp>
      <p:sp>
        <p:nvSpPr>
          <p:cNvPr id="4" name="Footer Placeholder 3">
            <a:extLst>
              <a:ext uri="{FF2B5EF4-FFF2-40B4-BE49-F238E27FC236}">
                <a16:creationId xmlns:a16="http://schemas.microsoft.com/office/drawing/2014/main" id="{59722AF4-80A5-40A7-8B21-238B70E5CA4B}"/>
              </a:ext>
            </a:extLst>
          </p:cNvPr>
          <p:cNvSpPr>
            <a:spLocks noGrp="1"/>
          </p:cNvSpPr>
          <p:nvPr>
            <p:ph type="ftr" sz="quarter" idx="11"/>
          </p:nvPr>
        </p:nvSpPr>
        <p:spPr/>
        <p:txBody>
          <a:bodyPr/>
          <a:lstStyle/>
          <a:p>
            <a:r>
              <a:rPr lang="it-IT"/>
              <a:t>Presentation Title</a:t>
            </a:r>
            <a:endParaRPr lang="it-IT" dirty="0"/>
          </a:p>
        </p:txBody>
      </p:sp>
      <p:sp>
        <p:nvSpPr>
          <p:cNvPr id="5" name="Text Placeholder 4">
            <a:extLst>
              <a:ext uri="{FF2B5EF4-FFF2-40B4-BE49-F238E27FC236}">
                <a16:creationId xmlns:a16="http://schemas.microsoft.com/office/drawing/2014/main" id="{A0404CDC-2E92-4BDA-A1F1-94F44A9D3CA2}"/>
              </a:ext>
            </a:extLst>
          </p:cNvPr>
          <p:cNvSpPr>
            <a:spLocks noGrp="1"/>
          </p:cNvSpPr>
          <p:nvPr>
            <p:ph type="body" sz="quarter" idx="14"/>
          </p:nvPr>
        </p:nvSpPr>
        <p:spPr>
          <a:xfrm>
            <a:off x="3517963" y="1262063"/>
            <a:ext cx="5221226" cy="3283744"/>
          </a:xfrm>
        </p:spPr>
        <p:txBody>
          <a:bodyPr/>
          <a:lstStyle/>
          <a:p>
            <a:pPr>
              <a:buNone/>
              <a:tabLst>
                <a:tab pos="285750" algn="l"/>
                <a:tab pos="569913" algn="l"/>
              </a:tabLst>
            </a:pPr>
            <a:r>
              <a:rPr lang="en-US" sz="1400" b="0" dirty="0">
                <a:solidFill>
                  <a:srgbClr val="2E3558"/>
                </a:solidFill>
              </a:rPr>
              <a:t>public class A {</a:t>
            </a:r>
          </a:p>
          <a:p>
            <a:pPr>
              <a:buNone/>
              <a:tabLst>
                <a:tab pos="285750" algn="l"/>
                <a:tab pos="569913" algn="l"/>
              </a:tabLst>
            </a:pPr>
            <a:r>
              <a:rPr lang="en-US" sz="1400" b="0" dirty="0">
                <a:solidFill>
                  <a:srgbClr val="2E3558"/>
                </a:solidFill>
              </a:rPr>
              <a:t>  	private B </a:t>
            </a:r>
            <a:r>
              <a:rPr lang="en-US" sz="1400" b="0" dirty="0" err="1">
                <a:solidFill>
                  <a:srgbClr val="2E3558"/>
                </a:solidFill>
              </a:rPr>
              <a:t>b</a:t>
            </a:r>
            <a:r>
              <a:rPr lang="en-US" sz="1400" b="0" dirty="0">
                <a:solidFill>
                  <a:srgbClr val="2E3558"/>
                </a:solidFill>
              </a:rPr>
              <a:t>;</a:t>
            </a:r>
          </a:p>
          <a:p>
            <a:pPr>
              <a:buNone/>
              <a:tabLst>
                <a:tab pos="285750" algn="l"/>
                <a:tab pos="569913" algn="l"/>
              </a:tabLst>
            </a:pPr>
            <a:endParaRPr lang="en-US" sz="1400" b="0" dirty="0">
              <a:solidFill>
                <a:srgbClr val="2E3558"/>
              </a:solidFill>
            </a:endParaRPr>
          </a:p>
          <a:p>
            <a:pPr>
              <a:buNone/>
              <a:tabLst>
                <a:tab pos="285750" algn="l"/>
                <a:tab pos="569913" algn="l"/>
              </a:tabLst>
            </a:pPr>
            <a:r>
              <a:rPr lang="en-US" sz="1400" b="0" dirty="0">
                <a:solidFill>
                  <a:srgbClr val="2E3558"/>
                </a:solidFill>
              </a:rPr>
              <a:t>  	public A() {</a:t>
            </a:r>
          </a:p>
          <a:p>
            <a:pPr>
              <a:buNone/>
              <a:tabLst>
                <a:tab pos="285750" algn="l"/>
                <a:tab pos="569913" algn="l"/>
              </a:tabLst>
            </a:pPr>
            <a:r>
              <a:rPr lang="en-US" sz="1400" b="0" dirty="0">
                <a:solidFill>
                  <a:srgbClr val="2E3558"/>
                </a:solidFill>
              </a:rPr>
              <a:t>    		</a:t>
            </a:r>
            <a:r>
              <a:rPr lang="en-US" sz="1400" b="0" dirty="0">
                <a:solidFill>
                  <a:srgbClr val="FF0000"/>
                </a:solidFill>
              </a:rPr>
              <a:t>b=new B();</a:t>
            </a:r>
          </a:p>
          <a:p>
            <a:pPr>
              <a:buNone/>
              <a:tabLst>
                <a:tab pos="285750" algn="l"/>
                <a:tab pos="569913" algn="l"/>
              </a:tabLst>
            </a:pPr>
            <a:r>
              <a:rPr lang="en-US" sz="1400" b="0" dirty="0">
                <a:solidFill>
                  <a:srgbClr val="2E3558"/>
                </a:solidFill>
              </a:rPr>
              <a:t>	}</a:t>
            </a:r>
          </a:p>
          <a:p>
            <a:pPr>
              <a:buNone/>
              <a:tabLst>
                <a:tab pos="285750" algn="l"/>
                <a:tab pos="569913" algn="l"/>
              </a:tabLst>
            </a:pPr>
            <a:r>
              <a:rPr lang="en-US" sz="1400" b="0" dirty="0">
                <a:solidFill>
                  <a:srgbClr val="2E3558"/>
                </a:solidFill>
              </a:rPr>
              <a:t>}</a:t>
            </a:r>
          </a:p>
          <a:p>
            <a:pPr>
              <a:buNone/>
              <a:tabLst>
                <a:tab pos="285750" algn="l"/>
                <a:tab pos="569913" algn="l"/>
              </a:tabLst>
            </a:pPr>
            <a:endParaRPr lang="en-US" sz="1400" b="0" dirty="0">
              <a:solidFill>
                <a:srgbClr val="2E3558"/>
              </a:solidFill>
            </a:endParaRPr>
          </a:p>
          <a:p>
            <a:pPr>
              <a:buNone/>
            </a:pPr>
            <a:r>
              <a:rPr lang="en-US" sz="1600" b="0" dirty="0">
                <a:solidFill>
                  <a:srgbClr val="2E3558"/>
                </a:solidFill>
              </a:rPr>
              <a:t>design decisions: </a:t>
            </a:r>
          </a:p>
          <a:p>
            <a:pPr marL="285750" indent="-285750">
              <a:buFont typeface="Arial" panose="020B0604020202020204" pitchFamily="34" charset="0"/>
              <a:buChar char="•"/>
            </a:pPr>
            <a:r>
              <a:rPr lang="en-US" sz="1600" b="0" dirty="0">
                <a:solidFill>
                  <a:srgbClr val="2E3558"/>
                </a:solidFill>
              </a:rPr>
              <a:t>Class A needs a reference to Class B. </a:t>
            </a:r>
          </a:p>
          <a:p>
            <a:pPr marL="285750" indent="-285750">
              <a:buFont typeface="Arial" panose="020B0604020202020204" pitchFamily="34" charset="0"/>
              <a:buChar char="•"/>
            </a:pPr>
            <a:r>
              <a:rPr lang="en-US" sz="1600" b="0" dirty="0">
                <a:solidFill>
                  <a:srgbClr val="2E3558"/>
                </a:solidFill>
              </a:rPr>
              <a:t>Class B is a concrete class that has a default constructor. </a:t>
            </a:r>
          </a:p>
          <a:p>
            <a:pPr marL="285750" indent="-285750">
              <a:buFont typeface="Arial" panose="020B0604020202020204" pitchFamily="34" charset="0"/>
              <a:buChar char="•"/>
            </a:pPr>
            <a:r>
              <a:rPr lang="en-US" sz="1600" b="0" dirty="0">
                <a:solidFill>
                  <a:srgbClr val="2E3558"/>
                </a:solidFill>
              </a:rPr>
              <a:t>Class A owns the instance of class B. </a:t>
            </a:r>
          </a:p>
          <a:p>
            <a:pPr marL="285750" indent="-285750">
              <a:buFont typeface="Arial" panose="020B0604020202020204" pitchFamily="34" charset="0"/>
              <a:buChar char="•"/>
            </a:pPr>
            <a:r>
              <a:rPr lang="en-US" sz="1600" b="0" dirty="0">
                <a:solidFill>
                  <a:srgbClr val="2E3558"/>
                </a:solidFill>
              </a:rPr>
              <a:t>No other class can access the instance of Class B. </a:t>
            </a:r>
          </a:p>
          <a:p>
            <a:pPr>
              <a:buNone/>
              <a:tabLst>
                <a:tab pos="285750" algn="l"/>
                <a:tab pos="569913" algn="l"/>
              </a:tabLst>
            </a:pPr>
            <a:endParaRPr lang="en-US" sz="1400" b="0" dirty="0">
              <a:solidFill>
                <a:srgbClr val="2E3558"/>
              </a:solidFill>
            </a:endParaRPr>
          </a:p>
          <a:p>
            <a:pPr>
              <a:buNone/>
            </a:pPr>
            <a:endParaRPr lang="en-US" b="0" dirty="0"/>
          </a:p>
        </p:txBody>
      </p:sp>
      <p:sp>
        <p:nvSpPr>
          <p:cNvPr id="7" name="Subtitle 6">
            <a:extLst>
              <a:ext uri="{FF2B5EF4-FFF2-40B4-BE49-F238E27FC236}">
                <a16:creationId xmlns:a16="http://schemas.microsoft.com/office/drawing/2014/main" id="{2C62F687-E8DE-4D0F-B2AA-71889189CCF4}"/>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A3CF6966-14AB-407E-ADD6-2E603CD05481}"/>
              </a:ext>
            </a:extLst>
          </p:cNvPr>
          <p:cNvSpPr>
            <a:spLocks noGrp="1"/>
          </p:cNvSpPr>
          <p:nvPr>
            <p:ph type="ctrTitle"/>
          </p:nvPr>
        </p:nvSpPr>
        <p:spPr/>
        <p:txBody>
          <a:bodyPr/>
          <a:lstStyle/>
          <a:p>
            <a:r>
              <a:rPr lang="en-US" dirty="0"/>
              <a:t>Without DI – Traditional way</a:t>
            </a:r>
          </a:p>
        </p:txBody>
      </p:sp>
      <p:graphicFrame>
        <p:nvGraphicFramePr>
          <p:cNvPr id="9" name="Object 8">
            <a:extLst>
              <a:ext uri="{FF2B5EF4-FFF2-40B4-BE49-F238E27FC236}">
                <a16:creationId xmlns:a16="http://schemas.microsoft.com/office/drawing/2014/main" id="{021B8396-F9EC-4286-930E-A1E461E5101B}"/>
              </a:ext>
            </a:extLst>
          </p:cNvPr>
          <p:cNvGraphicFramePr>
            <a:graphicFrameLocks noChangeAspect="1"/>
          </p:cNvGraphicFramePr>
          <p:nvPr>
            <p:extLst>
              <p:ext uri="{D42A27DB-BD31-4B8C-83A1-F6EECF244321}">
                <p14:modId xmlns:p14="http://schemas.microsoft.com/office/powerpoint/2010/main" val="87620216"/>
              </p:ext>
            </p:extLst>
          </p:nvPr>
        </p:nvGraphicFramePr>
        <p:xfrm>
          <a:off x="593113" y="1665633"/>
          <a:ext cx="2767194" cy="2489026"/>
        </p:xfrm>
        <a:graphic>
          <a:graphicData uri="http://schemas.openxmlformats.org/presentationml/2006/ole">
            <mc:AlternateContent xmlns:mc="http://schemas.openxmlformats.org/markup-compatibility/2006">
              <mc:Choice xmlns:v="urn:schemas-microsoft-com:vml" Requires="v">
                <p:oleObj spid="_x0000_s1026" name="Bitmap Image" r:id="rId4" imgW="1514686" imgH="1362265" progId="Paint.Picture">
                  <p:embed/>
                </p:oleObj>
              </mc:Choice>
              <mc:Fallback>
                <p:oleObj name="Bitmap Image" r:id="rId4" imgW="1514686" imgH="1362265" progId="Paint.Picture">
                  <p:embed/>
                  <p:pic>
                    <p:nvPicPr>
                      <p:cNvPr id="9" name="Object 8">
                        <a:extLst>
                          <a:ext uri="{FF2B5EF4-FFF2-40B4-BE49-F238E27FC236}">
                            <a16:creationId xmlns:a16="http://schemas.microsoft.com/office/drawing/2014/main" id="{021B8396-F9EC-4286-930E-A1E461E510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113" y="1665633"/>
                        <a:ext cx="2767194" cy="2489026"/>
                      </a:xfrm>
                      <a:prstGeom prst="rect">
                        <a:avLst/>
                      </a:prstGeom>
                      <a:noFill/>
                    </p:spPr>
                  </p:pic>
                </p:oleObj>
              </mc:Fallback>
            </mc:AlternateContent>
          </a:graphicData>
        </a:graphic>
      </p:graphicFrame>
    </p:spTree>
    <p:extLst>
      <p:ext uri="{BB962C8B-B14F-4D97-AF65-F5344CB8AC3E}">
        <p14:creationId xmlns:p14="http://schemas.microsoft.com/office/powerpoint/2010/main" val="3375602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20</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526971" y="1262063"/>
            <a:ext cx="5212218" cy="3283744"/>
          </a:xfrm>
        </p:spPr>
        <p:txBody>
          <a:bodyPr/>
          <a:lstStyle/>
          <a:p>
            <a:pPr>
              <a:buNone/>
            </a:pPr>
            <a:r>
              <a:rPr lang="en-US" sz="1600" b="0" dirty="0">
                <a:solidFill>
                  <a:srgbClr val="2E3558"/>
                </a:solidFill>
              </a:rPr>
              <a:t>If any one of the above design decisions change, then the code must be modified. For example, if Class B changed to have a non-default constructor, which takes Class C, then the above listing would change to the following.</a:t>
            </a:r>
          </a:p>
          <a:p>
            <a:pPr>
              <a:buNone/>
            </a:pPr>
            <a:endParaRPr lang="en-US" sz="1800" b="0" dirty="0"/>
          </a:p>
          <a:p>
            <a:pPr>
              <a:buNone/>
              <a:tabLst>
                <a:tab pos="285750" algn="l"/>
                <a:tab pos="569913" algn="l"/>
              </a:tabLst>
            </a:pPr>
            <a:r>
              <a:rPr lang="en-US" sz="1400" b="0" dirty="0">
                <a:solidFill>
                  <a:srgbClr val="2E3558"/>
                </a:solidFill>
              </a:rPr>
              <a:t>public class A {</a:t>
            </a:r>
          </a:p>
          <a:p>
            <a:pPr>
              <a:buNone/>
              <a:tabLst>
                <a:tab pos="285750" algn="l"/>
                <a:tab pos="569913" algn="l"/>
              </a:tabLst>
            </a:pPr>
            <a:r>
              <a:rPr lang="en-US" sz="1400" b="0" dirty="0">
                <a:solidFill>
                  <a:srgbClr val="2E3558"/>
                </a:solidFill>
              </a:rPr>
              <a:t>  	private B </a:t>
            </a:r>
            <a:r>
              <a:rPr lang="en-US" sz="1400" b="0" dirty="0" err="1">
                <a:solidFill>
                  <a:srgbClr val="2E3558"/>
                </a:solidFill>
              </a:rPr>
              <a:t>b</a:t>
            </a:r>
            <a:r>
              <a:rPr lang="en-US" sz="1400" b="0" dirty="0">
                <a:solidFill>
                  <a:srgbClr val="2E3558"/>
                </a:solidFill>
              </a:rPr>
              <a:t>;</a:t>
            </a:r>
          </a:p>
          <a:p>
            <a:pPr>
              <a:buNone/>
              <a:tabLst>
                <a:tab pos="285750" algn="l"/>
                <a:tab pos="569913" algn="l"/>
              </a:tabLst>
            </a:pPr>
            <a:endParaRPr lang="en-US" sz="1400" b="0" dirty="0">
              <a:solidFill>
                <a:srgbClr val="2E3558"/>
              </a:solidFill>
            </a:endParaRPr>
          </a:p>
          <a:p>
            <a:pPr>
              <a:buNone/>
              <a:tabLst>
                <a:tab pos="285750" algn="l"/>
                <a:tab pos="569913" algn="l"/>
              </a:tabLst>
            </a:pPr>
            <a:r>
              <a:rPr lang="en-US" sz="1400" b="0" dirty="0">
                <a:solidFill>
                  <a:srgbClr val="2E3558"/>
                </a:solidFill>
              </a:rPr>
              <a:t>  	public A() {</a:t>
            </a:r>
          </a:p>
          <a:p>
            <a:pPr>
              <a:buNone/>
              <a:tabLst>
                <a:tab pos="285750" algn="l"/>
                <a:tab pos="569913" algn="l"/>
              </a:tabLst>
            </a:pPr>
            <a:r>
              <a:rPr lang="en-US" sz="1400" b="0" dirty="0">
                <a:solidFill>
                  <a:srgbClr val="2E3558"/>
                </a:solidFill>
              </a:rPr>
              <a:t>   		C c=new C();</a:t>
            </a:r>
          </a:p>
          <a:p>
            <a:pPr>
              <a:buNone/>
              <a:tabLst>
                <a:tab pos="285750" algn="l"/>
                <a:tab pos="569913" algn="l"/>
              </a:tabLst>
            </a:pPr>
            <a:r>
              <a:rPr lang="en-US" sz="1400" b="0" dirty="0">
                <a:solidFill>
                  <a:srgbClr val="2E3558"/>
                </a:solidFill>
              </a:rPr>
              <a:t>    		b=new B(c);</a:t>
            </a:r>
          </a:p>
          <a:p>
            <a:pPr>
              <a:buNone/>
              <a:tabLst>
                <a:tab pos="285750" algn="l"/>
                <a:tab pos="569913" algn="l"/>
              </a:tabLst>
            </a:pPr>
            <a:r>
              <a:rPr lang="en-US" sz="1400" b="0" dirty="0">
                <a:solidFill>
                  <a:srgbClr val="2E3558"/>
                </a:solidFill>
              </a:rPr>
              <a:t>	}</a:t>
            </a:r>
          </a:p>
          <a:p>
            <a:pPr>
              <a:buNone/>
              <a:tabLst>
                <a:tab pos="285750" algn="l"/>
                <a:tab pos="569913" algn="l"/>
              </a:tabLst>
            </a:pPr>
            <a:r>
              <a:rPr lang="en-US" sz="1400" b="0" dirty="0">
                <a:solidFill>
                  <a:srgbClr val="2E3558"/>
                </a:solidFill>
              </a:rPr>
              <a:t>}</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Without DI - Requirement  Changes</a:t>
            </a:r>
          </a:p>
        </p:txBody>
      </p:sp>
      <p:graphicFrame>
        <p:nvGraphicFramePr>
          <p:cNvPr id="9" name="Object 8">
            <a:extLst>
              <a:ext uri="{FF2B5EF4-FFF2-40B4-BE49-F238E27FC236}">
                <a16:creationId xmlns:a16="http://schemas.microsoft.com/office/drawing/2014/main" id="{D2793935-9158-4BB4-95CF-B6FC882A539E}"/>
              </a:ext>
            </a:extLst>
          </p:cNvPr>
          <p:cNvGraphicFramePr>
            <a:graphicFrameLocks noChangeAspect="1"/>
          </p:cNvGraphicFramePr>
          <p:nvPr>
            <p:extLst>
              <p:ext uri="{D42A27DB-BD31-4B8C-83A1-F6EECF244321}">
                <p14:modId xmlns:p14="http://schemas.microsoft.com/office/powerpoint/2010/main" val="1794768355"/>
              </p:ext>
            </p:extLst>
          </p:nvPr>
        </p:nvGraphicFramePr>
        <p:xfrm>
          <a:off x="347300" y="1595834"/>
          <a:ext cx="2955266" cy="2277978"/>
        </p:xfrm>
        <a:graphic>
          <a:graphicData uri="http://schemas.openxmlformats.org/presentationml/2006/ole">
            <mc:AlternateContent xmlns:mc="http://schemas.openxmlformats.org/markup-compatibility/2006">
              <mc:Choice xmlns:v="urn:schemas-microsoft-com:vml" Requires="v">
                <p:oleObj spid="_x0000_s2050" name="Bitmap Image" r:id="rId4" imgW="2381582" imgH="1838095" progId="Paint.Picture">
                  <p:embed/>
                </p:oleObj>
              </mc:Choice>
              <mc:Fallback>
                <p:oleObj name="Bitmap Image" r:id="rId4" imgW="2381582" imgH="1838095" progId="Paint.Picture">
                  <p:embed/>
                  <p:pic>
                    <p:nvPicPr>
                      <p:cNvPr id="9" name="Object 8">
                        <a:extLst>
                          <a:ext uri="{FF2B5EF4-FFF2-40B4-BE49-F238E27FC236}">
                            <a16:creationId xmlns:a16="http://schemas.microsoft.com/office/drawing/2014/main" id="{D2793935-9158-4BB4-95CF-B6FC882A53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300" y="1595834"/>
                        <a:ext cx="2955266" cy="2277978"/>
                      </a:xfrm>
                      <a:prstGeom prst="rect">
                        <a:avLst/>
                      </a:prstGeom>
                      <a:noFill/>
                    </p:spPr>
                  </p:pic>
                </p:oleObj>
              </mc:Fallback>
            </mc:AlternateContent>
          </a:graphicData>
        </a:graphic>
      </p:graphicFrame>
    </p:spTree>
    <p:extLst>
      <p:ext uri="{BB962C8B-B14F-4D97-AF65-F5344CB8AC3E}">
        <p14:creationId xmlns:p14="http://schemas.microsoft.com/office/powerpoint/2010/main" val="4069872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21</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567511" y="1262063"/>
            <a:ext cx="5171678" cy="3283744"/>
          </a:xfrm>
        </p:spPr>
        <p:txBody>
          <a:bodyPr/>
          <a:lstStyle/>
          <a:p>
            <a:pPr>
              <a:buNone/>
            </a:pPr>
            <a:r>
              <a:rPr lang="en-US" sz="1600" b="0" dirty="0">
                <a:solidFill>
                  <a:srgbClr val="2E3558"/>
                </a:solidFill>
              </a:rPr>
              <a:t>The responsibility of creating Object "b" moves from Object "a" to the </a:t>
            </a:r>
            <a:r>
              <a:rPr lang="en-US" sz="1600" b="0" dirty="0" err="1">
                <a:solidFill>
                  <a:srgbClr val="2E3558"/>
                </a:solidFill>
              </a:rPr>
              <a:t>IoC</a:t>
            </a:r>
            <a:r>
              <a:rPr lang="en-US" sz="1600" b="0" dirty="0">
                <a:solidFill>
                  <a:srgbClr val="2E3558"/>
                </a:solidFill>
              </a:rPr>
              <a:t> framework, which creates and injects Object "b" into Object "a". This insulates Class A from the changes in Class B.</a:t>
            </a:r>
          </a:p>
          <a:p>
            <a:pPr>
              <a:buNone/>
            </a:pPr>
            <a:endParaRPr lang="en-US" sz="1800" b="0" dirty="0"/>
          </a:p>
          <a:p>
            <a:pPr>
              <a:buNone/>
              <a:tabLst>
                <a:tab pos="231775" algn="l"/>
                <a:tab pos="515938" algn="l"/>
              </a:tabLst>
            </a:pPr>
            <a:r>
              <a:rPr lang="en-US" sz="1400" b="0" dirty="0">
                <a:solidFill>
                  <a:srgbClr val="2E3558"/>
                </a:solidFill>
              </a:rPr>
              <a:t>public class A {</a:t>
            </a:r>
          </a:p>
          <a:p>
            <a:pPr>
              <a:buNone/>
              <a:tabLst>
                <a:tab pos="231775" algn="l"/>
                <a:tab pos="515938" algn="l"/>
              </a:tabLst>
            </a:pPr>
            <a:r>
              <a:rPr lang="en-US" sz="1400" b="0" dirty="0">
                <a:solidFill>
                  <a:srgbClr val="2E3558"/>
                </a:solidFill>
              </a:rPr>
              <a:t>  	private B </a:t>
            </a:r>
            <a:r>
              <a:rPr lang="en-US" sz="1400" b="0" dirty="0" err="1">
                <a:solidFill>
                  <a:srgbClr val="2E3558"/>
                </a:solidFill>
              </a:rPr>
              <a:t>b</a:t>
            </a:r>
            <a:r>
              <a:rPr lang="en-US" sz="1400" b="0" dirty="0">
                <a:solidFill>
                  <a:srgbClr val="2E3558"/>
                </a:solidFill>
              </a:rPr>
              <a:t>;</a:t>
            </a:r>
          </a:p>
          <a:p>
            <a:pPr>
              <a:buNone/>
              <a:tabLst>
                <a:tab pos="231775" algn="l"/>
                <a:tab pos="515938" algn="l"/>
              </a:tabLst>
            </a:pPr>
            <a:r>
              <a:rPr lang="en-US" sz="1400" b="0" dirty="0">
                <a:solidFill>
                  <a:srgbClr val="2E3558"/>
                </a:solidFill>
              </a:rPr>
              <a:t>  	public A() { }</a:t>
            </a:r>
          </a:p>
          <a:p>
            <a:pPr>
              <a:buNone/>
              <a:tabLst>
                <a:tab pos="231775" algn="l"/>
                <a:tab pos="515938" algn="l"/>
              </a:tabLst>
            </a:pPr>
            <a:r>
              <a:rPr lang="en-US" sz="1400" b="0" dirty="0">
                <a:solidFill>
                  <a:srgbClr val="2E3558"/>
                </a:solidFill>
              </a:rPr>
              <a:t> </a:t>
            </a:r>
          </a:p>
          <a:p>
            <a:pPr>
              <a:buNone/>
              <a:tabLst>
                <a:tab pos="231775" algn="l"/>
                <a:tab pos="515938" algn="l"/>
              </a:tabLst>
            </a:pPr>
            <a:r>
              <a:rPr lang="en-US" sz="1400" b="0" dirty="0">
                <a:solidFill>
                  <a:srgbClr val="2E3558"/>
                </a:solidFill>
              </a:rPr>
              <a:t>  	public </a:t>
            </a:r>
            <a:r>
              <a:rPr lang="en-US" sz="1400" b="0" dirty="0" err="1">
                <a:solidFill>
                  <a:srgbClr val="2E3558"/>
                </a:solidFill>
              </a:rPr>
              <a:t>setB</a:t>
            </a:r>
            <a:r>
              <a:rPr lang="en-US" sz="1400" b="0" dirty="0">
                <a:solidFill>
                  <a:srgbClr val="2E3558"/>
                </a:solidFill>
              </a:rPr>
              <a:t>(B b) {</a:t>
            </a:r>
          </a:p>
          <a:p>
            <a:pPr>
              <a:buNone/>
              <a:tabLst>
                <a:tab pos="231775" algn="l"/>
                <a:tab pos="515938" algn="l"/>
              </a:tabLst>
            </a:pPr>
            <a:r>
              <a:rPr lang="en-US" sz="1400" b="0" dirty="0">
                <a:solidFill>
                  <a:srgbClr val="2E3558"/>
                </a:solidFill>
              </a:rPr>
              <a:t>   		</a:t>
            </a:r>
            <a:r>
              <a:rPr lang="en-US" sz="1400" b="0" dirty="0" err="1">
                <a:solidFill>
                  <a:srgbClr val="2E3558"/>
                </a:solidFill>
              </a:rPr>
              <a:t>this.b</a:t>
            </a:r>
            <a:r>
              <a:rPr lang="en-US" sz="1400" b="0" dirty="0">
                <a:solidFill>
                  <a:srgbClr val="2E3558"/>
                </a:solidFill>
              </a:rPr>
              <a:t>=b;</a:t>
            </a:r>
          </a:p>
          <a:p>
            <a:pPr>
              <a:buNone/>
              <a:tabLst>
                <a:tab pos="231775" algn="l"/>
                <a:tab pos="515938" algn="l"/>
              </a:tabLst>
            </a:pPr>
            <a:r>
              <a:rPr lang="en-US" sz="1400" b="0" dirty="0">
                <a:solidFill>
                  <a:srgbClr val="2E3558"/>
                </a:solidFill>
              </a:rPr>
              <a:t> 	}</a:t>
            </a:r>
          </a:p>
          <a:p>
            <a:pPr>
              <a:buNone/>
              <a:tabLst>
                <a:tab pos="231775" algn="l"/>
                <a:tab pos="515938" algn="l"/>
              </a:tabLst>
            </a:pPr>
            <a:r>
              <a:rPr lang="en-US" sz="1400" b="0" dirty="0">
                <a:solidFill>
                  <a:srgbClr val="2E3558"/>
                </a:solidFill>
              </a:rPr>
              <a:t>}</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DI Solution</a:t>
            </a:r>
          </a:p>
        </p:txBody>
      </p:sp>
      <p:graphicFrame>
        <p:nvGraphicFramePr>
          <p:cNvPr id="10" name="Object 9">
            <a:extLst>
              <a:ext uri="{FF2B5EF4-FFF2-40B4-BE49-F238E27FC236}">
                <a16:creationId xmlns:a16="http://schemas.microsoft.com/office/drawing/2014/main" id="{AA60F822-6EB6-4E19-BD29-F9909333A219}"/>
              </a:ext>
            </a:extLst>
          </p:cNvPr>
          <p:cNvGraphicFramePr>
            <a:graphicFrameLocks noChangeAspect="1"/>
          </p:cNvGraphicFramePr>
          <p:nvPr>
            <p:extLst>
              <p:ext uri="{D42A27DB-BD31-4B8C-83A1-F6EECF244321}">
                <p14:modId xmlns:p14="http://schemas.microsoft.com/office/powerpoint/2010/main" val="2182737216"/>
              </p:ext>
            </p:extLst>
          </p:nvPr>
        </p:nvGraphicFramePr>
        <p:xfrm>
          <a:off x="347300" y="1892096"/>
          <a:ext cx="3134122" cy="1684424"/>
        </p:xfrm>
        <a:graphic>
          <a:graphicData uri="http://schemas.openxmlformats.org/presentationml/2006/ole">
            <mc:AlternateContent xmlns:mc="http://schemas.openxmlformats.org/markup-compatibility/2006">
              <mc:Choice xmlns:v="urn:schemas-microsoft-com:vml" Requires="v">
                <p:oleObj spid="_x0000_s3074" name="Bitmap Image" r:id="rId4" imgW="3371429" imgH="1809524" progId="Paint.Picture">
                  <p:embed/>
                </p:oleObj>
              </mc:Choice>
              <mc:Fallback>
                <p:oleObj name="Bitmap Image" r:id="rId4" imgW="3371429" imgH="1809524" progId="Paint.Picture">
                  <p:embed/>
                  <p:pic>
                    <p:nvPicPr>
                      <p:cNvPr id="10" name="Object 9">
                        <a:extLst>
                          <a:ext uri="{FF2B5EF4-FFF2-40B4-BE49-F238E27FC236}">
                            <a16:creationId xmlns:a16="http://schemas.microsoft.com/office/drawing/2014/main" id="{AA60F822-6EB6-4E19-BD29-F9909333A2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300" y="1892096"/>
                        <a:ext cx="3134122" cy="1684424"/>
                      </a:xfrm>
                      <a:prstGeom prst="rect">
                        <a:avLst/>
                      </a:prstGeom>
                      <a:noFill/>
                    </p:spPr>
                  </p:pic>
                </p:oleObj>
              </mc:Fallback>
            </mc:AlternateContent>
          </a:graphicData>
        </a:graphic>
      </p:graphicFrame>
    </p:spTree>
    <p:extLst>
      <p:ext uri="{BB962C8B-B14F-4D97-AF65-F5344CB8AC3E}">
        <p14:creationId xmlns:p14="http://schemas.microsoft.com/office/powerpoint/2010/main" val="2911233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22</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The container will invoke a constructor with arguments each representing a dependency we want to set.</a:t>
            </a:r>
          </a:p>
          <a:p>
            <a:endParaRPr lang="en-US" sz="1800" b="0" dirty="0"/>
          </a:p>
          <a:p>
            <a:pPr marL="285750" indent="-285750"/>
            <a:r>
              <a:rPr lang="en-US" sz="1800" b="0" dirty="0"/>
              <a:t>Example</a:t>
            </a:r>
          </a:p>
          <a:p>
            <a:pPr marL="457200">
              <a:buNone/>
              <a:tabLst>
                <a:tab pos="914400" algn="l"/>
                <a:tab pos="1371600" algn="l"/>
              </a:tabLst>
            </a:pPr>
            <a:r>
              <a:rPr lang="en-US" sz="1800" b="0" dirty="0">
                <a:solidFill>
                  <a:srgbClr val="FF0000"/>
                </a:solidFill>
              </a:rPr>
              <a:t>@</a:t>
            </a:r>
            <a:r>
              <a:rPr lang="en-US" sz="1400" b="0" dirty="0">
                <a:solidFill>
                  <a:srgbClr val="FF0000"/>
                </a:solidFill>
              </a:rPr>
              <a:t>Configuration</a:t>
            </a:r>
          </a:p>
          <a:p>
            <a:pPr marL="457200">
              <a:buNone/>
              <a:tabLst>
                <a:tab pos="914400" algn="l"/>
                <a:tab pos="1371600" algn="l"/>
              </a:tabLst>
            </a:pPr>
            <a:r>
              <a:rPr lang="en-US" sz="1400" b="0" dirty="0"/>
              <a:t>public class </a:t>
            </a:r>
            <a:r>
              <a:rPr lang="en-US" sz="1400" b="0" dirty="0" err="1"/>
              <a:t>AppConfig</a:t>
            </a:r>
            <a:r>
              <a:rPr lang="en-US" sz="1400" b="0" dirty="0"/>
              <a:t> {</a:t>
            </a:r>
          </a:p>
          <a:p>
            <a:pPr marL="457200">
              <a:buNone/>
              <a:tabLst>
                <a:tab pos="914400" algn="l"/>
                <a:tab pos="1371600" algn="l"/>
              </a:tabLst>
            </a:pPr>
            <a:r>
              <a:rPr lang="en-US" sz="1400" b="0" dirty="0"/>
              <a:t>	</a:t>
            </a:r>
            <a:r>
              <a:rPr lang="en-US" sz="1400" b="0" dirty="0">
                <a:solidFill>
                  <a:srgbClr val="FF0000"/>
                </a:solidFill>
              </a:rPr>
              <a:t>@Bean</a:t>
            </a:r>
          </a:p>
          <a:p>
            <a:pPr marL="457200">
              <a:buNone/>
              <a:tabLst>
                <a:tab pos="914400" algn="l"/>
                <a:tab pos="1371600" algn="l"/>
              </a:tabLst>
            </a:pPr>
            <a:r>
              <a:rPr lang="en-US" sz="1400" b="0" dirty="0"/>
              <a:t>    	public Store store() {</a:t>
            </a:r>
          </a:p>
          <a:p>
            <a:pPr marL="457200">
              <a:buNone/>
              <a:tabLst>
                <a:tab pos="914400" algn="l"/>
                <a:tab pos="1371600" algn="l"/>
              </a:tabLst>
            </a:pPr>
            <a:r>
              <a:rPr lang="en-US" sz="1400" b="0" dirty="0"/>
              <a:t>        	return new Store(item1());</a:t>
            </a:r>
          </a:p>
          <a:p>
            <a:pPr marL="457200">
              <a:buNone/>
              <a:tabLst>
                <a:tab pos="914400" algn="l"/>
                <a:tab pos="1371600" algn="l"/>
              </a:tabLst>
            </a:pPr>
            <a:r>
              <a:rPr lang="en-US" sz="1400" b="0" dirty="0"/>
              <a:t>    	}</a:t>
            </a:r>
          </a:p>
          <a:p>
            <a:pPr marL="457200">
              <a:buNone/>
              <a:tabLst>
                <a:tab pos="914400" algn="l"/>
                <a:tab pos="1371600" algn="l"/>
              </a:tabLst>
            </a:pPr>
            <a:r>
              <a:rPr lang="en-US" sz="1400" b="0" dirty="0"/>
              <a:t>}</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DI - Constructor-Based</a:t>
            </a:r>
          </a:p>
        </p:txBody>
      </p:sp>
      <p:sp>
        <p:nvSpPr>
          <p:cNvPr id="11" name="Callout: Bent Line 10">
            <a:extLst>
              <a:ext uri="{FF2B5EF4-FFF2-40B4-BE49-F238E27FC236}">
                <a16:creationId xmlns:a16="http://schemas.microsoft.com/office/drawing/2014/main" id="{62188635-9CD2-4E46-BD73-6FF7AC2012FE}"/>
              </a:ext>
            </a:extLst>
          </p:cNvPr>
          <p:cNvSpPr/>
          <p:nvPr/>
        </p:nvSpPr>
        <p:spPr>
          <a:xfrm>
            <a:off x="5206320" y="3073911"/>
            <a:ext cx="1945344" cy="570155"/>
          </a:xfrm>
          <a:prstGeom prst="borderCallout2">
            <a:avLst>
              <a:gd name="adj1" fmla="val 18750"/>
              <a:gd name="adj2" fmla="val -8333"/>
              <a:gd name="adj3" fmla="val 18750"/>
              <a:gd name="adj4" fmla="val -16667"/>
              <a:gd name="adj5" fmla="val -13073"/>
              <a:gd name="adj6" fmla="val -163802"/>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dirty="0">
                <a:solidFill>
                  <a:srgbClr val="FFFFFF"/>
                </a:solidFill>
              </a:rPr>
              <a:t>to define a bean</a:t>
            </a:r>
          </a:p>
        </p:txBody>
      </p:sp>
      <p:sp>
        <p:nvSpPr>
          <p:cNvPr id="13" name="Callout: Bent Line 12">
            <a:extLst>
              <a:ext uri="{FF2B5EF4-FFF2-40B4-BE49-F238E27FC236}">
                <a16:creationId xmlns:a16="http://schemas.microsoft.com/office/drawing/2014/main" id="{0FD7FDC1-6C9B-4E2F-9B83-8BBF47AE95F9}"/>
              </a:ext>
            </a:extLst>
          </p:cNvPr>
          <p:cNvSpPr/>
          <p:nvPr/>
        </p:nvSpPr>
        <p:spPr>
          <a:xfrm>
            <a:off x="4572000" y="1912688"/>
            <a:ext cx="3065932" cy="715382"/>
          </a:xfrm>
          <a:prstGeom prst="borderCallout2">
            <a:avLst>
              <a:gd name="adj1" fmla="val 18750"/>
              <a:gd name="adj2" fmla="val -8333"/>
              <a:gd name="adj3" fmla="val 18750"/>
              <a:gd name="adj4" fmla="val -16667"/>
              <a:gd name="adj5" fmla="val 87197"/>
              <a:gd name="adj6" fmla="val -75984"/>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dirty="0">
                <a:solidFill>
                  <a:srgbClr val="FFFFFF"/>
                </a:solidFill>
              </a:rPr>
              <a:t>indicates that the class is a source of bean definitions</a:t>
            </a:r>
          </a:p>
        </p:txBody>
      </p:sp>
    </p:spTree>
    <p:extLst>
      <p:ext uri="{BB962C8B-B14F-4D97-AF65-F5344CB8AC3E}">
        <p14:creationId xmlns:p14="http://schemas.microsoft.com/office/powerpoint/2010/main" val="3743904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23</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The container will call setter methods of our class, after invoking a no-argument constructor or no-argument static factory method to instantiate the bean.</a:t>
            </a:r>
          </a:p>
          <a:p>
            <a:endParaRPr lang="en-US" sz="1800" b="0" dirty="0"/>
          </a:p>
          <a:p>
            <a:pPr marL="285750" indent="-285750"/>
            <a:r>
              <a:rPr lang="en-US" sz="1800" b="0" dirty="0"/>
              <a:t>Example</a:t>
            </a:r>
          </a:p>
          <a:p>
            <a:pPr marL="457200">
              <a:buNone/>
              <a:tabLst>
                <a:tab pos="914400" algn="l"/>
                <a:tab pos="1371600" algn="l"/>
              </a:tabLst>
            </a:pPr>
            <a:r>
              <a:rPr lang="en-US" sz="1400" b="0" dirty="0">
                <a:solidFill>
                  <a:srgbClr val="FF0000"/>
                </a:solidFill>
              </a:rPr>
              <a:t>@Bean</a:t>
            </a:r>
          </a:p>
          <a:p>
            <a:pPr marL="457200">
              <a:buNone/>
              <a:tabLst>
                <a:tab pos="914400" algn="l"/>
                <a:tab pos="1371600" algn="l"/>
              </a:tabLst>
            </a:pPr>
            <a:r>
              <a:rPr lang="en-US" sz="1400" b="0" dirty="0"/>
              <a:t>public Store store() {</a:t>
            </a:r>
          </a:p>
          <a:p>
            <a:pPr marL="457200">
              <a:buNone/>
              <a:tabLst>
                <a:tab pos="914400" algn="l"/>
                <a:tab pos="1371600" algn="l"/>
              </a:tabLst>
            </a:pPr>
            <a:r>
              <a:rPr lang="en-US" sz="1400" b="0" dirty="0"/>
              <a:t>    	Store </a:t>
            </a:r>
            <a:r>
              <a:rPr lang="en-US" sz="1400" b="0" dirty="0" err="1"/>
              <a:t>store</a:t>
            </a:r>
            <a:r>
              <a:rPr lang="en-US" sz="1400" b="0" dirty="0"/>
              <a:t> = new Store();</a:t>
            </a:r>
          </a:p>
          <a:p>
            <a:pPr marL="457200">
              <a:buNone/>
              <a:tabLst>
                <a:tab pos="914400" algn="l"/>
                <a:tab pos="1371600" algn="l"/>
              </a:tabLst>
            </a:pPr>
            <a:r>
              <a:rPr lang="en-US" sz="1400" b="0" dirty="0"/>
              <a:t>    	</a:t>
            </a:r>
            <a:r>
              <a:rPr lang="en-US" sz="1400" b="0" dirty="0" err="1"/>
              <a:t>store.setItem</a:t>
            </a:r>
            <a:r>
              <a:rPr lang="en-US" sz="1400" b="0" dirty="0"/>
              <a:t>(item1());</a:t>
            </a:r>
          </a:p>
          <a:p>
            <a:pPr marL="457200">
              <a:buNone/>
              <a:tabLst>
                <a:tab pos="914400" algn="l"/>
                <a:tab pos="1371600" algn="l"/>
              </a:tabLst>
            </a:pPr>
            <a:r>
              <a:rPr lang="en-US" sz="1400" b="0" dirty="0"/>
              <a:t>    	return store;</a:t>
            </a:r>
          </a:p>
          <a:p>
            <a:pPr marL="457200">
              <a:buNone/>
              <a:tabLst>
                <a:tab pos="914400" algn="l"/>
                <a:tab pos="1371600" algn="l"/>
              </a:tabLst>
            </a:pPr>
            <a:r>
              <a:rPr lang="en-US" sz="1400" b="0" dirty="0"/>
              <a:t>}</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DI - Setter-Based</a:t>
            </a:r>
          </a:p>
        </p:txBody>
      </p:sp>
      <p:sp>
        <p:nvSpPr>
          <p:cNvPr id="9" name="Rectangle 8">
            <a:extLst>
              <a:ext uri="{FF2B5EF4-FFF2-40B4-BE49-F238E27FC236}">
                <a16:creationId xmlns:a16="http://schemas.microsoft.com/office/drawing/2014/main" id="{F066F1CF-F8AD-413A-A7C1-BA31085C5DA6}"/>
              </a:ext>
            </a:extLst>
          </p:cNvPr>
          <p:cNvSpPr/>
          <p:nvPr/>
        </p:nvSpPr>
        <p:spPr>
          <a:xfrm>
            <a:off x="4202636" y="2305988"/>
            <a:ext cx="4274937" cy="1285068"/>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spcAft>
                <a:spcPts val="1000"/>
              </a:spcAft>
            </a:pPr>
            <a:r>
              <a:rPr lang="en-US" sz="1400" dirty="0">
                <a:solidFill>
                  <a:srgbClr val="FFFFFF"/>
                </a:solidFill>
              </a:rPr>
              <a:t>XML configuration:</a:t>
            </a:r>
          </a:p>
          <a:p>
            <a:pPr marL="457200">
              <a:lnSpc>
                <a:spcPct val="90000"/>
              </a:lnSpc>
              <a:spcAft>
                <a:spcPts val="1000"/>
              </a:spcAft>
              <a:tabLst>
                <a:tab pos="914400" algn="l"/>
              </a:tabLst>
            </a:pPr>
            <a:r>
              <a:rPr lang="en-US" sz="1400" dirty="0">
                <a:solidFill>
                  <a:srgbClr val="FFFFFF"/>
                </a:solidFill>
              </a:rPr>
              <a:t>&lt;bean id="store" class=“com.manulife.Store"&gt;</a:t>
            </a:r>
          </a:p>
          <a:p>
            <a:pPr marL="457200">
              <a:lnSpc>
                <a:spcPct val="90000"/>
              </a:lnSpc>
              <a:spcAft>
                <a:spcPts val="1000"/>
              </a:spcAft>
              <a:tabLst>
                <a:tab pos="914400" algn="l"/>
              </a:tabLst>
            </a:pPr>
            <a:r>
              <a:rPr lang="en-US" sz="1400" dirty="0">
                <a:solidFill>
                  <a:srgbClr val="FFFFFF"/>
                </a:solidFill>
              </a:rPr>
              <a:t>    	&lt;property name="item" ref="item1" /&gt;</a:t>
            </a:r>
          </a:p>
          <a:p>
            <a:pPr marL="457200">
              <a:lnSpc>
                <a:spcPct val="90000"/>
              </a:lnSpc>
              <a:spcAft>
                <a:spcPts val="1000"/>
              </a:spcAft>
              <a:tabLst>
                <a:tab pos="914400" algn="l"/>
              </a:tabLst>
            </a:pPr>
            <a:r>
              <a:rPr lang="en-US" sz="1400" dirty="0">
                <a:solidFill>
                  <a:srgbClr val="FFFFFF"/>
                </a:solidFill>
              </a:rPr>
              <a:t>&lt;/bean&gt;</a:t>
            </a:r>
          </a:p>
        </p:txBody>
      </p:sp>
    </p:spTree>
    <p:extLst>
      <p:ext uri="{BB962C8B-B14F-4D97-AF65-F5344CB8AC3E}">
        <p14:creationId xmlns:p14="http://schemas.microsoft.com/office/powerpoint/2010/main" val="3732789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24</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In case of Field-Based DI, we can inject the dependencies by marking them with an @Autowired annotation:</a:t>
            </a:r>
          </a:p>
          <a:p>
            <a:pPr marL="457200">
              <a:buNone/>
              <a:tabLst>
                <a:tab pos="914400" algn="l"/>
              </a:tabLst>
            </a:pPr>
            <a:endParaRPr lang="en-US" sz="1400" b="0" dirty="0"/>
          </a:p>
          <a:p>
            <a:pPr marL="457200">
              <a:buNone/>
              <a:tabLst>
                <a:tab pos="914400" algn="l"/>
              </a:tabLst>
            </a:pPr>
            <a:r>
              <a:rPr lang="en-US" sz="1400" b="0" dirty="0"/>
              <a:t>public class Store {</a:t>
            </a:r>
          </a:p>
          <a:p>
            <a:pPr marL="457200">
              <a:buNone/>
              <a:tabLst>
                <a:tab pos="914400" algn="l"/>
              </a:tabLst>
            </a:pPr>
            <a:r>
              <a:rPr lang="en-US" sz="1400" b="0" dirty="0"/>
              <a:t>    	</a:t>
            </a:r>
            <a:r>
              <a:rPr lang="en-US" sz="1400" b="0" dirty="0">
                <a:solidFill>
                  <a:srgbClr val="FF0000"/>
                </a:solidFill>
              </a:rPr>
              <a:t>@Autowired</a:t>
            </a:r>
          </a:p>
          <a:p>
            <a:pPr marL="457200">
              <a:buNone/>
              <a:tabLst>
                <a:tab pos="914400" algn="l"/>
              </a:tabLst>
            </a:pPr>
            <a:r>
              <a:rPr lang="en-US" sz="1400" b="0" dirty="0"/>
              <a:t>    	private Item </a:t>
            </a:r>
            <a:r>
              <a:rPr lang="en-US" sz="1400" b="0" dirty="0" err="1"/>
              <a:t>item</a:t>
            </a:r>
            <a:r>
              <a:rPr lang="en-US" sz="1400" b="0" dirty="0"/>
              <a:t>; </a:t>
            </a:r>
          </a:p>
          <a:p>
            <a:pPr marL="457200">
              <a:buNone/>
              <a:tabLst>
                <a:tab pos="914400" algn="l"/>
              </a:tabLst>
            </a:pPr>
            <a:r>
              <a:rPr lang="en-US" sz="1400" b="0" dirty="0"/>
              <a:t>}</a:t>
            </a:r>
          </a:p>
          <a:p>
            <a:pPr marL="457200">
              <a:tabLst>
                <a:tab pos="914400" algn="l"/>
              </a:tabLst>
            </a:pPr>
            <a:endParaRPr lang="en-US" sz="1400" b="0" dirty="0"/>
          </a:p>
          <a:p>
            <a:pPr marL="285750" indent="-285750"/>
            <a:r>
              <a:rPr lang="en-US" sz="1800" b="0" dirty="0"/>
              <a:t>While constructing the Store object, if there’s no constructor or setter method to inject the Item bean, the container will use reflection to inject Item into Store.</a:t>
            </a:r>
          </a:p>
          <a:p>
            <a:endParaRPr lang="en-US" sz="1800" b="0" dirty="0"/>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DI - Field-Based (Autowired)</a:t>
            </a:r>
          </a:p>
        </p:txBody>
      </p:sp>
    </p:spTree>
    <p:extLst>
      <p:ext uri="{BB962C8B-B14F-4D97-AF65-F5344CB8AC3E}">
        <p14:creationId xmlns:p14="http://schemas.microsoft.com/office/powerpoint/2010/main" val="1620115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25</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Spring uses DI to configure and to bring your application together. </a:t>
            </a:r>
          </a:p>
          <a:p>
            <a:pPr marL="285750" indent="-285750"/>
            <a:endParaRPr lang="en-US" sz="1800" b="0" dirty="0"/>
          </a:p>
          <a:p>
            <a:pPr marL="285750" indent="-285750"/>
            <a:r>
              <a:rPr lang="en-US" sz="1800" b="0" dirty="0"/>
              <a:t>It means that you just declare the components of your system and how they interact. </a:t>
            </a:r>
          </a:p>
          <a:p>
            <a:pPr marL="285750" indent="-285750"/>
            <a:endParaRPr lang="en-US" sz="1800" b="0" dirty="0"/>
          </a:p>
          <a:p>
            <a:pPr marL="285750" indent="-285750"/>
            <a:r>
              <a:rPr lang="en-US" sz="1800" b="0" dirty="0"/>
              <a:t>Then Spring wires it all together at runtime. </a:t>
            </a:r>
          </a:p>
          <a:p>
            <a:pPr marL="285750" indent="-285750"/>
            <a:endParaRPr lang="en-US" sz="1800" b="0" dirty="0"/>
          </a:p>
          <a:p>
            <a:pPr marL="285750" indent="-285750"/>
            <a:r>
              <a:rPr lang="en-US" sz="1800" b="0" dirty="0"/>
              <a:t>Here are the most important annotations you should know of:</a:t>
            </a:r>
          </a:p>
          <a:p>
            <a:pPr marL="284163">
              <a:buNone/>
            </a:pPr>
            <a:r>
              <a:rPr lang="en-US" sz="1800" b="0" dirty="0">
                <a:solidFill>
                  <a:srgbClr val="FF0000"/>
                </a:solidFill>
              </a:rPr>
              <a:t>@Configuration</a:t>
            </a:r>
            <a:r>
              <a:rPr lang="en-US" sz="1800" b="0" dirty="0"/>
              <a:t>,</a:t>
            </a:r>
            <a:r>
              <a:rPr lang="en-US" sz="1800" b="0" dirty="0">
                <a:solidFill>
                  <a:srgbClr val="FF0000"/>
                </a:solidFill>
              </a:rPr>
              <a:t> @Bean</a:t>
            </a:r>
            <a:r>
              <a:rPr lang="en-US" sz="1800" b="0" dirty="0"/>
              <a:t>,</a:t>
            </a:r>
            <a:r>
              <a:rPr lang="en-US" sz="1800" b="0" dirty="0">
                <a:solidFill>
                  <a:srgbClr val="FF0000"/>
                </a:solidFill>
              </a:rPr>
              <a:t> @</a:t>
            </a:r>
            <a:r>
              <a:rPr lang="en-US" sz="1800" b="0" dirty="0" err="1">
                <a:solidFill>
                  <a:srgbClr val="FF0000"/>
                </a:solidFill>
              </a:rPr>
              <a:t>ComponentScan</a:t>
            </a:r>
            <a:r>
              <a:rPr lang="en-US" sz="1800" b="0" dirty="0"/>
              <a:t>,</a:t>
            </a:r>
            <a:r>
              <a:rPr lang="en-US" sz="1800" b="0" dirty="0">
                <a:solidFill>
                  <a:srgbClr val="FF0000"/>
                </a:solidFill>
              </a:rPr>
              <a:t> @Component</a:t>
            </a:r>
            <a:r>
              <a:rPr lang="en-US" sz="1800" b="0" dirty="0"/>
              <a:t>,</a:t>
            </a:r>
            <a:r>
              <a:rPr lang="en-US" sz="1800" b="0" dirty="0">
                <a:solidFill>
                  <a:srgbClr val="FF0000"/>
                </a:solidFill>
              </a:rPr>
              <a:t> @Service</a:t>
            </a:r>
            <a:r>
              <a:rPr lang="en-US" sz="1800" b="0" dirty="0"/>
              <a:t>,</a:t>
            </a:r>
            <a:r>
              <a:rPr lang="en-US" sz="1800" b="0" dirty="0">
                <a:solidFill>
                  <a:srgbClr val="FF0000"/>
                </a:solidFill>
              </a:rPr>
              <a:t> @Repository</a:t>
            </a:r>
            <a:r>
              <a:rPr lang="en-US" sz="1800" b="0" dirty="0"/>
              <a:t>,</a:t>
            </a:r>
            <a:r>
              <a:rPr lang="en-US" sz="1800" b="0" dirty="0">
                <a:solidFill>
                  <a:srgbClr val="FF0000"/>
                </a:solidFill>
              </a:rPr>
              <a:t> @Autowired</a:t>
            </a:r>
            <a:r>
              <a:rPr lang="en-US" sz="1800" b="0" dirty="0"/>
              <a:t>,</a:t>
            </a:r>
            <a:r>
              <a:rPr lang="en-US" sz="1800" b="0" dirty="0">
                <a:solidFill>
                  <a:srgbClr val="FF0000"/>
                </a:solidFill>
              </a:rPr>
              <a:t> @Qualifier</a:t>
            </a:r>
            <a:r>
              <a:rPr lang="en-US" sz="1800" b="0" dirty="0"/>
              <a:t>, etc.</a:t>
            </a:r>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Important Annotations</a:t>
            </a:r>
          </a:p>
        </p:txBody>
      </p:sp>
    </p:spTree>
    <p:extLst>
      <p:ext uri="{BB962C8B-B14F-4D97-AF65-F5344CB8AC3E}">
        <p14:creationId xmlns:p14="http://schemas.microsoft.com/office/powerpoint/2010/main" val="783116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26</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342900" indent="-342900"/>
            <a:r>
              <a:rPr lang="en-US" sz="1800" b="0" dirty="0"/>
              <a:t>Before we can use annotation-based wiring, we will need to enable it in our Spring configuration file.</a:t>
            </a:r>
          </a:p>
          <a:p>
            <a:pPr>
              <a:buNone/>
            </a:pPr>
            <a:endParaRPr lang="en-US" sz="1000" b="0" dirty="0"/>
          </a:p>
          <a:p>
            <a:pPr marL="457200">
              <a:buNone/>
              <a:tabLst>
                <a:tab pos="914400" algn="l"/>
              </a:tabLst>
            </a:pPr>
            <a:r>
              <a:rPr lang="en-US" sz="1400" b="0" dirty="0"/>
              <a:t>&lt;?xml version = "1.0" encoding = "UTF-8"?&gt;</a:t>
            </a:r>
          </a:p>
          <a:p>
            <a:pPr marL="457200">
              <a:buNone/>
              <a:tabLst>
                <a:tab pos="914400" algn="l"/>
              </a:tabLst>
            </a:pPr>
            <a:r>
              <a:rPr lang="en-US" sz="1400" b="0" dirty="0"/>
              <a:t>&lt;beans </a:t>
            </a:r>
            <a:r>
              <a:rPr lang="en-US" sz="1400" b="0" dirty="0" err="1"/>
              <a:t>xmlns</a:t>
            </a:r>
            <a:r>
              <a:rPr lang="en-US" sz="1400" b="0" dirty="0"/>
              <a:t> = "http://www.springframework.org/schema/beans"</a:t>
            </a:r>
          </a:p>
          <a:p>
            <a:pPr marL="457200">
              <a:buNone/>
              <a:tabLst>
                <a:tab pos="914400" algn="l"/>
                <a:tab pos="1371600" algn="l"/>
              </a:tabLst>
            </a:pPr>
            <a:r>
              <a:rPr lang="en-US" sz="1400" b="0" dirty="0"/>
              <a:t>   		</a:t>
            </a:r>
            <a:r>
              <a:rPr lang="en-US" sz="1400" b="0" dirty="0" err="1"/>
              <a:t>xmlns:xsi</a:t>
            </a:r>
            <a:r>
              <a:rPr lang="en-US" sz="1400" b="0" dirty="0"/>
              <a:t> = "http://www.w3.org/2001/XMLSchema-instance"</a:t>
            </a:r>
          </a:p>
          <a:p>
            <a:pPr marL="457200">
              <a:buNone/>
              <a:tabLst>
                <a:tab pos="914400" algn="l"/>
                <a:tab pos="1371600" algn="l"/>
              </a:tabLst>
            </a:pPr>
            <a:r>
              <a:rPr lang="en-US" sz="1400" b="0" dirty="0"/>
              <a:t>   		</a:t>
            </a:r>
            <a:r>
              <a:rPr lang="en-US" sz="1400" b="0" dirty="0" err="1"/>
              <a:t>xmlns:context</a:t>
            </a:r>
            <a:r>
              <a:rPr lang="en-US" sz="1400" b="0" dirty="0"/>
              <a:t> = "http://www.springframework.org/schema/context"</a:t>
            </a:r>
          </a:p>
          <a:p>
            <a:pPr marL="457200">
              <a:buNone/>
              <a:tabLst>
                <a:tab pos="914400" algn="l"/>
                <a:tab pos="1371600" algn="l"/>
              </a:tabLst>
            </a:pPr>
            <a:r>
              <a:rPr lang="en-US" sz="1400" b="0" dirty="0"/>
              <a:t>   		</a:t>
            </a:r>
            <a:r>
              <a:rPr lang="en-US" sz="1400" b="0" dirty="0" err="1"/>
              <a:t>xsi:schemaLocation</a:t>
            </a:r>
            <a:r>
              <a:rPr lang="en-US" sz="1400" b="0" dirty="0"/>
              <a:t> = "http://www.springframework.org/schema/beans</a:t>
            </a:r>
          </a:p>
          <a:p>
            <a:pPr marL="457200">
              <a:buNone/>
              <a:tabLst>
                <a:tab pos="914400" algn="l"/>
                <a:tab pos="1371600" algn="l"/>
              </a:tabLst>
            </a:pPr>
            <a:r>
              <a:rPr lang="en-US" sz="1400" b="0" dirty="0"/>
              <a:t>   		http://www.springframework.org/schema/beans/spring-beans-3.0.xsd</a:t>
            </a:r>
          </a:p>
          <a:p>
            <a:pPr marL="457200">
              <a:buNone/>
              <a:tabLst>
                <a:tab pos="914400" algn="l"/>
                <a:tab pos="1371600" algn="l"/>
              </a:tabLst>
            </a:pPr>
            <a:r>
              <a:rPr lang="en-US" sz="1400" b="0" dirty="0"/>
              <a:t>   		http://www.springframework.org/schema/context</a:t>
            </a:r>
          </a:p>
          <a:p>
            <a:pPr marL="457200">
              <a:buNone/>
              <a:tabLst>
                <a:tab pos="914400" algn="l"/>
                <a:tab pos="1371600" algn="l"/>
              </a:tabLst>
            </a:pPr>
            <a:r>
              <a:rPr lang="en-US" sz="1400" b="0" dirty="0"/>
              <a:t>   		http://www.springframework.org/schema/context/spring-context-3.0.xsd"&gt;</a:t>
            </a:r>
          </a:p>
          <a:p>
            <a:pPr marL="457200">
              <a:buNone/>
              <a:tabLst>
                <a:tab pos="914400" algn="l"/>
                <a:tab pos="1371600" algn="l"/>
              </a:tabLst>
            </a:pPr>
            <a:endParaRPr lang="en-US" sz="1400" b="0" dirty="0"/>
          </a:p>
          <a:p>
            <a:pPr marL="457200">
              <a:buNone/>
              <a:tabLst>
                <a:tab pos="914400" algn="l"/>
              </a:tabLst>
            </a:pPr>
            <a:r>
              <a:rPr lang="en-US" sz="1400" b="0" dirty="0"/>
              <a:t>   	</a:t>
            </a:r>
            <a:r>
              <a:rPr lang="en-US" sz="1400" b="0" dirty="0">
                <a:solidFill>
                  <a:srgbClr val="FF0000"/>
                </a:solidFill>
              </a:rPr>
              <a:t>&lt;</a:t>
            </a:r>
            <a:r>
              <a:rPr lang="en-US" sz="1400" b="0" dirty="0" err="1">
                <a:solidFill>
                  <a:srgbClr val="FF0000"/>
                </a:solidFill>
              </a:rPr>
              <a:t>context:annotation-config</a:t>
            </a:r>
            <a:r>
              <a:rPr lang="en-US" sz="1400" b="0" dirty="0">
                <a:solidFill>
                  <a:srgbClr val="FF0000"/>
                </a:solidFill>
              </a:rPr>
              <a:t>/&gt;</a:t>
            </a:r>
          </a:p>
          <a:p>
            <a:pPr marL="457200">
              <a:buNone/>
              <a:tabLst>
                <a:tab pos="914400" algn="l"/>
              </a:tabLst>
            </a:pPr>
            <a:r>
              <a:rPr lang="en-US" sz="1400" b="0" dirty="0"/>
              <a:t>&lt;/beans&gt;</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Annotation Based Configuration</a:t>
            </a:r>
          </a:p>
        </p:txBody>
      </p:sp>
      <p:sp>
        <p:nvSpPr>
          <p:cNvPr id="9" name="Callout: Bent Line 8">
            <a:extLst>
              <a:ext uri="{FF2B5EF4-FFF2-40B4-BE49-F238E27FC236}">
                <a16:creationId xmlns:a16="http://schemas.microsoft.com/office/drawing/2014/main" id="{7BC2A44D-0F4C-4F7B-82FB-537CE249B938}"/>
              </a:ext>
            </a:extLst>
          </p:cNvPr>
          <p:cNvSpPr/>
          <p:nvPr/>
        </p:nvSpPr>
        <p:spPr>
          <a:xfrm>
            <a:off x="5176582" y="3845402"/>
            <a:ext cx="2417893" cy="559934"/>
          </a:xfrm>
          <a:prstGeom prst="borderCallout2">
            <a:avLst>
              <a:gd name="adj1" fmla="val 18750"/>
              <a:gd name="adj2" fmla="val -8333"/>
              <a:gd name="adj3" fmla="val 18750"/>
              <a:gd name="adj4" fmla="val -16667"/>
              <a:gd name="adj5" fmla="val 25162"/>
              <a:gd name="adj6" fmla="val -65094"/>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600" dirty="0">
                <a:solidFill>
                  <a:srgbClr val="FFFFFF"/>
                </a:solidFill>
              </a:rPr>
              <a:t>Add this before using annotation in your code</a:t>
            </a:r>
          </a:p>
        </p:txBody>
      </p:sp>
    </p:spTree>
    <p:extLst>
      <p:ext uri="{BB962C8B-B14F-4D97-AF65-F5344CB8AC3E}">
        <p14:creationId xmlns:p14="http://schemas.microsoft.com/office/powerpoint/2010/main" val="1274651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27</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a:buNone/>
            </a:pPr>
            <a:r>
              <a:rPr lang="en-US" sz="1800" b="0" dirty="0">
                <a:solidFill>
                  <a:srgbClr val="FF0000"/>
                </a:solidFill>
              </a:rPr>
              <a:t>@Configuration</a:t>
            </a:r>
          </a:p>
          <a:p>
            <a:pPr>
              <a:buNone/>
            </a:pPr>
            <a:r>
              <a:rPr lang="en-US" sz="1800" b="0" dirty="0"/>
              <a:t>to mark a class as a source of the bean definitions. Beans are the components of the system that you want to wire together.</a:t>
            </a:r>
          </a:p>
          <a:p>
            <a:pPr>
              <a:buNone/>
            </a:pPr>
            <a:endParaRPr lang="en-US" sz="1800" b="0" dirty="0"/>
          </a:p>
          <a:p>
            <a:pPr>
              <a:buNone/>
            </a:pPr>
            <a:r>
              <a:rPr lang="en-US" sz="1800" b="0" dirty="0">
                <a:solidFill>
                  <a:srgbClr val="FF0000"/>
                </a:solidFill>
              </a:rPr>
              <a:t>@Bean</a:t>
            </a:r>
          </a:p>
          <a:p>
            <a:pPr>
              <a:buNone/>
            </a:pPr>
            <a:r>
              <a:rPr lang="en-US" sz="1800" b="0" dirty="0"/>
              <a:t>a bean producer. Spring will handle the life cycle of the beans for you, and it will use these methods to create the beans.</a:t>
            </a:r>
          </a:p>
          <a:p>
            <a:pPr>
              <a:buNone/>
            </a:pPr>
            <a:endParaRPr lang="en-US" sz="1800" b="0" dirty="0"/>
          </a:p>
          <a:p>
            <a:pPr>
              <a:buNone/>
            </a:pPr>
            <a:r>
              <a:rPr lang="en-US" sz="1800" b="0" dirty="0">
                <a:solidFill>
                  <a:srgbClr val="FF0000"/>
                </a:solidFill>
              </a:rPr>
              <a:t>@</a:t>
            </a:r>
            <a:r>
              <a:rPr lang="en-US" sz="1800" b="0" dirty="0" err="1">
                <a:solidFill>
                  <a:srgbClr val="FF0000"/>
                </a:solidFill>
              </a:rPr>
              <a:t>ComponentScan</a:t>
            </a:r>
            <a:endParaRPr lang="en-US" sz="1800" b="0" dirty="0">
              <a:solidFill>
                <a:srgbClr val="FF0000"/>
              </a:solidFill>
            </a:endParaRPr>
          </a:p>
          <a:p>
            <a:pPr>
              <a:buNone/>
            </a:pPr>
            <a:r>
              <a:rPr lang="en-US" sz="1800" b="0" dirty="0"/>
              <a:t>to make Spring scan the packages configured with it for the @Configuration classes.</a:t>
            </a:r>
          </a:p>
          <a:p>
            <a:pPr>
              <a:buNone/>
            </a:pPr>
            <a:endParaRPr lang="en-US" sz="1800" b="0" dirty="0"/>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Configuration, @Bean and @</a:t>
            </a:r>
            <a:r>
              <a:rPr lang="en-US" dirty="0" err="1"/>
              <a:t>ComponentScan</a:t>
            </a:r>
            <a:endParaRPr lang="en-US" dirty="0"/>
          </a:p>
        </p:txBody>
      </p:sp>
    </p:spTree>
    <p:extLst>
      <p:ext uri="{BB962C8B-B14F-4D97-AF65-F5344CB8AC3E}">
        <p14:creationId xmlns:p14="http://schemas.microsoft.com/office/powerpoint/2010/main" val="3462937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a:buNone/>
            </a:pPr>
            <a:r>
              <a:rPr lang="en-US" sz="1800" b="0" dirty="0">
                <a:solidFill>
                  <a:srgbClr val="FF0000"/>
                </a:solidFill>
              </a:rPr>
              <a:t>@Autowired</a:t>
            </a:r>
          </a:p>
          <a:p>
            <a:pPr>
              <a:buNone/>
            </a:pPr>
            <a:r>
              <a:rPr lang="en-US" sz="1800" b="0" dirty="0"/>
              <a:t>for automatic injection of beans. Spring @Qualifier annotation is used in conjunction with @Autowired to avoid confusion when we have two of more bean configured for same type.</a:t>
            </a:r>
          </a:p>
          <a:p>
            <a:pPr>
              <a:buNone/>
            </a:pPr>
            <a:endParaRPr lang="en-US" sz="1800" b="0" dirty="0"/>
          </a:p>
          <a:p>
            <a:pPr>
              <a:buNone/>
            </a:pPr>
            <a:r>
              <a:rPr lang="en-US" sz="1800" b="0" dirty="0">
                <a:solidFill>
                  <a:srgbClr val="FF0000"/>
                </a:solidFill>
              </a:rPr>
              <a:t>@Qualifier</a:t>
            </a:r>
          </a:p>
          <a:p>
            <a:pPr>
              <a:buNone/>
            </a:pPr>
            <a:r>
              <a:rPr lang="en-US" sz="1800" b="0" dirty="0"/>
              <a:t>when you need more control of the DI process, this is used to avoid the confusion that occurs when you create more than one bean of the same type and want to wire only one of them with a property.</a:t>
            </a:r>
          </a:p>
          <a:p>
            <a:pPr>
              <a:buNone/>
            </a:pPr>
            <a:endParaRPr lang="en-US" sz="1800" b="0" dirty="0"/>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@Autowired and @Qualifier</a:t>
            </a:r>
          </a:p>
        </p:txBody>
      </p:sp>
    </p:spTree>
    <p:extLst>
      <p:ext uri="{BB962C8B-B14F-4D97-AF65-F5344CB8AC3E}">
        <p14:creationId xmlns:p14="http://schemas.microsoft.com/office/powerpoint/2010/main" val="3343802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it-IT" dirty="0"/>
              <a:t>Spring</a:t>
            </a:r>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What is Spring?</a:t>
            </a:r>
          </a:p>
        </p:txBody>
      </p:sp>
    </p:spTree>
    <p:extLst>
      <p:ext uri="{BB962C8B-B14F-4D97-AF65-F5344CB8AC3E}">
        <p14:creationId xmlns:p14="http://schemas.microsoft.com/office/powerpoint/2010/main" val="2659526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29</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a:buNone/>
            </a:pPr>
            <a:r>
              <a:rPr lang="en-US" sz="1400" b="0" dirty="0"/>
              <a:t>@Component</a:t>
            </a:r>
          </a:p>
          <a:p>
            <a:pPr>
              <a:buNone/>
            </a:pPr>
            <a:r>
              <a:rPr lang="en-US" sz="1400" b="0" dirty="0"/>
              <a:t>public class Doctor1 implements </a:t>
            </a:r>
            <a:r>
              <a:rPr lang="en-US" sz="1400" b="0" dirty="0" err="1"/>
              <a:t>DoctorInterface</a:t>
            </a:r>
            <a:r>
              <a:rPr lang="en-US" sz="1400" b="0" dirty="0"/>
              <a:t> {</a:t>
            </a:r>
          </a:p>
          <a:p>
            <a:pPr>
              <a:buNone/>
            </a:pPr>
            <a:r>
              <a:rPr lang="en-US" sz="1400" b="0" dirty="0"/>
              <a:t>    //</a:t>
            </a:r>
          </a:p>
          <a:p>
            <a:pPr>
              <a:buNone/>
            </a:pPr>
            <a:r>
              <a:rPr lang="en-US" sz="1400" b="0" dirty="0"/>
              <a:t>}</a:t>
            </a:r>
          </a:p>
          <a:p>
            <a:pPr>
              <a:buNone/>
            </a:pPr>
            <a:endParaRPr lang="en-US" sz="800" b="0" dirty="0"/>
          </a:p>
          <a:p>
            <a:pPr>
              <a:buNone/>
            </a:pPr>
            <a:r>
              <a:rPr lang="en-US" sz="1400" b="0" dirty="0"/>
              <a:t>@Component</a:t>
            </a:r>
          </a:p>
          <a:p>
            <a:pPr>
              <a:buNone/>
            </a:pPr>
            <a:r>
              <a:rPr lang="en-US" sz="1400" b="0" dirty="0"/>
              <a:t>public class Doctor2 implements </a:t>
            </a:r>
            <a:r>
              <a:rPr lang="en-US" sz="1400" b="0" dirty="0" err="1"/>
              <a:t>DoctorInterface</a:t>
            </a:r>
            <a:r>
              <a:rPr lang="en-US" sz="1400" b="0" dirty="0"/>
              <a:t> {</a:t>
            </a:r>
          </a:p>
          <a:p>
            <a:pPr>
              <a:buNone/>
            </a:pPr>
            <a:r>
              <a:rPr lang="en-US" sz="1400" b="0" dirty="0"/>
              <a:t>    //</a:t>
            </a:r>
          </a:p>
          <a:p>
            <a:pPr>
              <a:buNone/>
            </a:pPr>
            <a:r>
              <a:rPr lang="en-US" sz="1400" b="0" dirty="0"/>
              <a:t>}</a:t>
            </a:r>
          </a:p>
          <a:p>
            <a:pPr>
              <a:buNone/>
            </a:pPr>
            <a:endParaRPr lang="en-US" sz="800" b="0" dirty="0"/>
          </a:p>
          <a:p>
            <a:pPr>
              <a:buNone/>
            </a:pPr>
            <a:r>
              <a:rPr lang="en-US" sz="1400" b="0" dirty="0"/>
              <a:t>@Component</a:t>
            </a:r>
          </a:p>
          <a:p>
            <a:pPr>
              <a:buNone/>
            </a:pPr>
            <a:r>
              <a:rPr lang="en-US" sz="1400" b="0" dirty="0"/>
              <a:t>public class Clinic {</a:t>
            </a:r>
          </a:p>
          <a:p>
            <a:pPr>
              <a:buNone/>
            </a:pPr>
            <a:r>
              <a:rPr lang="en-US" sz="1400" b="0" dirty="0"/>
              <a:t>    @Autowired</a:t>
            </a:r>
          </a:p>
          <a:p>
            <a:pPr>
              <a:buNone/>
            </a:pPr>
            <a:r>
              <a:rPr lang="en-US" sz="1400" b="0" dirty="0"/>
              <a:t>    @Qualifier(“</a:t>
            </a:r>
            <a:r>
              <a:rPr lang="en-US" sz="1400" b="0" dirty="0">
                <a:solidFill>
                  <a:srgbClr val="FF0000"/>
                </a:solidFill>
              </a:rPr>
              <a:t>doctor2</a:t>
            </a:r>
            <a:r>
              <a:rPr lang="en-US" sz="1400" b="0" dirty="0"/>
              <a:t>")</a:t>
            </a:r>
          </a:p>
          <a:p>
            <a:pPr>
              <a:buNone/>
            </a:pPr>
            <a:r>
              <a:rPr lang="en-US" sz="1400" b="0" dirty="0"/>
              <a:t>    private </a:t>
            </a:r>
            <a:r>
              <a:rPr lang="en-US" sz="1400" b="0" dirty="0" err="1"/>
              <a:t>DoctorInterface</a:t>
            </a:r>
            <a:r>
              <a:rPr lang="en-US" sz="1400" b="0" dirty="0"/>
              <a:t> dependency;</a:t>
            </a:r>
          </a:p>
          <a:p>
            <a:pPr>
              <a:buNone/>
            </a:pPr>
            <a:r>
              <a:rPr lang="en-US" sz="1400" b="0" dirty="0"/>
              <a:t>    ...</a:t>
            </a:r>
          </a:p>
          <a:p>
            <a:pPr>
              <a:buNone/>
            </a:pPr>
            <a:r>
              <a:rPr lang="en-US" sz="1400" b="0" dirty="0"/>
              <a:t>}</a:t>
            </a:r>
          </a:p>
          <a:p>
            <a:pPr>
              <a:buNone/>
            </a:pPr>
            <a:endParaRPr lang="en-US" sz="14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Example to inject a specific bean</a:t>
            </a:r>
          </a:p>
        </p:txBody>
      </p:sp>
      <p:sp>
        <p:nvSpPr>
          <p:cNvPr id="9" name="Callout: Bent Line 8">
            <a:extLst>
              <a:ext uri="{FF2B5EF4-FFF2-40B4-BE49-F238E27FC236}">
                <a16:creationId xmlns:a16="http://schemas.microsoft.com/office/drawing/2014/main" id="{0AAD60C1-1BB4-4385-A1C5-10965DC86AC3}"/>
              </a:ext>
            </a:extLst>
          </p:cNvPr>
          <p:cNvSpPr/>
          <p:nvPr/>
        </p:nvSpPr>
        <p:spPr>
          <a:xfrm>
            <a:off x="6393605" y="1619629"/>
            <a:ext cx="1891980" cy="824991"/>
          </a:xfrm>
          <a:prstGeom prst="borderCallout2">
            <a:avLst>
              <a:gd name="adj1" fmla="val 18750"/>
              <a:gd name="adj2" fmla="val -8333"/>
              <a:gd name="adj3" fmla="val 18750"/>
              <a:gd name="adj4" fmla="val -16667"/>
              <a:gd name="adj5" fmla="val -2977"/>
              <a:gd name="adj6" fmla="val -107199"/>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600" dirty="0">
                <a:solidFill>
                  <a:srgbClr val="FFFFFF"/>
                </a:solidFill>
              </a:rPr>
              <a:t>Two </a:t>
            </a:r>
            <a:r>
              <a:rPr lang="en-US" sz="1600" dirty="0" err="1">
                <a:solidFill>
                  <a:srgbClr val="FFFFFF"/>
                </a:solidFill>
              </a:rPr>
              <a:t>comoponents</a:t>
            </a:r>
            <a:r>
              <a:rPr lang="en-US" sz="1600" dirty="0">
                <a:solidFill>
                  <a:srgbClr val="FFFFFF"/>
                </a:solidFill>
              </a:rPr>
              <a:t> implement the same interface</a:t>
            </a:r>
          </a:p>
        </p:txBody>
      </p:sp>
      <p:cxnSp>
        <p:nvCxnSpPr>
          <p:cNvPr id="10" name="Straight Connector 9">
            <a:extLst>
              <a:ext uri="{FF2B5EF4-FFF2-40B4-BE49-F238E27FC236}">
                <a16:creationId xmlns:a16="http://schemas.microsoft.com/office/drawing/2014/main" id="{2181EB6D-EBB1-4E78-A169-100D9C84ACAA}"/>
              </a:ext>
            </a:extLst>
          </p:cNvPr>
          <p:cNvCxnSpPr>
            <a:cxnSpLocks/>
          </p:cNvCxnSpPr>
          <p:nvPr/>
        </p:nvCxnSpPr>
        <p:spPr>
          <a:xfrm flipV="1">
            <a:off x="4393997" y="1937439"/>
            <a:ext cx="1822900" cy="634311"/>
          </a:xfrm>
          <a:prstGeom prst="line">
            <a:avLst/>
          </a:prstGeom>
          <a:ln w="95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sp>
        <p:nvSpPr>
          <p:cNvPr id="12" name="Callout: Bent Line 11">
            <a:extLst>
              <a:ext uri="{FF2B5EF4-FFF2-40B4-BE49-F238E27FC236}">
                <a16:creationId xmlns:a16="http://schemas.microsoft.com/office/drawing/2014/main" id="{50B986BB-764E-41E8-B0EC-5FA7DF02DB38}"/>
              </a:ext>
            </a:extLst>
          </p:cNvPr>
          <p:cNvSpPr/>
          <p:nvPr/>
        </p:nvSpPr>
        <p:spPr>
          <a:xfrm>
            <a:off x="5627091" y="3261466"/>
            <a:ext cx="2658494" cy="824991"/>
          </a:xfrm>
          <a:prstGeom prst="borderCallout2">
            <a:avLst>
              <a:gd name="adj1" fmla="val 18750"/>
              <a:gd name="adj2" fmla="val -8333"/>
              <a:gd name="adj3" fmla="val 18750"/>
              <a:gd name="adj4" fmla="val -16667"/>
              <a:gd name="adj5" fmla="val 83263"/>
              <a:gd name="adj6" fmla="val -121827"/>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600" dirty="0">
                <a:solidFill>
                  <a:srgbClr val="FFFFFF"/>
                </a:solidFill>
              </a:rPr>
              <a:t>Spring will now know which bean to </a:t>
            </a:r>
            <a:r>
              <a:rPr lang="en-US" sz="1600" dirty="0" err="1">
                <a:solidFill>
                  <a:srgbClr val="FFFFFF"/>
                </a:solidFill>
              </a:rPr>
              <a:t>autowire</a:t>
            </a:r>
            <a:r>
              <a:rPr lang="en-US" sz="1600" dirty="0">
                <a:solidFill>
                  <a:srgbClr val="FFFFFF"/>
                </a:solidFill>
              </a:rPr>
              <a:t> when @Qualifier is used</a:t>
            </a:r>
          </a:p>
        </p:txBody>
      </p:sp>
    </p:spTree>
    <p:extLst>
      <p:ext uri="{BB962C8B-B14F-4D97-AF65-F5344CB8AC3E}">
        <p14:creationId xmlns:p14="http://schemas.microsoft.com/office/powerpoint/2010/main" val="3545192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it-IT" dirty="0"/>
              <a:t>Spring</a:t>
            </a:r>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Spring Projects</a:t>
            </a:r>
          </a:p>
        </p:txBody>
      </p:sp>
    </p:spTree>
    <p:extLst>
      <p:ext uri="{BB962C8B-B14F-4D97-AF65-F5344CB8AC3E}">
        <p14:creationId xmlns:p14="http://schemas.microsoft.com/office/powerpoint/2010/main" val="743519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31</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Spring Projects</a:t>
            </a:r>
          </a:p>
        </p:txBody>
      </p:sp>
      <p:graphicFrame>
        <p:nvGraphicFramePr>
          <p:cNvPr id="38" name="Content Placeholder 9">
            <a:extLst>
              <a:ext uri="{FF2B5EF4-FFF2-40B4-BE49-F238E27FC236}">
                <a16:creationId xmlns:a16="http://schemas.microsoft.com/office/drawing/2014/main" id="{253B9E35-F877-4EA9-B947-88F699B201C5}"/>
              </a:ext>
            </a:extLst>
          </p:cNvPr>
          <p:cNvGraphicFramePr>
            <a:graphicFrameLocks/>
          </p:cNvGraphicFramePr>
          <p:nvPr>
            <p:extLst>
              <p:ext uri="{D42A27DB-BD31-4B8C-83A1-F6EECF244321}">
                <p14:modId xmlns:p14="http://schemas.microsoft.com/office/powerpoint/2010/main" val="2855833371"/>
              </p:ext>
            </p:extLst>
          </p:nvPr>
        </p:nvGraphicFramePr>
        <p:xfrm>
          <a:off x="963957" y="825747"/>
          <a:ext cx="7153372" cy="37681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829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32</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4329405" y="1957357"/>
            <a:ext cx="3764902" cy="2588449"/>
          </a:xfrm>
          <a:ln>
            <a:solidFill>
              <a:schemeClr val="bg1"/>
            </a:solidFill>
          </a:ln>
        </p:spPr>
        <p:txBody>
          <a:bodyPr/>
          <a:lstStyle/>
          <a:p>
            <a:pPr>
              <a:buNone/>
            </a:pPr>
            <a:r>
              <a:rPr lang="en-US" sz="1800" b="0" dirty="0"/>
              <a:t>Spring Boot provides a pre-configured set of frameworks to </a:t>
            </a:r>
            <a:r>
              <a:rPr lang="en-US" sz="1800" b="0" dirty="0">
                <a:solidFill>
                  <a:schemeClr val="tx2"/>
                </a:solidFill>
              </a:rPr>
              <a:t>reduce boilerplate configuration </a:t>
            </a:r>
            <a:r>
              <a:rPr lang="en-US" sz="1800" b="0" dirty="0"/>
              <a:t>so that you can have a Spring application up and running with the smallest amount of code.</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Spring Boot</a:t>
            </a:r>
          </a:p>
        </p:txBody>
      </p:sp>
      <p:pic>
        <p:nvPicPr>
          <p:cNvPr id="9" name="Picture 4" descr="Spring Boot 2.0.0">
            <a:extLst>
              <a:ext uri="{FF2B5EF4-FFF2-40B4-BE49-F238E27FC236}">
                <a16:creationId xmlns:a16="http://schemas.microsoft.com/office/drawing/2014/main" id="{EAB15216-D38B-4D70-8F16-6BD1B8F58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105" y="1957358"/>
            <a:ext cx="3187902" cy="167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040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33</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Spring Boot in a minute</a:t>
            </a:r>
          </a:p>
        </p:txBody>
      </p:sp>
      <p:grpSp>
        <p:nvGrpSpPr>
          <p:cNvPr id="25" name="Group 24">
            <a:extLst>
              <a:ext uri="{FF2B5EF4-FFF2-40B4-BE49-F238E27FC236}">
                <a16:creationId xmlns:a16="http://schemas.microsoft.com/office/drawing/2014/main" id="{15571DA7-5B0E-44E7-B124-B6AC155DE45C}"/>
              </a:ext>
            </a:extLst>
          </p:cNvPr>
          <p:cNvGrpSpPr/>
          <p:nvPr/>
        </p:nvGrpSpPr>
        <p:grpSpPr>
          <a:xfrm>
            <a:off x="642437" y="1374501"/>
            <a:ext cx="7941726" cy="3033678"/>
            <a:chOff x="955695" y="1610527"/>
            <a:chExt cx="9949749" cy="4392234"/>
          </a:xfrm>
        </p:grpSpPr>
        <p:sp>
          <p:nvSpPr>
            <p:cNvPr id="26" name="Rectangle 25">
              <a:extLst>
                <a:ext uri="{FF2B5EF4-FFF2-40B4-BE49-F238E27FC236}">
                  <a16:creationId xmlns:a16="http://schemas.microsoft.com/office/drawing/2014/main" id="{B8D03A2A-5A44-4A91-8A6E-1218F86293BC}"/>
                </a:ext>
              </a:extLst>
            </p:cNvPr>
            <p:cNvSpPr/>
            <p:nvPr/>
          </p:nvSpPr>
          <p:spPr>
            <a:xfrm>
              <a:off x="955695" y="1610527"/>
              <a:ext cx="1669518" cy="1132676"/>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400" dirty="0">
                  <a:solidFill>
                    <a:srgbClr val="FFFFFF"/>
                  </a:solidFill>
                </a:rPr>
                <a:t>Spring Boot</a:t>
              </a:r>
            </a:p>
          </p:txBody>
        </p:sp>
        <p:sp>
          <p:nvSpPr>
            <p:cNvPr id="27" name="Rectangle 26">
              <a:extLst>
                <a:ext uri="{FF2B5EF4-FFF2-40B4-BE49-F238E27FC236}">
                  <a16:creationId xmlns:a16="http://schemas.microsoft.com/office/drawing/2014/main" id="{7F940F51-ED96-4C01-9007-9DD1E6D1B19E}"/>
                </a:ext>
              </a:extLst>
            </p:cNvPr>
            <p:cNvSpPr/>
            <p:nvPr/>
          </p:nvSpPr>
          <p:spPr>
            <a:xfrm>
              <a:off x="3456039" y="1610527"/>
              <a:ext cx="1669518" cy="1132676"/>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400" dirty="0">
                  <a:solidFill>
                    <a:srgbClr val="FFFFFF"/>
                  </a:solidFill>
                </a:rPr>
                <a:t>Spring Framework</a:t>
              </a:r>
            </a:p>
          </p:txBody>
        </p:sp>
        <p:sp>
          <p:nvSpPr>
            <p:cNvPr id="28" name="Rectangle 27">
              <a:extLst>
                <a:ext uri="{FF2B5EF4-FFF2-40B4-BE49-F238E27FC236}">
                  <a16:creationId xmlns:a16="http://schemas.microsoft.com/office/drawing/2014/main" id="{B65677B1-5597-49CF-A779-D37F4445A23D}"/>
                </a:ext>
              </a:extLst>
            </p:cNvPr>
            <p:cNvSpPr/>
            <p:nvPr/>
          </p:nvSpPr>
          <p:spPr>
            <a:xfrm>
              <a:off x="5956382" y="1610527"/>
              <a:ext cx="2149329" cy="1132676"/>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400" dirty="0">
                  <a:solidFill>
                    <a:srgbClr val="FFFFFF"/>
                  </a:solidFill>
                </a:rPr>
                <a:t>Embedded server </a:t>
              </a:r>
            </a:p>
            <a:p>
              <a:pPr algn="ctr">
                <a:lnSpc>
                  <a:spcPct val="90000"/>
                </a:lnSpc>
                <a:spcAft>
                  <a:spcPts val="1000"/>
                </a:spcAft>
              </a:pPr>
              <a:r>
                <a:rPr lang="en-US" sz="1400" dirty="0">
                  <a:solidFill>
                    <a:srgbClr val="FFFFFF"/>
                  </a:solidFill>
                </a:rPr>
                <a:t>(Tomcat, Jetty, …)</a:t>
              </a:r>
            </a:p>
          </p:txBody>
        </p:sp>
        <p:sp>
          <p:nvSpPr>
            <p:cNvPr id="29" name="Rectangle 28">
              <a:extLst>
                <a:ext uri="{FF2B5EF4-FFF2-40B4-BE49-F238E27FC236}">
                  <a16:creationId xmlns:a16="http://schemas.microsoft.com/office/drawing/2014/main" id="{33BA6D16-BDE4-4E95-86F6-496AF3F8F49B}"/>
                </a:ext>
              </a:extLst>
            </p:cNvPr>
            <p:cNvSpPr/>
            <p:nvPr/>
          </p:nvSpPr>
          <p:spPr>
            <a:xfrm>
              <a:off x="8936536" y="1610527"/>
              <a:ext cx="1802250" cy="1132676"/>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400" dirty="0">
                  <a:solidFill>
                    <a:srgbClr val="FFFFFF"/>
                  </a:solidFill>
                </a:rPr>
                <a:t>XML bean configuration</a:t>
              </a:r>
            </a:p>
          </p:txBody>
        </p:sp>
        <p:sp>
          <p:nvSpPr>
            <p:cNvPr id="30" name="Equals 29">
              <a:extLst>
                <a:ext uri="{FF2B5EF4-FFF2-40B4-BE49-F238E27FC236}">
                  <a16:creationId xmlns:a16="http://schemas.microsoft.com/office/drawing/2014/main" id="{895505C6-E610-4E83-B610-527DBBD13D36}"/>
                </a:ext>
              </a:extLst>
            </p:cNvPr>
            <p:cNvSpPr/>
            <p:nvPr/>
          </p:nvSpPr>
          <p:spPr>
            <a:xfrm>
              <a:off x="2860695" y="2011683"/>
              <a:ext cx="359860" cy="336263"/>
            </a:xfrm>
            <a:prstGeom prst="mathEqual">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400" dirty="0" err="1">
                <a:solidFill>
                  <a:srgbClr val="FFFFFF"/>
                </a:solidFill>
              </a:endParaRPr>
            </a:p>
          </p:txBody>
        </p:sp>
        <p:sp>
          <p:nvSpPr>
            <p:cNvPr id="31" name="Plus Sign 30">
              <a:extLst>
                <a:ext uri="{FF2B5EF4-FFF2-40B4-BE49-F238E27FC236}">
                  <a16:creationId xmlns:a16="http://schemas.microsoft.com/office/drawing/2014/main" id="{2719BBB5-E28E-4E80-B645-05DAD0284E6C}"/>
                </a:ext>
              </a:extLst>
            </p:cNvPr>
            <p:cNvSpPr/>
            <p:nvPr/>
          </p:nvSpPr>
          <p:spPr>
            <a:xfrm>
              <a:off x="5341868" y="2011683"/>
              <a:ext cx="377559" cy="336263"/>
            </a:xfrm>
            <a:prstGeom prst="mathPlus">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400" dirty="0" err="1">
                <a:solidFill>
                  <a:srgbClr val="FFFFFF"/>
                </a:solidFill>
              </a:endParaRPr>
            </a:p>
          </p:txBody>
        </p:sp>
        <p:sp>
          <p:nvSpPr>
            <p:cNvPr id="32" name="Minus Sign 31">
              <a:extLst>
                <a:ext uri="{FF2B5EF4-FFF2-40B4-BE49-F238E27FC236}">
                  <a16:creationId xmlns:a16="http://schemas.microsoft.com/office/drawing/2014/main" id="{9BD36401-3EA8-4AC6-96D9-C6D1B2ED8EDC}"/>
                </a:ext>
              </a:extLst>
            </p:cNvPr>
            <p:cNvSpPr/>
            <p:nvPr/>
          </p:nvSpPr>
          <p:spPr>
            <a:xfrm>
              <a:off x="8365284" y="2011683"/>
              <a:ext cx="348062" cy="200578"/>
            </a:xfrm>
            <a:prstGeom prst="mathMinus">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400" dirty="0" err="1">
                <a:solidFill>
                  <a:srgbClr val="FFFFFF"/>
                </a:solidFill>
              </a:endParaRPr>
            </a:p>
          </p:txBody>
        </p:sp>
        <p:sp>
          <p:nvSpPr>
            <p:cNvPr id="33" name="Rectangle 32">
              <a:extLst>
                <a:ext uri="{FF2B5EF4-FFF2-40B4-BE49-F238E27FC236}">
                  <a16:creationId xmlns:a16="http://schemas.microsoft.com/office/drawing/2014/main" id="{8A13E37F-8DF9-4979-BF8B-E96733146151}"/>
                </a:ext>
              </a:extLst>
            </p:cNvPr>
            <p:cNvSpPr/>
            <p:nvPr/>
          </p:nvSpPr>
          <p:spPr>
            <a:xfrm>
              <a:off x="4121691" y="3890448"/>
              <a:ext cx="3263817" cy="625505"/>
            </a:xfrm>
            <a:prstGeom prst="rect">
              <a:avLst/>
            </a:prstGeom>
            <a:solidFill>
              <a:srgbClr val="00B0F0"/>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400" dirty="0">
                  <a:solidFill>
                    <a:srgbClr val="FFFFFF"/>
                  </a:solidFill>
                </a:rPr>
                <a:t>@SpringBootApplication</a:t>
              </a:r>
            </a:p>
          </p:txBody>
        </p:sp>
        <p:sp>
          <p:nvSpPr>
            <p:cNvPr id="34" name="Rectangle 33">
              <a:extLst>
                <a:ext uri="{FF2B5EF4-FFF2-40B4-BE49-F238E27FC236}">
                  <a16:creationId xmlns:a16="http://schemas.microsoft.com/office/drawing/2014/main" id="{B11DD805-4FE4-46AD-83CC-18DDFDC9127F}"/>
                </a:ext>
              </a:extLst>
            </p:cNvPr>
            <p:cNvSpPr/>
            <p:nvPr/>
          </p:nvSpPr>
          <p:spPr>
            <a:xfrm>
              <a:off x="1001415" y="5377256"/>
              <a:ext cx="2160639" cy="625505"/>
            </a:xfrm>
            <a:prstGeom prst="rect">
              <a:avLst/>
            </a:prstGeom>
            <a:solidFill>
              <a:srgbClr val="7030A0"/>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400" dirty="0">
                  <a:solidFill>
                    <a:srgbClr val="FFFFFF"/>
                  </a:solidFill>
                </a:rPr>
                <a:t>@Configuration</a:t>
              </a:r>
            </a:p>
          </p:txBody>
        </p:sp>
        <p:sp>
          <p:nvSpPr>
            <p:cNvPr id="35" name="Rectangle 34">
              <a:extLst>
                <a:ext uri="{FF2B5EF4-FFF2-40B4-BE49-F238E27FC236}">
                  <a16:creationId xmlns:a16="http://schemas.microsoft.com/office/drawing/2014/main" id="{AB8FF666-46E9-4C85-B7F8-9C2B359358D4}"/>
                </a:ext>
              </a:extLst>
            </p:cNvPr>
            <p:cNvSpPr/>
            <p:nvPr/>
          </p:nvSpPr>
          <p:spPr>
            <a:xfrm>
              <a:off x="4121691" y="5377254"/>
              <a:ext cx="3263817" cy="625505"/>
            </a:xfrm>
            <a:prstGeom prst="rect">
              <a:avLst/>
            </a:prstGeom>
            <a:solidFill>
              <a:srgbClr val="7030A0"/>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400" dirty="0">
                  <a:solidFill>
                    <a:srgbClr val="FFFFFF"/>
                  </a:solidFill>
                </a:rPr>
                <a:t>@</a:t>
              </a:r>
              <a:r>
                <a:rPr lang="en-US" sz="1400" dirty="0" err="1">
                  <a:solidFill>
                    <a:srgbClr val="FFFFFF"/>
                  </a:solidFill>
                </a:rPr>
                <a:t>EnableAutoConfiguration</a:t>
              </a:r>
              <a:endParaRPr lang="en-US" sz="1400" dirty="0">
                <a:solidFill>
                  <a:srgbClr val="FFFFFF"/>
                </a:solidFill>
              </a:endParaRPr>
            </a:p>
          </p:txBody>
        </p:sp>
        <p:sp>
          <p:nvSpPr>
            <p:cNvPr id="36" name="Rectangle 35">
              <a:extLst>
                <a:ext uri="{FF2B5EF4-FFF2-40B4-BE49-F238E27FC236}">
                  <a16:creationId xmlns:a16="http://schemas.microsoft.com/office/drawing/2014/main" id="{24A086AE-32C1-4FB0-9CBD-AC0DF5A85FAE}"/>
                </a:ext>
              </a:extLst>
            </p:cNvPr>
            <p:cNvSpPr/>
            <p:nvPr/>
          </p:nvSpPr>
          <p:spPr>
            <a:xfrm>
              <a:off x="8345145" y="5377252"/>
              <a:ext cx="2408411" cy="625505"/>
            </a:xfrm>
            <a:prstGeom prst="rect">
              <a:avLst/>
            </a:prstGeom>
            <a:solidFill>
              <a:srgbClr val="7030A0"/>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r>
                <a:rPr lang="en-US" sz="1400" dirty="0">
                  <a:solidFill>
                    <a:srgbClr val="FFFFFF"/>
                  </a:solidFill>
                </a:rPr>
                <a:t>@</a:t>
              </a:r>
              <a:r>
                <a:rPr lang="en-US" sz="1400" dirty="0" err="1">
                  <a:solidFill>
                    <a:srgbClr val="FFFFFF"/>
                  </a:solidFill>
                </a:rPr>
                <a:t>ComponentScan</a:t>
              </a:r>
              <a:endParaRPr lang="en-US" sz="1400" dirty="0">
                <a:solidFill>
                  <a:srgbClr val="FFFFFF"/>
                </a:solidFill>
              </a:endParaRPr>
            </a:p>
          </p:txBody>
        </p:sp>
        <p:sp>
          <p:nvSpPr>
            <p:cNvPr id="37" name="Plus Sign 36">
              <a:extLst>
                <a:ext uri="{FF2B5EF4-FFF2-40B4-BE49-F238E27FC236}">
                  <a16:creationId xmlns:a16="http://schemas.microsoft.com/office/drawing/2014/main" id="{7655C387-21DB-45F3-9D9F-C68E0980397F}"/>
                </a:ext>
              </a:extLst>
            </p:cNvPr>
            <p:cNvSpPr/>
            <p:nvPr/>
          </p:nvSpPr>
          <p:spPr>
            <a:xfrm>
              <a:off x="3453093" y="5521874"/>
              <a:ext cx="377559" cy="336263"/>
            </a:xfrm>
            <a:prstGeom prst="mathPlus">
              <a:avLst/>
            </a:prstGeom>
            <a:solidFill>
              <a:srgbClr val="7030A0"/>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400" dirty="0" err="1">
                <a:solidFill>
                  <a:srgbClr val="FFFFFF"/>
                </a:solidFill>
              </a:endParaRPr>
            </a:p>
          </p:txBody>
        </p:sp>
        <p:sp>
          <p:nvSpPr>
            <p:cNvPr id="38" name="Plus Sign 37">
              <a:extLst>
                <a:ext uri="{FF2B5EF4-FFF2-40B4-BE49-F238E27FC236}">
                  <a16:creationId xmlns:a16="http://schemas.microsoft.com/office/drawing/2014/main" id="{71669BB0-FB20-4C1C-BCED-242D3BE16E12}"/>
                </a:ext>
              </a:extLst>
            </p:cNvPr>
            <p:cNvSpPr/>
            <p:nvPr/>
          </p:nvSpPr>
          <p:spPr>
            <a:xfrm>
              <a:off x="7696216" y="5521874"/>
              <a:ext cx="377559" cy="336263"/>
            </a:xfrm>
            <a:prstGeom prst="mathPlus">
              <a:avLst/>
            </a:prstGeom>
            <a:solidFill>
              <a:srgbClr val="7030A0"/>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400" dirty="0" err="1">
                <a:solidFill>
                  <a:srgbClr val="FFFFFF"/>
                </a:solidFill>
              </a:endParaRPr>
            </a:p>
          </p:txBody>
        </p:sp>
        <p:sp>
          <p:nvSpPr>
            <p:cNvPr id="39" name="Equals 38">
              <a:extLst>
                <a:ext uri="{FF2B5EF4-FFF2-40B4-BE49-F238E27FC236}">
                  <a16:creationId xmlns:a16="http://schemas.microsoft.com/office/drawing/2014/main" id="{6FFB399B-CF33-4C10-A547-D40DCD985124}"/>
                </a:ext>
              </a:extLst>
            </p:cNvPr>
            <p:cNvSpPr/>
            <p:nvPr/>
          </p:nvSpPr>
          <p:spPr>
            <a:xfrm>
              <a:off x="5573669" y="4777059"/>
              <a:ext cx="359860" cy="336263"/>
            </a:xfrm>
            <a:prstGeom prst="mathEqual">
              <a:avLst/>
            </a:prstGeom>
            <a:solidFill>
              <a:srgbClr val="0070C0"/>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Aft>
                  <a:spcPts val="1000"/>
                </a:spcAft>
              </a:pPr>
              <a:endParaRPr lang="en-US" sz="1400" dirty="0" err="1">
                <a:solidFill>
                  <a:srgbClr val="FFFFFF"/>
                </a:solidFill>
              </a:endParaRPr>
            </a:p>
          </p:txBody>
        </p:sp>
        <p:sp>
          <p:nvSpPr>
            <p:cNvPr id="40" name="TextBox 39">
              <a:extLst>
                <a:ext uri="{FF2B5EF4-FFF2-40B4-BE49-F238E27FC236}">
                  <a16:creationId xmlns:a16="http://schemas.microsoft.com/office/drawing/2014/main" id="{9D2A3304-1195-4D8C-AB5D-1A5EC016B3B5}"/>
                </a:ext>
              </a:extLst>
            </p:cNvPr>
            <p:cNvSpPr txBox="1"/>
            <p:nvPr/>
          </p:nvSpPr>
          <p:spPr>
            <a:xfrm>
              <a:off x="5719427" y="3394899"/>
              <a:ext cx="2135566" cy="4708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Spring Boot</a:t>
              </a:r>
            </a:p>
          </p:txBody>
        </p:sp>
        <p:sp>
          <p:nvSpPr>
            <p:cNvPr id="41" name="TextBox 40">
              <a:extLst>
                <a:ext uri="{FF2B5EF4-FFF2-40B4-BE49-F238E27FC236}">
                  <a16:creationId xmlns:a16="http://schemas.microsoft.com/office/drawing/2014/main" id="{D2073C75-A3F3-4314-8A57-402DD7274ED2}"/>
                </a:ext>
              </a:extLst>
            </p:cNvPr>
            <p:cNvSpPr txBox="1"/>
            <p:nvPr/>
          </p:nvSpPr>
          <p:spPr>
            <a:xfrm>
              <a:off x="8769878" y="4884660"/>
              <a:ext cx="2135566" cy="4708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Traditional Spring</a:t>
              </a:r>
            </a:p>
          </p:txBody>
        </p:sp>
      </p:grpSp>
    </p:spTree>
    <p:extLst>
      <p:ext uri="{BB962C8B-B14F-4D97-AF65-F5344CB8AC3E}">
        <p14:creationId xmlns:p14="http://schemas.microsoft.com/office/powerpoint/2010/main" val="2739724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34</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600" b="0" dirty="0">
                <a:solidFill>
                  <a:srgbClr val="C00000"/>
                </a:solidFill>
              </a:rPr>
              <a:t>Auto-Configuration</a:t>
            </a:r>
            <a:r>
              <a:rPr lang="en-US" sz="1600" b="0" dirty="0">
                <a:solidFill>
                  <a:srgbClr val="2E3558"/>
                </a:solidFill>
              </a:rPr>
              <a:t> - No need to manually configure dispatcher servlet, static resource mappings, property source loader, message converters etc.</a:t>
            </a:r>
          </a:p>
          <a:p>
            <a:pPr marL="285750" indent="-285750"/>
            <a:endParaRPr lang="en-US" sz="1600" b="0" dirty="0">
              <a:solidFill>
                <a:srgbClr val="2E3558"/>
              </a:solidFill>
            </a:endParaRPr>
          </a:p>
          <a:p>
            <a:pPr marL="285750" indent="-285750"/>
            <a:r>
              <a:rPr lang="en-US" sz="1600" b="0" dirty="0">
                <a:solidFill>
                  <a:srgbClr val="C00000"/>
                </a:solidFill>
              </a:rPr>
              <a:t>Dependency Management </a:t>
            </a:r>
            <a:r>
              <a:rPr lang="en-US" sz="1600" b="0" dirty="0">
                <a:solidFill>
                  <a:srgbClr val="2E3558"/>
                </a:solidFill>
              </a:rPr>
              <a:t>- The different versions of commonly used libraries are pre-selected and grouped in different starter POMs that we can include in your project.</a:t>
            </a:r>
          </a:p>
          <a:p>
            <a:pPr marL="285750" indent="-285750"/>
            <a:endParaRPr lang="en-US" sz="1600" b="0" dirty="0">
              <a:solidFill>
                <a:srgbClr val="2E3558"/>
              </a:solidFill>
            </a:endParaRPr>
          </a:p>
          <a:p>
            <a:pPr marL="285750" indent="-285750"/>
            <a:r>
              <a:rPr lang="en-US" sz="1600" b="0" dirty="0">
                <a:solidFill>
                  <a:srgbClr val="C00000"/>
                </a:solidFill>
              </a:rPr>
              <a:t>Advanced Externalized Configuration </a:t>
            </a:r>
            <a:r>
              <a:rPr lang="en-US" sz="1600" b="0" dirty="0">
                <a:solidFill>
                  <a:srgbClr val="2E3558"/>
                </a:solidFill>
              </a:rPr>
              <a:t>- There is a large list of bean properties that can be configured through </a:t>
            </a:r>
            <a:r>
              <a:rPr lang="en-US" sz="1600" b="0" dirty="0" err="1">
                <a:solidFill>
                  <a:srgbClr val="2E3558"/>
                </a:solidFill>
              </a:rPr>
              <a:t>application.properties</a:t>
            </a:r>
            <a:r>
              <a:rPr lang="en-US" sz="1600" b="0" dirty="0">
                <a:solidFill>
                  <a:srgbClr val="2E3558"/>
                </a:solidFill>
              </a:rPr>
              <a:t> file without touching java or xml config.</a:t>
            </a:r>
          </a:p>
          <a:p>
            <a:pPr marL="285750" indent="-285750"/>
            <a:endParaRPr lang="en-US" sz="1600" b="0" dirty="0">
              <a:solidFill>
                <a:srgbClr val="2E3558"/>
              </a:solidFill>
            </a:endParaRPr>
          </a:p>
          <a:p>
            <a:pPr marL="285750" indent="-285750"/>
            <a:r>
              <a:rPr lang="en-US" sz="1600" b="0" dirty="0">
                <a:solidFill>
                  <a:srgbClr val="C00000"/>
                </a:solidFill>
              </a:rPr>
              <a:t>Production support </a:t>
            </a:r>
            <a:r>
              <a:rPr lang="en-US" sz="1600" b="0" dirty="0">
                <a:solidFill>
                  <a:srgbClr val="2E3558"/>
                </a:solidFill>
              </a:rPr>
              <a:t>- We get health checking, application and </a:t>
            </a:r>
            <a:r>
              <a:rPr lang="en-US" sz="1600" b="0" dirty="0" err="1">
                <a:solidFill>
                  <a:srgbClr val="2E3558"/>
                </a:solidFill>
              </a:rPr>
              <a:t>jvm</a:t>
            </a:r>
            <a:r>
              <a:rPr lang="en-US" sz="1600" b="0" dirty="0">
                <a:solidFill>
                  <a:srgbClr val="2E3558"/>
                </a:solidFill>
              </a:rPr>
              <a:t> metrics, </a:t>
            </a:r>
            <a:r>
              <a:rPr lang="en-US" sz="1600" b="0" dirty="0" err="1">
                <a:solidFill>
                  <a:srgbClr val="2E3558"/>
                </a:solidFill>
              </a:rPr>
              <a:t>jmx</a:t>
            </a:r>
            <a:r>
              <a:rPr lang="en-US" sz="1600" b="0" dirty="0">
                <a:solidFill>
                  <a:srgbClr val="2E3558"/>
                </a:solidFill>
              </a:rPr>
              <a:t> via http and a few more things for free.</a:t>
            </a:r>
          </a:p>
          <a:p>
            <a:pPr marL="285750" indent="-285750"/>
            <a:endParaRPr lang="en-US" sz="1600" b="0" dirty="0">
              <a:solidFill>
                <a:srgbClr val="2E3558"/>
              </a:solidFill>
            </a:endParaRPr>
          </a:p>
          <a:p>
            <a:pPr marL="285750" indent="-285750"/>
            <a:r>
              <a:rPr lang="en-US" sz="1600" b="0" dirty="0">
                <a:solidFill>
                  <a:srgbClr val="C00000"/>
                </a:solidFill>
              </a:rPr>
              <a:t>Runnable Jars </a:t>
            </a:r>
            <a:r>
              <a:rPr lang="en-US" sz="1600" b="0" dirty="0">
                <a:solidFill>
                  <a:srgbClr val="2E3558"/>
                </a:solidFill>
              </a:rPr>
              <a:t>- We can package your application as a runnable jar</a:t>
            </a:r>
          </a:p>
          <a:p>
            <a:pPr marL="285750" indent="-285750"/>
            <a:endParaRPr lang="en-US" sz="1600" b="0" dirty="0">
              <a:solidFill>
                <a:srgbClr val="2E3558"/>
              </a:solidFill>
            </a:endParaRPr>
          </a:p>
          <a:p>
            <a:pPr marL="285750" indent="-285750"/>
            <a:endParaRPr lang="en-US" sz="16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Features</a:t>
            </a:r>
          </a:p>
        </p:txBody>
      </p:sp>
    </p:spTree>
    <p:extLst>
      <p:ext uri="{BB962C8B-B14F-4D97-AF65-F5344CB8AC3E}">
        <p14:creationId xmlns:p14="http://schemas.microsoft.com/office/powerpoint/2010/main" val="3178554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35</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4170783" y="1829691"/>
            <a:ext cx="4138127" cy="2716116"/>
          </a:xfrm>
        </p:spPr>
        <p:txBody>
          <a:bodyPr/>
          <a:lstStyle/>
          <a:p>
            <a:pPr>
              <a:buNone/>
            </a:pPr>
            <a:r>
              <a:rPr lang="en-US" sz="1800" b="0" dirty="0"/>
              <a:t>The Spring Web model-view-controller (MVC) framework is designed around a </a:t>
            </a:r>
            <a:r>
              <a:rPr lang="en-US" sz="1800" b="0" dirty="0" err="1">
                <a:solidFill>
                  <a:srgbClr val="FF0000"/>
                </a:solidFill>
              </a:rPr>
              <a:t>DispatcherServlet</a:t>
            </a:r>
            <a:r>
              <a:rPr lang="en-US" sz="1800" b="0" dirty="0"/>
              <a:t> that dispatches requests to handlers, with configurable handler mappings, view resolution, locale and theme resolution as well as support for uploading files.</a:t>
            </a:r>
          </a:p>
          <a:p>
            <a:endParaRPr lang="en-US" sz="1800" b="0" dirty="0"/>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Spring MVC framework</a:t>
            </a:r>
          </a:p>
        </p:txBody>
      </p:sp>
      <p:pic>
        <p:nvPicPr>
          <p:cNvPr id="9" name="Picture 2" descr="Spring MVC imageçåçæå°çµæ">
            <a:extLst>
              <a:ext uri="{FF2B5EF4-FFF2-40B4-BE49-F238E27FC236}">
                <a16:creationId xmlns:a16="http://schemas.microsoft.com/office/drawing/2014/main" id="{61016E12-22C8-4C77-9B74-1C2C7F1BA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15" y="1829691"/>
            <a:ext cx="2732104" cy="191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084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36</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MVC Flow</a:t>
            </a:r>
          </a:p>
        </p:txBody>
      </p:sp>
      <p:sp>
        <p:nvSpPr>
          <p:cNvPr id="9" name="TextBox 8">
            <a:extLst>
              <a:ext uri="{FF2B5EF4-FFF2-40B4-BE49-F238E27FC236}">
                <a16:creationId xmlns:a16="http://schemas.microsoft.com/office/drawing/2014/main" id="{FFA2FE8B-70B5-431C-963F-56858A149DFF}"/>
              </a:ext>
            </a:extLst>
          </p:cNvPr>
          <p:cNvSpPr txBox="1"/>
          <p:nvPr/>
        </p:nvSpPr>
        <p:spPr>
          <a:xfrm>
            <a:off x="3410055" y="4380121"/>
            <a:ext cx="4294003" cy="24350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rPr>
              <a:t>https://www.tutorialspoint.com/spring/spring_web_mvc_framework.htm</a:t>
            </a:r>
          </a:p>
        </p:txBody>
      </p:sp>
      <p:pic>
        <p:nvPicPr>
          <p:cNvPr id="10" name="Picture 4" descr="Spring DispatcherServlet">
            <a:extLst>
              <a:ext uri="{FF2B5EF4-FFF2-40B4-BE49-F238E27FC236}">
                <a16:creationId xmlns:a16="http://schemas.microsoft.com/office/drawing/2014/main" id="{829C7F8C-52BD-4FB4-96D2-48DC6BF20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562" y="593047"/>
            <a:ext cx="6378908" cy="381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993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37</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a:buNone/>
            </a:pPr>
            <a:r>
              <a:rPr lang="en-US" sz="1800" b="0" dirty="0"/>
              <a:t>You need to map requests that you want the </a:t>
            </a:r>
            <a:r>
              <a:rPr lang="en-US" sz="1800" b="0" dirty="0" err="1"/>
              <a:t>DispatcherServlet</a:t>
            </a:r>
            <a:r>
              <a:rPr lang="en-US" sz="1800" b="0" dirty="0"/>
              <a:t> to handle, by using a URL mapping in the web.xml file.</a:t>
            </a:r>
          </a:p>
          <a:p>
            <a:pPr>
              <a:buNone/>
            </a:pPr>
            <a:endParaRPr lang="en-US" sz="800" b="0" dirty="0"/>
          </a:p>
          <a:p>
            <a:pPr>
              <a:buNone/>
              <a:tabLst>
                <a:tab pos="460375" algn="l"/>
                <a:tab pos="914400" algn="l"/>
                <a:tab pos="1374775" algn="l"/>
              </a:tabLst>
            </a:pPr>
            <a:r>
              <a:rPr lang="en-US" sz="1400" b="0" dirty="0"/>
              <a:t>&lt;web-app&gt;</a:t>
            </a:r>
          </a:p>
          <a:p>
            <a:pPr>
              <a:buNone/>
              <a:tabLst>
                <a:tab pos="460375" algn="l"/>
                <a:tab pos="914400" algn="l"/>
                <a:tab pos="1374775" algn="l"/>
              </a:tabLst>
            </a:pPr>
            <a:r>
              <a:rPr lang="en-US" sz="1400" b="0" dirty="0"/>
              <a:t>	&lt;display-name&gt;Spring MVC Application&lt;/display-name&gt;</a:t>
            </a:r>
          </a:p>
          <a:p>
            <a:pPr>
              <a:buNone/>
              <a:tabLst>
                <a:tab pos="460375" algn="l"/>
                <a:tab pos="914400" algn="l"/>
                <a:tab pos="1374775" algn="l"/>
              </a:tabLst>
            </a:pPr>
            <a:r>
              <a:rPr lang="en-US" sz="1400" b="0" dirty="0"/>
              <a:t>	&lt;servlet&gt;</a:t>
            </a:r>
          </a:p>
          <a:p>
            <a:pPr>
              <a:buNone/>
              <a:tabLst>
                <a:tab pos="460375" algn="l"/>
                <a:tab pos="914400" algn="l"/>
                <a:tab pos="1374775" algn="l"/>
              </a:tabLst>
            </a:pPr>
            <a:r>
              <a:rPr lang="en-US" sz="1400" b="0" dirty="0"/>
              <a:t>      		&lt;servlet-name&gt;</a:t>
            </a:r>
            <a:r>
              <a:rPr lang="en-US" sz="1400" b="0" dirty="0" err="1"/>
              <a:t>HelloWeb</a:t>
            </a:r>
            <a:r>
              <a:rPr lang="en-US" sz="1400" b="0" dirty="0"/>
              <a:t>&lt;/servlet-name&gt;</a:t>
            </a:r>
          </a:p>
          <a:p>
            <a:pPr>
              <a:buNone/>
              <a:tabLst>
                <a:tab pos="460375" algn="l"/>
                <a:tab pos="914400" algn="l"/>
                <a:tab pos="1374775" algn="l"/>
              </a:tabLst>
            </a:pPr>
            <a:r>
              <a:rPr lang="en-US" sz="1400" b="0" dirty="0"/>
              <a:t>      		&lt;servlet-class&gt;</a:t>
            </a:r>
            <a:r>
              <a:rPr lang="en-US" sz="1400" b="0" dirty="0" err="1">
                <a:solidFill>
                  <a:srgbClr val="FF0000"/>
                </a:solidFill>
              </a:rPr>
              <a:t>org.springframework.web.servlet.DispatcherServlet</a:t>
            </a:r>
            <a:r>
              <a:rPr lang="en-US" sz="1400" b="0" dirty="0"/>
              <a:t>&lt;/servlet-class&gt;</a:t>
            </a:r>
          </a:p>
          <a:p>
            <a:pPr>
              <a:buNone/>
              <a:tabLst>
                <a:tab pos="460375" algn="l"/>
                <a:tab pos="914400" algn="l"/>
                <a:tab pos="1374775" algn="l"/>
              </a:tabLst>
            </a:pPr>
            <a:r>
              <a:rPr lang="en-US" sz="1400" b="0" dirty="0"/>
              <a:t>      		&lt;load-on-startup&gt;1&lt;/load-on-startup&gt;</a:t>
            </a:r>
          </a:p>
          <a:p>
            <a:pPr>
              <a:buNone/>
              <a:tabLst>
                <a:tab pos="460375" algn="l"/>
                <a:tab pos="914400" algn="l"/>
                <a:tab pos="1374775" algn="l"/>
              </a:tabLst>
            </a:pPr>
            <a:r>
              <a:rPr lang="en-US" sz="1400" b="0" dirty="0"/>
              <a:t>   	&lt;/servlet&gt;</a:t>
            </a:r>
          </a:p>
          <a:p>
            <a:pPr>
              <a:buNone/>
              <a:tabLst>
                <a:tab pos="460375" algn="l"/>
                <a:tab pos="914400" algn="l"/>
                <a:tab pos="1374775" algn="l"/>
              </a:tabLst>
            </a:pPr>
            <a:r>
              <a:rPr lang="en-US" sz="1400" b="0" dirty="0"/>
              <a:t>	&lt;servlet-mapping&gt;</a:t>
            </a:r>
          </a:p>
          <a:p>
            <a:pPr>
              <a:buNone/>
              <a:tabLst>
                <a:tab pos="460375" algn="l"/>
                <a:tab pos="914400" algn="l"/>
                <a:tab pos="1374775" algn="l"/>
              </a:tabLst>
            </a:pPr>
            <a:r>
              <a:rPr lang="en-US" sz="1400" b="0" dirty="0"/>
              <a:t>      		&lt;servlet-name&gt;</a:t>
            </a:r>
            <a:r>
              <a:rPr lang="en-US" sz="1400" b="0" dirty="0" err="1">
                <a:solidFill>
                  <a:srgbClr val="FF0000"/>
                </a:solidFill>
              </a:rPr>
              <a:t>HelloWeb</a:t>
            </a:r>
            <a:r>
              <a:rPr lang="en-US" sz="1400" b="0" dirty="0"/>
              <a:t>&lt;/servlet-name&gt;</a:t>
            </a:r>
          </a:p>
          <a:p>
            <a:pPr>
              <a:buNone/>
              <a:tabLst>
                <a:tab pos="460375" algn="l"/>
                <a:tab pos="914400" algn="l"/>
                <a:tab pos="1374775" algn="l"/>
              </a:tabLst>
            </a:pPr>
            <a:r>
              <a:rPr lang="en-US" sz="1400" b="0" dirty="0"/>
              <a:t>      		&lt;</a:t>
            </a:r>
            <a:r>
              <a:rPr lang="en-US" sz="1400" b="0" dirty="0" err="1"/>
              <a:t>url</a:t>
            </a:r>
            <a:r>
              <a:rPr lang="en-US" sz="1400" b="0" dirty="0"/>
              <a:t>-pattern&gt;*.</a:t>
            </a:r>
            <a:r>
              <a:rPr lang="en-US" sz="1400" b="0" dirty="0" err="1"/>
              <a:t>jsp</a:t>
            </a:r>
            <a:r>
              <a:rPr lang="en-US" sz="1400" b="0" dirty="0"/>
              <a:t>&lt;/</a:t>
            </a:r>
            <a:r>
              <a:rPr lang="en-US" sz="1400" b="0" dirty="0" err="1"/>
              <a:t>url</a:t>
            </a:r>
            <a:r>
              <a:rPr lang="en-US" sz="1400" b="0" dirty="0"/>
              <a:t>-pattern&gt;</a:t>
            </a:r>
          </a:p>
          <a:p>
            <a:pPr>
              <a:buNone/>
              <a:tabLst>
                <a:tab pos="460375" algn="l"/>
                <a:tab pos="914400" algn="l"/>
                <a:tab pos="1374775" algn="l"/>
              </a:tabLst>
            </a:pPr>
            <a:r>
              <a:rPr lang="en-US" sz="1400" b="0" dirty="0"/>
              <a:t>   	&lt;/servlet-mapping&gt;</a:t>
            </a:r>
          </a:p>
          <a:p>
            <a:pPr>
              <a:buNone/>
              <a:tabLst>
                <a:tab pos="460375" algn="l"/>
                <a:tab pos="914400" algn="l"/>
                <a:tab pos="1374775" algn="l"/>
              </a:tabLst>
            </a:pPr>
            <a:r>
              <a:rPr lang="en-US" sz="1400" b="0" dirty="0"/>
              <a:t>&lt;/web-app&gt;</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Required Configuration – web.xml</a:t>
            </a:r>
          </a:p>
        </p:txBody>
      </p:sp>
    </p:spTree>
    <p:extLst>
      <p:ext uri="{BB962C8B-B14F-4D97-AF65-F5344CB8AC3E}">
        <p14:creationId xmlns:p14="http://schemas.microsoft.com/office/powerpoint/2010/main" val="2113138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The </a:t>
            </a:r>
            <a:r>
              <a:rPr lang="en-US" sz="1800" b="0" dirty="0">
                <a:solidFill>
                  <a:srgbClr val="FF0000"/>
                </a:solidFill>
              </a:rPr>
              <a:t>web.xml </a:t>
            </a:r>
            <a:r>
              <a:rPr lang="en-US" sz="1800" b="0" dirty="0"/>
              <a:t>file will be kept in the </a:t>
            </a:r>
            <a:r>
              <a:rPr lang="en-US" sz="1800" b="0" dirty="0" err="1">
                <a:solidFill>
                  <a:srgbClr val="FF0000"/>
                </a:solidFill>
              </a:rPr>
              <a:t>WebContent</a:t>
            </a:r>
            <a:r>
              <a:rPr lang="en-US" sz="1800" b="0" dirty="0">
                <a:solidFill>
                  <a:srgbClr val="FF0000"/>
                </a:solidFill>
              </a:rPr>
              <a:t>/WEB-INF</a:t>
            </a:r>
            <a:r>
              <a:rPr lang="en-US" sz="1800" b="0" dirty="0"/>
              <a:t> directory of your web application. </a:t>
            </a:r>
          </a:p>
          <a:p>
            <a:pPr marL="285750" indent="-285750"/>
            <a:endParaRPr lang="en-US" sz="1800" b="0" dirty="0"/>
          </a:p>
          <a:p>
            <a:pPr marL="285750" indent="-285750"/>
            <a:r>
              <a:rPr lang="en-US" sz="1800" b="0" dirty="0"/>
              <a:t>Upon initialization of </a:t>
            </a:r>
            <a:r>
              <a:rPr lang="en-US" sz="1800" b="0" dirty="0" err="1">
                <a:solidFill>
                  <a:srgbClr val="FF0000"/>
                </a:solidFill>
              </a:rPr>
              <a:t>HelloWeb</a:t>
            </a:r>
            <a:r>
              <a:rPr lang="en-US" sz="1800" b="0" dirty="0"/>
              <a:t> </a:t>
            </a:r>
            <a:r>
              <a:rPr lang="en-US" sz="1800" b="0" dirty="0" err="1"/>
              <a:t>DispatcherServlet</a:t>
            </a:r>
            <a:r>
              <a:rPr lang="en-US" sz="1800" b="0" dirty="0"/>
              <a:t>, the framework will try to load the application context from a file named </a:t>
            </a:r>
            <a:r>
              <a:rPr lang="en-US" sz="1800" b="0" dirty="0">
                <a:solidFill>
                  <a:srgbClr val="FF0000"/>
                </a:solidFill>
              </a:rPr>
              <a:t>[servlet-name]-servlet.xml</a:t>
            </a:r>
            <a:r>
              <a:rPr lang="en-US" sz="1800" b="0" dirty="0"/>
              <a:t> located in the application's </a:t>
            </a:r>
            <a:r>
              <a:rPr lang="en-US" sz="1800" b="0" dirty="0" err="1"/>
              <a:t>WebContent</a:t>
            </a:r>
            <a:r>
              <a:rPr lang="en-US" sz="1800" b="0" dirty="0"/>
              <a:t>/WEB-INF directory. In this case, our file will be </a:t>
            </a:r>
            <a:r>
              <a:rPr lang="en-US" sz="1800" b="0" dirty="0">
                <a:solidFill>
                  <a:srgbClr val="FF0000"/>
                </a:solidFill>
              </a:rPr>
              <a:t>HelloWeb-servlet.xml</a:t>
            </a:r>
            <a:r>
              <a:rPr lang="en-US" sz="1800" b="0" dirty="0"/>
              <a:t>.</a:t>
            </a:r>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Required Configuration</a:t>
            </a:r>
          </a:p>
        </p:txBody>
      </p:sp>
    </p:spTree>
    <p:extLst>
      <p:ext uri="{BB962C8B-B14F-4D97-AF65-F5344CB8AC3E}">
        <p14:creationId xmlns:p14="http://schemas.microsoft.com/office/powerpoint/2010/main" val="1371032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is a framework for building Java applications</a:t>
            </a:r>
          </a:p>
          <a:p>
            <a:pPr marL="285750" indent="-285750"/>
            <a:endParaRPr lang="en-US" sz="1800" b="0" dirty="0"/>
          </a:p>
          <a:p>
            <a:pPr marL="285750" indent="-285750"/>
            <a:r>
              <a:rPr lang="en-US" sz="1800" b="0" dirty="0"/>
              <a:t>handles Dependency Injection (DI)</a:t>
            </a:r>
          </a:p>
          <a:p>
            <a:pPr marL="285750" indent="-285750"/>
            <a:endParaRPr lang="en-US" sz="1800" b="0" dirty="0"/>
          </a:p>
          <a:p>
            <a:pPr marL="285750" indent="-285750"/>
            <a:r>
              <a:rPr lang="en-US" sz="1800" b="0" dirty="0"/>
              <a:t>wraps excellent Java libraries – for examples, Task Executors and Quartz Scheduler</a:t>
            </a:r>
          </a:p>
          <a:p>
            <a:pPr marL="285750" indent="-285750"/>
            <a:endParaRPr lang="en-US" sz="1800" b="0" dirty="0"/>
          </a:p>
          <a:p>
            <a:pPr marL="285750" indent="-285750"/>
            <a:r>
              <a:rPr lang="en-US" sz="1800" b="0" dirty="0"/>
              <a:t>provides a lot of implementations like REST,  MVC web framework, security, etc.</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What is Spring?</a:t>
            </a:r>
          </a:p>
        </p:txBody>
      </p:sp>
    </p:spTree>
    <p:extLst>
      <p:ext uri="{BB962C8B-B14F-4D97-AF65-F5344CB8AC3E}">
        <p14:creationId xmlns:p14="http://schemas.microsoft.com/office/powerpoint/2010/main" val="23947933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39</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47664" y="1262063"/>
            <a:ext cx="8391525" cy="3283744"/>
          </a:xfrm>
        </p:spPr>
        <p:txBody>
          <a:bodyPr/>
          <a:lstStyle/>
          <a:p>
            <a:pPr marL="285750" indent="-285750"/>
            <a:r>
              <a:rPr lang="en-US" sz="1800" b="0" dirty="0"/>
              <a:t>Let us check the required configuration for HelloWeb-servlet.xml file, placed in your web application's </a:t>
            </a:r>
            <a:r>
              <a:rPr lang="en-US" sz="1800" b="0" dirty="0" err="1"/>
              <a:t>WebContent</a:t>
            </a:r>
            <a:r>
              <a:rPr lang="en-US" sz="1800" b="0" dirty="0"/>
              <a:t>/WEB-INF directory</a:t>
            </a:r>
          </a:p>
          <a:p>
            <a:pPr>
              <a:buNone/>
            </a:pPr>
            <a:endParaRPr lang="en-US" sz="2400" b="0" dirty="0"/>
          </a:p>
          <a:p>
            <a:pPr>
              <a:buNone/>
              <a:tabLst>
                <a:tab pos="342900" algn="l"/>
                <a:tab pos="684213" algn="l"/>
              </a:tabLst>
            </a:pPr>
            <a:r>
              <a:rPr lang="en-US" sz="1600" b="0" dirty="0"/>
              <a:t>&lt;beans&gt;</a:t>
            </a:r>
          </a:p>
          <a:p>
            <a:pPr>
              <a:buNone/>
              <a:tabLst>
                <a:tab pos="342900" algn="l"/>
                <a:tab pos="684213" algn="l"/>
              </a:tabLst>
            </a:pPr>
            <a:r>
              <a:rPr lang="en-US" sz="1600" b="0" dirty="0"/>
              <a:t>   	&lt;</a:t>
            </a:r>
            <a:r>
              <a:rPr lang="en-US" sz="1600" b="0" dirty="0" err="1"/>
              <a:t>context:component-scan</a:t>
            </a:r>
            <a:r>
              <a:rPr lang="en-US" sz="1600" b="0" dirty="0"/>
              <a:t> base-package = "</a:t>
            </a:r>
            <a:r>
              <a:rPr lang="en-US" sz="1600" b="0" dirty="0" err="1"/>
              <a:t>com.manulife</a:t>
            </a:r>
            <a:r>
              <a:rPr lang="en-US" sz="1600" b="0" dirty="0"/>
              <a:t>" /&gt;</a:t>
            </a:r>
          </a:p>
          <a:p>
            <a:pPr>
              <a:buNone/>
              <a:tabLst>
                <a:tab pos="342900" algn="l"/>
                <a:tab pos="684213" algn="l"/>
              </a:tabLst>
            </a:pPr>
            <a:endParaRPr lang="en-US" sz="1600" b="0" dirty="0"/>
          </a:p>
          <a:p>
            <a:pPr>
              <a:buNone/>
              <a:tabLst>
                <a:tab pos="342900" algn="l"/>
                <a:tab pos="684213" algn="l"/>
              </a:tabLst>
            </a:pPr>
            <a:r>
              <a:rPr lang="en-US" sz="1600" b="0" dirty="0"/>
              <a:t>   	&lt;bean class = "org.springframework.web.servlet.view.InternalResourceViewResolver"&gt;</a:t>
            </a:r>
          </a:p>
          <a:p>
            <a:pPr>
              <a:buNone/>
              <a:tabLst>
                <a:tab pos="342900" algn="l"/>
                <a:tab pos="684213" algn="l"/>
              </a:tabLst>
            </a:pPr>
            <a:r>
              <a:rPr lang="en-US" sz="1600" b="0" dirty="0"/>
              <a:t>      	&lt;property name = "prefix" value = "/WEB-INF/</a:t>
            </a:r>
            <a:r>
              <a:rPr lang="en-US" sz="1600" b="0" dirty="0" err="1"/>
              <a:t>jsp</a:t>
            </a:r>
            <a:r>
              <a:rPr lang="en-US" sz="1600" b="0" dirty="0"/>
              <a:t>/" /&gt;</a:t>
            </a:r>
          </a:p>
          <a:p>
            <a:pPr>
              <a:buNone/>
              <a:tabLst>
                <a:tab pos="342900" algn="l"/>
                <a:tab pos="684213" algn="l"/>
              </a:tabLst>
            </a:pPr>
            <a:r>
              <a:rPr lang="en-US" sz="1600" b="0" dirty="0"/>
              <a:t>      	&lt;property name = "suffix" value = ".</a:t>
            </a:r>
            <a:r>
              <a:rPr lang="en-US" sz="1600" b="0" dirty="0" err="1"/>
              <a:t>jsp</a:t>
            </a:r>
            <a:r>
              <a:rPr lang="en-US" sz="1600" b="0" dirty="0"/>
              <a:t>" /&gt;</a:t>
            </a:r>
          </a:p>
          <a:p>
            <a:pPr>
              <a:buNone/>
              <a:tabLst>
                <a:tab pos="342900" algn="l"/>
                <a:tab pos="684213" algn="l"/>
              </a:tabLst>
            </a:pPr>
            <a:r>
              <a:rPr lang="en-US" sz="1600" b="0" dirty="0"/>
              <a:t>   	&lt;/bean&gt;</a:t>
            </a:r>
          </a:p>
          <a:p>
            <a:pPr>
              <a:buNone/>
              <a:tabLst>
                <a:tab pos="342900" algn="l"/>
                <a:tab pos="684213" algn="l"/>
              </a:tabLst>
            </a:pPr>
            <a:r>
              <a:rPr lang="en-US" sz="1600" b="0" dirty="0"/>
              <a:t>&lt;/beans&gt;</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Required Configuration – HelloWeb-servlet.xml</a:t>
            </a:r>
          </a:p>
        </p:txBody>
      </p:sp>
    </p:spTree>
    <p:extLst>
      <p:ext uri="{BB962C8B-B14F-4D97-AF65-F5344CB8AC3E}">
        <p14:creationId xmlns:p14="http://schemas.microsoft.com/office/powerpoint/2010/main" val="1251915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40</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The @Controller annotation indicates that the class serves the role of a controller. </a:t>
            </a:r>
          </a:p>
          <a:p>
            <a:pPr marL="285750" indent="-285750"/>
            <a:r>
              <a:rPr lang="en-US" sz="1800" b="0" dirty="0"/>
              <a:t>The @</a:t>
            </a:r>
            <a:r>
              <a:rPr lang="en-US" sz="1800" b="0" dirty="0" err="1"/>
              <a:t>RequestMapping</a:t>
            </a:r>
            <a:r>
              <a:rPr lang="en-US" sz="1800" b="0" dirty="0"/>
              <a:t> annotation is used to map a URL to either an entire class or a particular handler method.</a:t>
            </a:r>
          </a:p>
          <a:p>
            <a:pPr>
              <a:buNone/>
            </a:pPr>
            <a:endParaRPr lang="en-US" sz="800" b="0" dirty="0"/>
          </a:p>
          <a:p>
            <a:pPr marL="230188">
              <a:buNone/>
              <a:tabLst>
                <a:tab pos="684213" algn="l"/>
                <a:tab pos="1257300" algn="l"/>
                <a:tab pos="1828800" algn="l"/>
              </a:tabLst>
            </a:pPr>
            <a:r>
              <a:rPr lang="en-US" sz="1600" b="0" dirty="0">
                <a:solidFill>
                  <a:srgbClr val="FF0000"/>
                </a:solidFill>
              </a:rPr>
              <a:t>@Controller</a:t>
            </a:r>
          </a:p>
          <a:p>
            <a:pPr marL="230188">
              <a:buNone/>
              <a:tabLst>
                <a:tab pos="684213" algn="l"/>
                <a:tab pos="1257300" algn="l"/>
                <a:tab pos="1828800" algn="l"/>
              </a:tabLst>
            </a:pPr>
            <a:r>
              <a:rPr lang="en-US" sz="1600" b="0" dirty="0"/>
              <a:t>public class </a:t>
            </a:r>
            <a:r>
              <a:rPr lang="en-US" sz="1600" b="0" dirty="0" err="1"/>
              <a:t>HelloController</a:t>
            </a:r>
            <a:r>
              <a:rPr lang="en-US" sz="1600" b="0" dirty="0"/>
              <a:t> {</a:t>
            </a:r>
          </a:p>
          <a:p>
            <a:pPr marL="230188">
              <a:buNone/>
              <a:tabLst>
                <a:tab pos="684213" algn="l"/>
                <a:tab pos="1257300" algn="l"/>
                <a:tab pos="1828800" algn="l"/>
              </a:tabLst>
            </a:pPr>
            <a:r>
              <a:rPr lang="en-US" sz="1600" b="0" dirty="0"/>
              <a:t>   	</a:t>
            </a:r>
            <a:r>
              <a:rPr lang="en-US" sz="1600" b="0" dirty="0">
                <a:solidFill>
                  <a:srgbClr val="FF0000"/>
                </a:solidFill>
              </a:rPr>
              <a:t>@</a:t>
            </a:r>
            <a:r>
              <a:rPr lang="en-US" sz="1600" b="0" dirty="0" err="1">
                <a:solidFill>
                  <a:srgbClr val="FF0000"/>
                </a:solidFill>
              </a:rPr>
              <a:t>RequestMapping</a:t>
            </a:r>
            <a:r>
              <a:rPr lang="en-US" sz="1600" b="0" dirty="0">
                <a:solidFill>
                  <a:srgbClr val="FF0000"/>
                </a:solidFill>
              </a:rPr>
              <a:t>(value = "/hello", method = </a:t>
            </a:r>
            <a:r>
              <a:rPr lang="en-US" sz="1600" b="0" dirty="0" err="1">
                <a:solidFill>
                  <a:srgbClr val="FF0000"/>
                </a:solidFill>
              </a:rPr>
              <a:t>RequestMethod.GET</a:t>
            </a:r>
            <a:r>
              <a:rPr lang="en-US" sz="1600" b="0" dirty="0">
                <a:solidFill>
                  <a:srgbClr val="FF0000"/>
                </a:solidFill>
              </a:rPr>
              <a:t>)</a:t>
            </a:r>
          </a:p>
          <a:p>
            <a:pPr marL="230188">
              <a:buNone/>
              <a:tabLst>
                <a:tab pos="684213" algn="l"/>
                <a:tab pos="1257300" algn="l"/>
                <a:tab pos="1828800" algn="l"/>
              </a:tabLst>
            </a:pPr>
            <a:r>
              <a:rPr lang="en-US" sz="1600" b="0" dirty="0"/>
              <a:t>   	public String </a:t>
            </a:r>
            <a:r>
              <a:rPr lang="en-US" sz="1600" b="0" dirty="0" err="1"/>
              <a:t>printHello</a:t>
            </a:r>
            <a:r>
              <a:rPr lang="en-US" sz="1600" b="0" dirty="0"/>
              <a:t>(</a:t>
            </a:r>
            <a:r>
              <a:rPr lang="en-US" sz="1600" b="0" dirty="0" err="1"/>
              <a:t>ModelMap</a:t>
            </a:r>
            <a:r>
              <a:rPr lang="en-US" sz="1600" b="0" dirty="0"/>
              <a:t> model) {</a:t>
            </a:r>
          </a:p>
          <a:p>
            <a:pPr marL="230188">
              <a:buNone/>
              <a:tabLst>
                <a:tab pos="684213" algn="l"/>
                <a:tab pos="1257300" algn="l"/>
                <a:tab pos="1828800" algn="l"/>
              </a:tabLst>
            </a:pPr>
            <a:r>
              <a:rPr lang="en-US" sz="1600" b="0" dirty="0"/>
              <a:t>      		</a:t>
            </a:r>
            <a:r>
              <a:rPr lang="en-US" sz="1600" b="0" dirty="0" err="1"/>
              <a:t>model.addAttribute</a:t>
            </a:r>
            <a:r>
              <a:rPr lang="en-US" sz="1600" b="0" dirty="0"/>
              <a:t>("message", "Hello Spring MVC Framework!");</a:t>
            </a:r>
          </a:p>
          <a:p>
            <a:pPr marL="230188">
              <a:buNone/>
              <a:tabLst>
                <a:tab pos="684213" algn="l"/>
                <a:tab pos="1257300" algn="l"/>
                <a:tab pos="1828800" algn="l"/>
              </a:tabLst>
            </a:pPr>
            <a:r>
              <a:rPr lang="en-US" sz="1600" b="0" dirty="0"/>
              <a:t>      		return "hello";</a:t>
            </a:r>
          </a:p>
          <a:p>
            <a:pPr marL="230188">
              <a:buNone/>
              <a:tabLst>
                <a:tab pos="684213" algn="l"/>
                <a:tab pos="1257300" algn="l"/>
                <a:tab pos="1828800" algn="l"/>
              </a:tabLst>
            </a:pPr>
            <a:r>
              <a:rPr lang="en-US" sz="1600" b="0" dirty="0"/>
              <a:t>   	}</a:t>
            </a:r>
          </a:p>
          <a:p>
            <a:pPr marL="230188">
              <a:buNone/>
              <a:tabLst>
                <a:tab pos="684213" algn="l"/>
                <a:tab pos="1257300" algn="l"/>
                <a:tab pos="1828800" algn="l"/>
              </a:tabLst>
            </a:pPr>
            <a:r>
              <a:rPr lang="en-US" sz="1600" b="0" dirty="0"/>
              <a:t>}</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Controller</a:t>
            </a:r>
          </a:p>
        </p:txBody>
      </p:sp>
    </p:spTree>
    <p:extLst>
      <p:ext uri="{BB962C8B-B14F-4D97-AF65-F5344CB8AC3E}">
        <p14:creationId xmlns:p14="http://schemas.microsoft.com/office/powerpoint/2010/main" val="3022484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it-IT" dirty="0"/>
              <a:t>Spring</a:t>
            </a:r>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r>
              <a:rPr lang="en-US" dirty="0"/>
              <a:t>Spring MVC</a:t>
            </a:r>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Exercise</a:t>
            </a:r>
          </a:p>
        </p:txBody>
      </p:sp>
    </p:spTree>
    <p:extLst>
      <p:ext uri="{BB962C8B-B14F-4D97-AF65-F5344CB8AC3E}">
        <p14:creationId xmlns:p14="http://schemas.microsoft.com/office/powerpoint/2010/main" val="143016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42</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600" b="0" dirty="0"/>
              <a:t>Generate a Spring Boot project structure using Spring </a:t>
            </a:r>
            <a:r>
              <a:rPr lang="en-US" sz="1600" b="0" dirty="0" err="1"/>
              <a:t>Initializr</a:t>
            </a:r>
            <a:endParaRPr lang="en-US" sz="1600" b="0" dirty="0"/>
          </a:p>
          <a:p>
            <a:pPr marL="285750" indent="-285750"/>
            <a:endParaRPr lang="en-US" sz="800" b="0" dirty="0"/>
          </a:p>
          <a:p>
            <a:pPr marL="285750" indent="-285750"/>
            <a:r>
              <a:rPr lang="en-US" sz="1600" b="0" dirty="0"/>
              <a:t>Understand the structure</a:t>
            </a:r>
          </a:p>
          <a:p>
            <a:pPr marL="285750" indent="-285750"/>
            <a:endParaRPr lang="en-US" sz="800" b="0" dirty="0"/>
          </a:p>
          <a:p>
            <a:pPr marL="285750" indent="-285750"/>
            <a:r>
              <a:rPr lang="en-US" sz="1600" b="0" dirty="0"/>
              <a:t>Understand the dependencies in pom.xml</a:t>
            </a:r>
          </a:p>
          <a:p>
            <a:pPr marL="285750" indent="-285750"/>
            <a:endParaRPr lang="en-US" sz="800" b="0" dirty="0"/>
          </a:p>
          <a:p>
            <a:pPr marL="285750" indent="-285750"/>
            <a:r>
              <a:rPr lang="en-US" sz="1600" b="0" dirty="0"/>
              <a:t>Create the controller and define the endpoints</a:t>
            </a:r>
          </a:p>
          <a:p>
            <a:pPr marL="285750" indent="-285750"/>
            <a:endParaRPr lang="en-US" sz="800" b="0" dirty="0"/>
          </a:p>
          <a:p>
            <a:pPr marL="285750" indent="-285750"/>
            <a:r>
              <a:rPr lang="en-US" sz="1600" b="0" dirty="0"/>
              <a:t>Create the views (JSPs)</a:t>
            </a:r>
          </a:p>
          <a:p>
            <a:pPr marL="285750" indent="-285750"/>
            <a:endParaRPr lang="en-US" sz="800" b="0" dirty="0"/>
          </a:p>
          <a:p>
            <a:pPr marL="285750" indent="-285750"/>
            <a:r>
              <a:rPr lang="en-US" sz="1600" b="0" dirty="0"/>
              <a:t>Startup and shut down the server</a:t>
            </a:r>
          </a:p>
          <a:p>
            <a:pPr marL="285750" indent="-285750"/>
            <a:endParaRPr lang="en-US" sz="800" b="0" dirty="0"/>
          </a:p>
          <a:p>
            <a:pPr marL="285750" indent="-285750"/>
            <a:r>
              <a:rPr lang="en-US" sz="1600" b="0" dirty="0"/>
              <a:t>Examine the pages</a:t>
            </a:r>
          </a:p>
          <a:p>
            <a:pPr marL="285750" indent="-285750"/>
            <a:endParaRPr lang="en-US" sz="800" b="0" dirty="0"/>
          </a:p>
          <a:p>
            <a:pPr marL="285750" indent="-285750"/>
            <a:r>
              <a:rPr lang="en-US" sz="1600" b="0" dirty="0"/>
              <a:t>Bonus</a:t>
            </a:r>
          </a:p>
          <a:p>
            <a:pPr marL="571500" indent="-285750">
              <a:buFont typeface="Arial" panose="020B0604020202020204" pitchFamily="34" charset="0"/>
              <a:buChar char="•"/>
            </a:pPr>
            <a:r>
              <a:rPr lang="en-US" sz="1600" b="0" dirty="0"/>
              <a:t>Inject bean in controller</a:t>
            </a:r>
          </a:p>
          <a:p>
            <a:pPr marL="571500" indent="-285750">
              <a:buFont typeface="Arial" panose="020B0604020202020204" pitchFamily="34" charset="0"/>
              <a:buChar char="•"/>
            </a:pPr>
            <a:r>
              <a:rPr lang="en-US" sz="1600" b="0" dirty="0"/>
              <a:t>Read value from property file</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Key steps (refer Generali-2b-Spring-exercises.docx Exercise 1 for details)</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Spring – Exercise 1</a:t>
            </a:r>
          </a:p>
        </p:txBody>
      </p:sp>
    </p:spTree>
    <p:extLst>
      <p:ext uri="{BB962C8B-B14F-4D97-AF65-F5344CB8AC3E}">
        <p14:creationId xmlns:p14="http://schemas.microsoft.com/office/powerpoint/2010/main" val="14504297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43</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783724" y="1729701"/>
            <a:ext cx="4581009" cy="2816105"/>
          </a:xfrm>
        </p:spPr>
        <p:txBody>
          <a:bodyPr/>
          <a:lstStyle/>
          <a:p>
            <a:pPr>
              <a:buNone/>
            </a:pPr>
            <a:r>
              <a:rPr lang="en-US" sz="1800" b="0" dirty="0"/>
              <a:t>Spring Cloud builds on Spring Boot by providing a bunch of libraries that enhance the </a:t>
            </a:r>
            <a:r>
              <a:rPr lang="en-US" sz="1800" b="0" dirty="0" err="1"/>
              <a:t>behaviour</a:t>
            </a:r>
            <a:r>
              <a:rPr lang="en-US" sz="1800" b="0" dirty="0"/>
              <a:t> of an application. </a:t>
            </a:r>
          </a:p>
          <a:p>
            <a:pPr>
              <a:buNone/>
            </a:pPr>
            <a:endParaRPr lang="en-US" sz="1800" b="0" dirty="0"/>
          </a:p>
          <a:p>
            <a:pPr>
              <a:buNone/>
            </a:pPr>
            <a:r>
              <a:rPr lang="en-US" sz="1800" b="0" dirty="0"/>
              <a:t>You can take advantage of the basic default </a:t>
            </a:r>
            <a:r>
              <a:rPr lang="en-US" sz="1800" b="0" dirty="0" err="1"/>
              <a:t>behaviour</a:t>
            </a:r>
            <a:r>
              <a:rPr lang="en-US" sz="1800" b="0" dirty="0"/>
              <a:t> to get started really quickly, and then when you need to, you can configure or extend to create a custom solution.</a:t>
            </a:r>
          </a:p>
          <a:p>
            <a:pPr>
              <a:buNone/>
            </a:pPr>
            <a:endParaRPr lang="en-US" sz="1800" b="0" dirty="0"/>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Spring Cloud</a:t>
            </a:r>
          </a:p>
        </p:txBody>
      </p:sp>
      <p:pic>
        <p:nvPicPr>
          <p:cNvPr id="9" name="Picture 2" descr="spring cloud imageçåçæå°çµæ">
            <a:extLst>
              <a:ext uri="{FF2B5EF4-FFF2-40B4-BE49-F238E27FC236}">
                <a16:creationId xmlns:a16="http://schemas.microsoft.com/office/drawing/2014/main" id="{50E667EF-AF9A-4CDD-9411-F41F28EB78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092" y="1658126"/>
            <a:ext cx="2491618" cy="2491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1165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44</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600" b="0" dirty="0">
                <a:solidFill>
                  <a:srgbClr val="2E3558"/>
                </a:solidFill>
              </a:rPr>
              <a:t>Distributed/versioned configuration</a:t>
            </a:r>
          </a:p>
          <a:p>
            <a:pPr marL="171450" indent="-171450"/>
            <a:endParaRPr lang="en-US" sz="800" b="0" dirty="0">
              <a:solidFill>
                <a:srgbClr val="2E3558"/>
              </a:solidFill>
            </a:endParaRPr>
          </a:p>
          <a:p>
            <a:pPr marL="285750" indent="-285750"/>
            <a:r>
              <a:rPr lang="en-US" sz="1600" b="0" dirty="0">
                <a:solidFill>
                  <a:srgbClr val="2E3558"/>
                </a:solidFill>
              </a:rPr>
              <a:t>Service registration and discovery</a:t>
            </a:r>
          </a:p>
          <a:p>
            <a:pPr marL="171450" indent="-171450"/>
            <a:endParaRPr lang="en-US" sz="800" b="0" dirty="0">
              <a:solidFill>
                <a:srgbClr val="2E3558"/>
              </a:solidFill>
            </a:endParaRPr>
          </a:p>
          <a:p>
            <a:pPr marL="285750" indent="-285750"/>
            <a:r>
              <a:rPr lang="en-US" sz="1600" b="0" dirty="0">
                <a:solidFill>
                  <a:srgbClr val="2E3558"/>
                </a:solidFill>
              </a:rPr>
              <a:t>Routing</a:t>
            </a:r>
          </a:p>
          <a:p>
            <a:pPr marL="171450" indent="-171450"/>
            <a:endParaRPr lang="en-US" sz="800" b="0" dirty="0">
              <a:solidFill>
                <a:srgbClr val="2E3558"/>
              </a:solidFill>
            </a:endParaRPr>
          </a:p>
          <a:p>
            <a:pPr marL="285750" indent="-285750"/>
            <a:r>
              <a:rPr lang="en-US" sz="1600" b="0" dirty="0">
                <a:solidFill>
                  <a:srgbClr val="2E3558"/>
                </a:solidFill>
              </a:rPr>
              <a:t>Service-to-service calls</a:t>
            </a:r>
          </a:p>
          <a:p>
            <a:pPr marL="171450" indent="-171450"/>
            <a:endParaRPr lang="en-US" sz="800" b="0" dirty="0">
              <a:solidFill>
                <a:srgbClr val="2E3558"/>
              </a:solidFill>
            </a:endParaRPr>
          </a:p>
          <a:p>
            <a:pPr marL="285750" indent="-285750"/>
            <a:r>
              <a:rPr lang="en-US" sz="1600" b="0" dirty="0">
                <a:solidFill>
                  <a:srgbClr val="2E3558"/>
                </a:solidFill>
              </a:rPr>
              <a:t>Load balancing</a:t>
            </a:r>
          </a:p>
          <a:p>
            <a:pPr marL="171450" indent="-171450"/>
            <a:endParaRPr lang="en-US" sz="800" b="0" dirty="0">
              <a:solidFill>
                <a:srgbClr val="2E3558"/>
              </a:solidFill>
            </a:endParaRPr>
          </a:p>
          <a:p>
            <a:pPr marL="285750" indent="-285750"/>
            <a:r>
              <a:rPr lang="en-US" sz="1600" b="0" dirty="0">
                <a:solidFill>
                  <a:srgbClr val="2E3558"/>
                </a:solidFill>
              </a:rPr>
              <a:t>Circuit Breakers</a:t>
            </a:r>
          </a:p>
          <a:p>
            <a:pPr marL="171450" indent="-171450"/>
            <a:endParaRPr lang="en-US" sz="800" b="0" dirty="0">
              <a:solidFill>
                <a:srgbClr val="2E3558"/>
              </a:solidFill>
            </a:endParaRPr>
          </a:p>
          <a:p>
            <a:pPr marL="285750" indent="-285750"/>
            <a:r>
              <a:rPr lang="en-US" sz="1600" b="0" dirty="0">
                <a:solidFill>
                  <a:srgbClr val="2E3558"/>
                </a:solidFill>
              </a:rPr>
              <a:t>Global locks</a:t>
            </a:r>
          </a:p>
          <a:p>
            <a:pPr marL="171450" indent="-171450"/>
            <a:endParaRPr lang="en-US" sz="800" b="0" dirty="0">
              <a:solidFill>
                <a:srgbClr val="2E3558"/>
              </a:solidFill>
            </a:endParaRPr>
          </a:p>
          <a:p>
            <a:pPr marL="285750" indent="-285750"/>
            <a:r>
              <a:rPr lang="en-US" sz="1600" b="0" dirty="0">
                <a:solidFill>
                  <a:srgbClr val="2E3558"/>
                </a:solidFill>
              </a:rPr>
              <a:t>Leadership election and cluster state</a:t>
            </a:r>
          </a:p>
          <a:p>
            <a:pPr marL="171450" indent="-171450"/>
            <a:endParaRPr lang="en-US" sz="800" b="0" dirty="0">
              <a:solidFill>
                <a:srgbClr val="2E3558"/>
              </a:solidFill>
            </a:endParaRPr>
          </a:p>
          <a:p>
            <a:pPr marL="285750" indent="-285750"/>
            <a:r>
              <a:rPr lang="en-US" sz="1600" b="0" dirty="0">
                <a:solidFill>
                  <a:srgbClr val="2E3558"/>
                </a:solidFill>
              </a:rPr>
              <a:t>Distributed messaging</a:t>
            </a:r>
          </a:p>
          <a:p>
            <a:pPr marL="285750" indent="-285750"/>
            <a:endParaRPr lang="en-US" sz="1600" b="0" dirty="0">
              <a:solidFill>
                <a:srgbClr val="2E3558"/>
              </a:solidFill>
            </a:endParaRPr>
          </a:p>
          <a:p>
            <a:pPr marL="285750" indent="-285750"/>
            <a:endParaRPr lang="en-US" sz="16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Spring Cloud - Features</a:t>
            </a:r>
          </a:p>
        </p:txBody>
      </p:sp>
    </p:spTree>
    <p:extLst>
      <p:ext uri="{BB962C8B-B14F-4D97-AF65-F5344CB8AC3E}">
        <p14:creationId xmlns:p14="http://schemas.microsoft.com/office/powerpoint/2010/main" val="665301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45</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4567494" y="1572047"/>
            <a:ext cx="3612555" cy="2973760"/>
          </a:xfrm>
        </p:spPr>
        <p:txBody>
          <a:bodyPr/>
          <a:lstStyle/>
          <a:p>
            <a:pPr>
              <a:buNone/>
            </a:pPr>
            <a:r>
              <a:rPr lang="en-US" sz="1800" b="0" dirty="0"/>
              <a:t>A framework that focuses on providing both </a:t>
            </a:r>
            <a:r>
              <a:rPr lang="en-US" sz="1800" b="0" dirty="0">
                <a:solidFill>
                  <a:srgbClr val="C00000"/>
                </a:solidFill>
              </a:rPr>
              <a:t>authentication</a:t>
            </a:r>
            <a:r>
              <a:rPr lang="en-US" sz="1800" b="0" dirty="0"/>
              <a:t> and </a:t>
            </a:r>
            <a:r>
              <a:rPr lang="en-US" sz="1800" b="0" dirty="0">
                <a:solidFill>
                  <a:srgbClr val="C00000"/>
                </a:solidFill>
              </a:rPr>
              <a:t>authorization</a:t>
            </a:r>
            <a:r>
              <a:rPr lang="en-US" sz="1800" b="0" dirty="0"/>
              <a:t> to Java applications. </a:t>
            </a:r>
          </a:p>
          <a:p>
            <a:pPr>
              <a:buNone/>
            </a:pPr>
            <a:endParaRPr lang="en-US" sz="1800" b="0" dirty="0"/>
          </a:p>
          <a:p>
            <a:pPr>
              <a:buNone/>
            </a:pPr>
            <a:r>
              <a:rPr lang="en-US" sz="1800" b="0" dirty="0"/>
              <a:t>Like all Spring projects, the real power of Spring Security is found in how easily it can be extended to meet custom requirements.</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Spring Security</a:t>
            </a:r>
          </a:p>
        </p:txBody>
      </p:sp>
      <p:pic>
        <p:nvPicPr>
          <p:cNvPr id="9" name="Picture 8">
            <a:extLst>
              <a:ext uri="{FF2B5EF4-FFF2-40B4-BE49-F238E27FC236}">
                <a16:creationId xmlns:a16="http://schemas.microsoft.com/office/drawing/2014/main" id="{A145C000-35F9-42A5-BBBB-E50D70C2FE61}"/>
              </a:ext>
            </a:extLst>
          </p:cNvPr>
          <p:cNvPicPr>
            <a:picLocks noChangeAspect="1"/>
          </p:cNvPicPr>
          <p:nvPr/>
        </p:nvPicPr>
        <p:blipFill>
          <a:blip r:embed="rId3"/>
          <a:stretch>
            <a:fillRect/>
          </a:stretch>
        </p:blipFill>
        <p:spPr>
          <a:xfrm>
            <a:off x="579544" y="2009465"/>
            <a:ext cx="3028508" cy="1124570"/>
          </a:xfrm>
          <a:prstGeom prst="rect">
            <a:avLst/>
          </a:prstGeom>
        </p:spPr>
      </p:pic>
    </p:spTree>
    <p:extLst>
      <p:ext uri="{BB962C8B-B14F-4D97-AF65-F5344CB8AC3E}">
        <p14:creationId xmlns:p14="http://schemas.microsoft.com/office/powerpoint/2010/main" val="3320544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46</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solidFill>
                  <a:srgbClr val="2E3558"/>
                </a:solidFill>
              </a:rPr>
              <a:t>Proven technology, it’s better to use this than reinvent the wheel. </a:t>
            </a:r>
          </a:p>
          <a:p>
            <a:pPr marL="171450" indent="-171450"/>
            <a:endParaRPr lang="en-US" sz="800" b="0" dirty="0">
              <a:solidFill>
                <a:srgbClr val="2E3558"/>
              </a:solidFill>
            </a:endParaRPr>
          </a:p>
          <a:p>
            <a:pPr marL="285750" indent="-285750"/>
            <a:r>
              <a:rPr lang="en-US" sz="1800" b="0" dirty="0">
                <a:solidFill>
                  <a:srgbClr val="2E3558"/>
                </a:solidFill>
              </a:rPr>
              <a:t>Prevents some of the common attacks such as CSRF, session fixation attacks.</a:t>
            </a:r>
          </a:p>
          <a:p>
            <a:pPr marL="171450" indent="-171450"/>
            <a:endParaRPr lang="en-US" sz="800" b="0" dirty="0">
              <a:solidFill>
                <a:srgbClr val="2E3558"/>
              </a:solidFill>
            </a:endParaRPr>
          </a:p>
          <a:p>
            <a:pPr marL="285750" indent="-285750"/>
            <a:r>
              <a:rPr lang="en-US" sz="1800" b="0" dirty="0">
                <a:solidFill>
                  <a:srgbClr val="2E3558"/>
                </a:solidFill>
              </a:rPr>
              <a:t>Easy to integrate in any web application. We don’t need to modify web application configurations, spring automatically injects security filters to the web application.</a:t>
            </a:r>
          </a:p>
          <a:p>
            <a:pPr marL="171450" indent="-171450"/>
            <a:endParaRPr lang="en-US" sz="800" b="0" dirty="0">
              <a:solidFill>
                <a:srgbClr val="2E3558"/>
              </a:solidFill>
            </a:endParaRPr>
          </a:p>
          <a:p>
            <a:pPr marL="285750" indent="-285750"/>
            <a:r>
              <a:rPr lang="en-US" sz="1800" b="0" dirty="0">
                <a:solidFill>
                  <a:srgbClr val="2E3558"/>
                </a:solidFill>
              </a:rPr>
              <a:t>Provides support for authentication by different ways – in-memory, DAO, JDBC, LDAP and many more.</a:t>
            </a:r>
          </a:p>
          <a:p>
            <a:pPr marL="171450" indent="-171450"/>
            <a:endParaRPr lang="en-US" sz="800" b="0" dirty="0">
              <a:solidFill>
                <a:srgbClr val="2E3558"/>
              </a:solidFill>
            </a:endParaRPr>
          </a:p>
          <a:p>
            <a:pPr marL="285750" indent="-285750"/>
            <a:r>
              <a:rPr lang="en-US" sz="1800" b="0" dirty="0">
                <a:solidFill>
                  <a:srgbClr val="2E3558"/>
                </a:solidFill>
              </a:rPr>
              <a:t>Provides option to ignore specific URL patterns, good for serving static HTML, image files.</a:t>
            </a:r>
          </a:p>
          <a:p>
            <a:pPr marL="171450" indent="-171450"/>
            <a:endParaRPr lang="en-US" sz="800" b="0" dirty="0">
              <a:solidFill>
                <a:srgbClr val="2E3558"/>
              </a:solidFill>
            </a:endParaRPr>
          </a:p>
          <a:p>
            <a:pPr marL="285750" indent="-285750"/>
            <a:r>
              <a:rPr lang="en-US" sz="1800" b="0" dirty="0">
                <a:solidFill>
                  <a:srgbClr val="2E3558"/>
                </a:solidFill>
              </a:rPr>
              <a:t>Support for groups and roles.</a:t>
            </a:r>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Spring Security - Features</a:t>
            </a:r>
          </a:p>
        </p:txBody>
      </p:sp>
    </p:spTree>
    <p:extLst>
      <p:ext uri="{BB962C8B-B14F-4D97-AF65-F5344CB8AC3E}">
        <p14:creationId xmlns:p14="http://schemas.microsoft.com/office/powerpoint/2010/main" val="6390457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47</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4824248" y="2112579"/>
            <a:ext cx="3306254" cy="2433228"/>
          </a:xfrm>
        </p:spPr>
        <p:txBody>
          <a:bodyPr/>
          <a:lstStyle/>
          <a:p>
            <a:pPr>
              <a:buNone/>
            </a:pPr>
            <a:r>
              <a:rPr lang="en-US" sz="1800" b="0" dirty="0"/>
              <a:t>It makes it easy to use data access technologies, relational and non-relational databases, map-reduce frameworks, and cloud-based data services. </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Spring Data</a:t>
            </a:r>
          </a:p>
        </p:txBody>
      </p:sp>
      <p:pic>
        <p:nvPicPr>
          <p:cNvPr id="9" name="Picture 2" descr="spring data imageçåçæå°çµæ">
            <a:extLst>
              <a:ext uri="{FF2B5EF4-FFF2-40B4-BE49-F238E27FC236}">
                <a16:creationId xmlns:a16="http://schemas.microsoft.com/office/drawing/2014/main" id="{C074455F-4E2B-4196-B0BC-28D237EBC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102" y="1859822"/>
            <a:ext cx="4007198" cy="1805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518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solidFill>
                  <a:srgbClr val="2E3558"/>
                </a:solidFill>
              </a:rPr>
              <a:t>Powerful repository and custom object-mapping abstractions</a:t>
            </a:r>
          </a:p>
          <a:p>
            <a:pPr marL="171450" indent="-171450"/>
            <a:endParaRPr lang="en-US" sz="800" b="0" dirty="0">
              <a:solidFill>
                <a:srgbClr val="2E3558"/>
              </a:solidFill>
            </a:endParaRPr>
          </a:p>
          <a:p>
            <a:pPr marL="285750" indent="-285750"/>
            <a:r>
              <a:rPr lang="en-US" sz="1800" b="0" dirty="0">
                <a:solidFill>
                  <a:srgbClr val="2E3558"/>
                </a:solidFill>
              </a:rPr>
              <a:t>Dynamic query derivation from repository method names</a:t>
            </a:r>
          </a:p>
          <a:p>
            <a:pPr marL="171450" indent="-171450"/>
            <a:endParaRPr lang="en-US" sz="800" b="0" dirty="0">
              <a:solidFill>
                <a:srgbClr val="2E3558"/>
              </a:solidFill>
            </a:endParaRPr>
          </a:p>
          <a:p>
            <a:pPr marL="285750" indent="-285750"/>
            <a:r>
              <a:rPr lang="en-US" sz="1800" b="0" dirty="0">
                <a:solidFill>
                  <a:srgbClr val="2E3558"/>
                </a:solidFill>
              </a:rPr>
              <a:t>Implementation domain base classes providing basic properties</a:t>
            </a:r>
          </a:p>
          <a:p>
            <a:pPr marL="171450" indent="-171450"/>
            <a:endParaRPr lang="en-US" sz="800" b="0" dirty="0">
              <a:solidFill>
                <a:srgbClr val="2E3558"/>
              </a:solidFill>
            </a:endParaRPr>
          </a:p>
          <a:p>
            <a:pPr marL="285750" indent="-285750"/>
            <a:r>
              <a:rPr lang="en-US" sz="1800" b="0" dirty="0">
                <a:solidFill>
                  <a:srgbClr val="2E3558"/>
                </a:solidFill>
              </a:rPr>
              <a:t>Possibility to integrate custom repository code</a:t>
            </a:r>
          </a:p>
          <a:p>
            <a:pPr marL="171450" indent="-171450"/>
            <a:endParaRPr lang="en-US" sz="800" b="0" dirty="0">
              <a:solidFill>
                <a:srgbClr val="2E3558"/>
              </a:solidFill>
            </a:endParaRPr>
          </a:p>
          <a:p>
            <a:pPr marL="285750" indent="-285750"/>
            <a:r>
              <a:rPr lang="en-US" sz="1800" b="0" dirty="0">
                <a:solidFill>
                  <a:srgbClr val="2E3558"/>
                </a:solidFill>
              </a:rPr>
              <a:t>Easy Spring integration</a:t>
            </a:r>
          </a:p>
          <a:p>
            <a:pPr marL="171450" indent="-171450"/>
            <a:endParaRPr lang="en-US" sz="800" b="0" dirty="0">
              <a:solidFill>
                <a:srgbClr val="2E3558"/>
              </a:solidFill>
            </a:endParaRPr>
          </a:p>
          <a:p>
            <a:pPr marL="285750" indent="-285750"/>
            <a:r>
              <a:rPr lang="en-US" sz="1800" b="0" dirty="0">
                <a:solidFill>
                  <a:srgbClr val="2E3558"/>
                </a:solidFill>
              </a:rPr>
              <a:t>Advanced integration with Spring MVC controllers</a:t>
            </a:r>
          </a:p>
          <a:p>
            <a:pPr marL="171450" indent="-171450"/>
            <a:endParaRPr lang="en-US" sz="800" b="0" dirty="0">
              <a:solidFill>
                <a:srgbClr val="2E3558"/>
              </a:solidFill>
            </a:endParaRPr>
          </a:p>
          <a:p>
            <a:pPr marL="285750" indent="-285750"/>
            <a:r>
              <a:rPr lang="en-US" sz="1800" b="0" dirty="0">
                <a:solidFill>
                  <a:srgbClr val="2E3558"/>
                </a:solidFill>
              </a:rPr>
              <a:t>Experimental support for cross-store persistence</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Spring Data - Features</a:t>
            </a:r>
          </a:p>
        </p:txBody>
      </p:sp>
    </p:spTree>
    <p:extLst>
      <p:ext uri="{BB962C8B-B14F-4D97-AF65-F5344CB8AC3E}">
        <p14:creationId xmlns:p14="http://schemas.microsoft.com/office/powerpoint/2010/main" val="194384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Lightweight - the core of spring framework is around 1MB. And the processing overhead is also very negligible.</a:t>
            </a:r>
          </a:p>
          <a:p>
            <a:pPr marL="285750" indent="-285750"/>
            <a:endParaRPr lang="en-US" sz="1800" b="0" dirty="0"/>
          </a:p>
          <a:p>
            <a:pPr marL="285750" indent="-285750"/>
            <a:r>
              <a:rPr lang="en-US" sz="1800" b="0" dirty="0"/>
              <a:t>Inversion of control (IOC) - loose coupling: the objects give their dependencies instead of creating or looking for dependent objects.</a:t>
            </a:r>
          </a:p>
          <a:p>
            <a:pPr marL="285750" indent="-285750"/>
            <a:endParaRPr lang="en-US" sz="1800" b="0" dirty="0"/>
          </a:p>
          <a:p>
            <a:pPr marL="285750" indent="-285750"/>
            <a:r>
              <a:rPr lang="en-US" sz="1800" b="0" dirty="0"/>
              <a:t>Aspect oriented (AOP) - supports Aspect oriented programming </a:t>
            </a:r>
          </a:p>
          <a:p>
            <a:pPr marL="285750" indent="-285750"/>
            <a:endParaRPr lang="en-US" sz="1800" b="0" dirty="0"/>
          </a:p>
          <a:p>
            <a:pPr marL="285750" indent="-285750"/>
            <a:r>
              <a:rPr lang="en-US" sz="1800" b="0" dirty="0"/>
              <a:t>Container - contains and manages the life cycle and configuration of application objects.</a:t>
            </a:r>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Spring Features - 1</a:t>
            </a:r>
          </a:p>
        </p:txBody>
      </p:sp>
    </p:spTree>
    <p:extLst>
      <p:ext uri="{BB962C8B-B14F-4D97-AF65-F5344CB8AC3E}">
        <p14:creationId xmlns:p14="http://schemas.microsoft.com/office/powerpoint/2010/main" val="8757008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49</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3918857" y="1432409"/>
            <a:ext cx="4568084" cy="3113397"/>
          </a:xfrm>
        </p:spPr>
        <p:txBody>
          <a:bodyPr/>
          <a:lstStyle/>
          <a:p>
            <a:pPr>
              <a:buNone/>
              <a:tabLst>
                <a:tab pos="460375" algn="l"/>
              </a:tabLst>
            </a:pPr>
            <a:r>
              <a:rPr lang="en-US" sz="1800" b="0" dirty="0"/>
              <a:t>Messaging is a technique for inter-application communication. </a:t>
            </a:r>
          </a:p>
          <a:p>
            <a:pPr>
              <a:buNone/>
              <a:tabLst>
                <a:tab pos="460375" algn="l"/>
              </a:tabLst>
            </a:pPr>
            <a:endParaRPr lang="en-US" sz="1800" b="0" dirty="0"/>
          </a:p>
          <a:p>
            <a:pPr>
              <a:buNone/>
              <a:tabLst>
                <a:tab pos="460375" algn="l"/>
              </a:tabLst>
            </a:pPr>
            <a:r>
              <a:rPr lang="en-US" sz="1800" b="0" dirty="0"/>
              <a:t>Producer and consumer of messages are decoupled by an intermediate messaging layer known as the message broker. </a:t>
            </a:r>
          </a:p>
          <a:p>
            <a:pPr>
              <a:buNone/>
              <a:tabLst>
                <a:tab pos="460375" algn="l"/>
              </a:tabLst>
            </a:pPr>
            <a:endParaRPr lang="en-US" sz="1800" b="0" dirty="0"/>
          </a:p>
          <a:p>
            <a:pPr>
              <a:buNone/>
              <a:tabLst>
                <a:tab pos="460375" algn="l"/>
              </a:tabLst>
            </a:pPr>
            <a:r>
              <a:rPr lang="en-US" sz="1800" b="0" dirty="0"/>
              <a:t>Message broker provides features like persistent storage of messages, message filtering, message transformation, etc.</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Spring AMQP (Advanced Message Queuing Protocol)</a:t>
            </a:r>
          </a:p>
        </p:txBody>
      </p:sp>
      <p:pic>
        <p:nvPicPr>
          <p:cNvPr id="9" name="Picture 8">
            <a:extLst>
              <a:ext uri="{FF2B5EF4-FFF2-40B4-BE49-F238E27FC236}">
                <a16:creationId xmlns:a16="http://schemas.microsoft.com/office/drawing/2014/main" id="{19DAD058-3528-4A2D-A893-5A295FAFAE32}"/>
              </a:ext>
            </a:extLst>
          </p:cNvPr>
          <p:cNvPicPr>
            <a:picLocks noChangeAspect="1"/>
          </p:cNvPicPr>
          <p:nvPr/>
        </p:nvPicPr>
        <p:blipFill>
          <a:blip r:embed="rId3"/>
          <a:stretch>
            <a:fillRect/>
          </a:stretch>
        </p:blipFill>
        <p:spPr>
          <a:xfrm>
            <a:off x="825335" y="1533742"/>
            <a:ext cx="2571008" cy="2076016"/>
          </a:xfrm>
          <a:prstGeom prst="rect">
            <a:avLst/>
          </a:prstGeom>
        </p:spPr>
      </p:pic>
    </p:spTree>
    <p:extLst>
      <p:ext uri="{BB962C8B-B14F-4D97-AF65-F5344CB8AC3E}">
        <p14:creationId xmlns:p14="http://schemas.microsoft.com/office/powerpoint/2010/main" val="28159665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50</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a:xfrm>
            <a:off x="2570424" y="1262063"/>
            <a:ext cx="5857371" cy="3283744"/>
          </a:xfrm>
        </p:spPr>
        <p:txBody>
          <a:bodyPr/>
          <a:lstStyle/>
          <a:p>
            <a:pPr>
              <a:buNone/>
            </a:pPr>
            <a:r>
              <a:rPr lang="en-US" sz="1800" b="0" dirty="0"/>
              <a:t>The main drawback or limitation of </a:t>
            </a:r>
            <a:r>
              <a:rPr lang="en-US" sz="1800" b="0" dirty="0">
                <a:solidFill>
                  <a:schemeClr val="tx2"/>
                </a:solidFill>
              </a:rPr>
              <a:t>JMS API</a:t>
            </a:r>
            <a:r>
              <a:rPr lang="en-US" sz="1800" b="0" dirty="0"/>
              <a:t> is interoperability that means we can develop messaging systems that will work only in Java based applications. </a:t>
            </a:r>
            <a:r>
              <a:rPr lang="en-US" sz="1800" b="0" dirty="0">
                <a:solidFill>
                  <a:schemeClr val="tx2"/>
                </a:solidFill>
              </a:rPr>
              <a:t>It does not support other languages</a:t>
            </a:r>
            <a:r>
              <a:rPr lang="en-US" sz="1800" b="0" dirty="0"/>
              <a:t>. </a:t>
            </a:r>
          </a:p>
          <a:p>
            <a:pPr>
              <a:buNone/>
            </a:pPr>
            <a:endParaRPr lang="en-US" sz="1800" b="0" dirty="0"/>
          </a:p>
          <a:p>
            <a:pPr>
              <a:buNone/>
            </a:pPr>
            <a:r>
              <a:rPr lang="en-US" sz="1800" b="0" dirty="0"/>
              <a:t>The major advantage of AMQP is that it supports interoperability between heterogeneous platforms and messaging brokers. We can develop our Messaging systems in any language (Java, C++, C#, Ruby etc.) and in any operating system</a:t>
            </a:r>
          </a:p>
          <a:p>
            <a:pPr>
              <a:buNone/>
            </a:pPr>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Why we need AMQP?</a:t>
            </a:r>
          </a:p>
        </p:txBody>
      </p:sp>
      <p:pic>
        <p:nvPicPr>
          <p:cNvPr id="9" name="Picture 2" descr="jms iconçåçæå°çµæ">
            <a:extLst>
              <a:ext uri="{FF2B5EF4-FFF2-40B4-BE49-F238E27FC236}">
                <a16:creationId xmlns:a16="http://schemas.microsoft.com/office/drawing/2014/main" id="{F3CC17B8-757C-4CAA-8CD1-91C4C0F4A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424" y="1340434"/>
            <a:ext cx="863230" cy="8632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A48E03F9-4AB2-4D80-91EC-D0F7419240F0}"/>
              </a:ext>
            </a:extLst>
          </p:cNvPr>
          <p:cNvPicPr>
            <a:picLocks noChangeAspect="1"/>
          </p:cNvPicPr>
          <p:nvPr/>
        </p:nvPicPr>
        <p:blipFill>
          <a:blip r:embed="rId4"/>
          <a:stretch>
            <a:fillRect/>
          </a:stretch>
        </p:blipFill>
        <p:spPr>
          <a:xfrm>
            <a:off x="854424" y="3151170"/>
            <a:ext cx="916004" cy="756700"/>
          </a:xfrm>
          <a:prstGeom prst="rect">
            <a:avLst/>
          </a:prstGeom>
        </p:spPr>
      </p:pic>
      <p:pic>
        <p:nvPicPr>
          <p:cNvPr id="4098" name="Picture 2" descr="Image result for vs image">
            <a:extLst>
              <a:ext uri="{FF2B5EF4-FFF2-40B4-BE49-F238E27FC236}">
                <a16:creationId xmlns:a16="http://schemas.microsoft.com/office/drawing/2014/main" id="{D64DA3DC-09CA-4888-AD7A-CD6ED90428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6155" y="2488703"/>
            <a:ext cx="319768" cy="426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975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it-IT" dirty="0"/>
              <a:t>Spring</a:t>
            </a:r>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r>
              <a:rPr lang="en-US" dirty="0"/>
              <a:t>Spring Data</a:t>
            </a:r>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Exercise</a:t>
            </a:r>
          </a:p>
        </p:txBody>
      </p:sp>
    </p:spTree>
    <p:extLst>
      <p:ext uri="{BB962C8B-B14F-4D97-AF65-F5344CB8AC3E}">
        <p14:creationId xmlns:p14="http://schemas.microsoft.com/office/powerpoint/2010/main" val="16247007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52</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600" b="0" dirty="0"/>
              <a:t>Base on Exercise 1, develop a service to access database</a:t>
            </a:r>
          </a:p>
          <a:p>
            <a:pPr marL="285750" indent="-285750"/>
            <a:endParaRPr lang="en-US" sz="800" b="0" dirty="0"/>
          </a:p>
          <a:p>
            <a:pPr marL="285750" indent="-285750"/>
            <a:r>
              <a:rPr lang="en-US" sz="1600" b="0" dirty="0"/>
              <a:t>Understand the dependencies in pom.xml</a:t>
            </a:r>
          </a:p>
          <a:p>
            <a:pPr marL="285750" indent="-285750"/>
            <a:endParaRPr lang="en-US" sz="800" b="0" dirty="0"/>
          </a:p>
          <a:p>
            <a:pPr marL="285750" indent="-285750"/>
            <a:r>
              <a:rPr lang="en-US" sz="1600" b="0" dirty="0"/>
              <a:t>Create the model for persistence</a:t>
            </a:r>
          </a:p>
          <a:p>
            <a:pPr marL="285750" indent="-285750"/>
            <a:endParaRPr lang="en-US" sz="800" b="0" dirty="0"/>
          </a:p>
          <a:p>
            <a:pPr marL="285750" indent="-285750"/>
            <a:r>
              <a:rPr lang="en-US" sz="1600" b="0" dirty="0"/>
              <a:t>Create the repository to access database</a:t>
            </a:r>
          </a:p>
          <a:p>
            <a:pPr marL="285750" indent="-285750"/>
            <a:endParaRPr lang="en-US" sz="800" b="0" dirty="0"/>
          </a:p>
          <a:p>
            <a:pPr marL="285750" indent="-285750"/>
            <a:r>
              <a:rPr lang="en-US" sz="1600" b="0" dirty="0"/>
              <a:t>Create the service for controller</a:t>
            </a:r>
          </a:p>
          <a:p>
            <a:pPr marL="285750" indent="-285750"/>
            <a:endParaRPr lang="en-US" sz="800" b="0" dirty="0"/>
          </a:p>
          <a:p>
            <a:pPr marL="285750" indent="-285750"/>
            <a:r>
              <a:rPr lang="en-US" sz="1600" b="0" dirty="0"/>
              <a:t>Modify the views to display the results from database</a:t>
            </a:r>
          </a:p>
          <a:p>
            <a:pPr marL="285750" indent="-285750"/>
            <a:endParaRPr lang="en-US" sz="800" b="0" dirty="0"/>
          </a:p>
          <a:p>
            <a:pPr marL="285750" indent="-285750"/>
            <a:r>
              <a:rPr lang="en-US" sz="1600" b="0" dirty="0"/>
              <a:t>Bonus</a:t>
            </a:r>
          </a:p>
          <a:p>
            <a:pPr marL="571500" indent="-285750">
              <a:buFont typeface="Arial" panose="020B0604020202020204" pitchFamily="34" charset="0"/>
              <a:buChar char="•"/>
            </a:pPr>
            <a:r>
              <a:rPr lang="en-US" sz="1600" b="0" dirty="0"/>
              <a:t>Connect to an external database server</a:t>
            </a:r>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r>
              <a:rPr lang="en-US" dirty="0"/>
              <a:t>Key steps (refer Generali-2b-Spring-exercises.docx Exercise 1 for details)</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Spring – Exercise 2</a:t>
            </a:r>
          </a:p>
        </p:txBody>
      </p:sp>
    </p:spTree>
    <p:extLst>
      <p:ext uri="{BB962C8B-B14F-4D97-AF65-F5344CB8AC3E}">
        <p14:creationId xmlns:p14="http://schemas.microsoft.com/office/powerpoint/2010/main" val="413100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940480E-7CEE-48BE-8995-2FFEB3929414}"/>
              </a:ext>
            </a:extLst>
          </p:cNvPr>
          <p:cNvSpPr>
            <a:spLocks noGrp="1"/>
          </p:cNvSpPr>
          <p:nvPr>
            <p:ph type="dt" sz="half" idx="10"/>
          </p:nvPr>
        </p:nvSpPr>
        <p:spPr/>
        <p:txBody>
          <a:bodyPr/>
          <a:lstStyle/>
          <a:p>
            <a:r>
              <a:rPr lang="en-US"/>
              <a:t>13 April 2020</a:t>
            </a:r>
          </a:p>
        </p:txBody>
      </p:sp>
      <p:sp>
        <p:nvSpPr>
          <p:cNvPr id="8" name="Text Placeholder 7">
            <a:extLst>
              <a:ext uri="{FF2B5EF4-FFF2-40B4-BE49-F238E27FC236}">
                <a16:creationId xmlns:a16="http://schemas.microsoft.com/office/drawing/2014/main" id="{286293B1-DDD7-4F03-86AD-DA73583ABD1A}"/>
              </a:ext>
            </a:extLst>
          </p:cNvPr>
          <p:cNvSpPr>
            <a:spLocks noGrp="1"/>
          </p:cNvSpPr>
          <p:nvPr>
            <p:ph type="body" sz="quarter" idx="14"/>
          </p:nvPr>
        </p:nvSpPr>
        <p:spPr/>
        <p:txBody>
          <a:bodyPr/>
          <a:lstStyle/>
          <a:p>
            <a:pPr marL="285750" indent="-285750">
              <a:lnSpc>
                <a:spcPct val="200000"/>
              </a:lnSpc>
            </a:pPr>
            <a:r>
              <a:rPr lang="en-US" sz="1600" dirty="0"/>
              <a:t>What is Spring?</a:t>
            </a:r>
          </a:p>
          <a:p>
            <a:pPr marL="285750" indent="-285750">
              <a:lnSpc>
                <a:spcPct val="200000"/>
              </a:lnSpc>
            </a:pPr>
            <a:r>
              <a:rPr lang="en-US" sz="1600" dirty="0"/>
              <a:t>Spring Modules</a:t>
            </a:r>
          </a:p>
          <a:p>
            <a:pPr marL="285750" indent="-285750">
              <a:lnSpc>
                <a:spcPct val="200000"/>
              </a:lnSpc>
            </a:pPr>
            <a:r>
              <a:rPr lang="en-US" sz="1600" dirty="0"/>
              <a:t>What is Spring Bean?</a:t>
            </a:r>
          </a:p>
          <a:p>
            <a:pPr marL="285750" indent="-285750">
              <a:lnSpc>
                <a:spcPct val="200000"/>
              </a:lnSpc>
            </a:pPr>
            <a:r>
              <a:rPr lang="en-US" sz="1600" dirty="0"/>
              <a:t>Dependency Injection (DI)</a:t>
            </a:r>
          </a:p>
          <a:p>
            <a:pPr marL="285750" indent="-285750">
              <a:lnSpc>
                <a:spcPct val="200000"/>
              </a:lnSpc>
            </a:pPr>
            <a:r>
              <a:rPr lang="en-US" sz="1600" dirty="0"/>
              <a:t>Spring Projects</a:t>
            </a:r>
          </a:p>
        </p:txBody>
      </p:sp>
      <p:sp>
        <p:nvSpPr>
          <p:cNvPr id="5" name="Subtitle 4">
            <a:extLst>
              <a:ext uri="{FF2B5EF4-FFF2-40B4-BE49-F238E27FC236}">
                <a16:creationId xmlns:a16="http://schemas.microsoft.com/office/drawing/2014/main" id="{7323DEFD-BCDA-42E2-8D70-847BFEB7E1BA}"/>
              </a:ext>
            </a:extLst>
          </p:cNvPr>
          <p:cNvSpPr>
            <a:spLocks noGrp="1"/>
          </p:cNvSpPr>
          <p:nvPr>
            <p:ph type="subTitle" idx="1"/>
          </p:nvPr>
        </p:nvSpPr>
        <p:spPr/>
        <p:txBody>
          <a:bodyPr/>
          <a:lstStyle/>
          <a:p>
            <a:r>
              <a:rPr lang="en-US"/>
              <a:t>What is covered</a:t>
            </a:r>
          </a:p>
        </p:txBody>
      </p:sp>
      <p:sp>
        <p:nvSpPr>
          <p:cNvPr id="2" name="Title 1"/>
          <p:cNvSpPr>
            <a:spLocks noGrp="1"/>
          </p:cNvSpPr>
          <p:nvPr>
            <p:ph type="ctrTitle"/>
          </p:nvPr>
        </p:nvSpPr>
        <p:spPr/>
        <p:txBody>
          <a:bodyPr>
            <a:normAutofit/>
          </a:bodyPr>
          <a:lstStyle/>
          <a:p>
            <a:r>
              <a:rPr lang="en-US" sz="1800" dirty="0"/>
              <a:t>Summary</a:t>
            </a:r>
          </a:p>
        </p:txBody>
      </p:sp>
      <p:sp>
        <p:nvSpPr>
          <p:cNvPr id="9" name="Footer Placeholder 8">
            <a:extLst>
              <a:ext uri="{FF2B5EF4-FFF2-40B4-BE49-F238E27FC236}">
                <a16:creationId xmlns:a16="http://schemas.microsoft.com/office/drawing/2014/main" id="{A1F388B9-0A09-4A68-888E-53F807A31C50}"/>
              </a:ext>
            </a:extLst>
          </p:cNvPr>
          <p:cNvSpPr>
            <a:spLocks noGrp="1"/>
          </p:cNvSpPr>
          <p:nvPr>
            <p:ph type="ftr" sz="quarter" idx="11"/>
          </p:nvPr>
        </p:nvSpPr>
        <p:spPr/>
        <p:txBody>
          <a:bodyPr/>
          <a:lstStyle/>
          <a:p>
            <a:r>
              <a:rPr lang="it-IT" dirty="0"/>
              <a:t>Spring</a:t>
            </a:r>
          </a:p>
        </p:txBody>
      </p:sp>
    </p:spTree>
    <p:extLst>
      <p:ext uri="{BB962C8B-B14F-4D97-AF65-F5344CB8AC3E}">
        <p14:creationId xmlns:p14="http://schemas.microsoft.com/office/powerpoint/2010/main" val="37125239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949377-C51A-438D-BCE7-FEE207FA5EDC}"/>
              </a:ext>
            </a:extLst>
          </p:cNvPr>
          <p:cNvSpPr>
            <a:spLocks noGrp="1"/>
          </p:cNvSpPr>
          <p:nvPr>
            <p:ph type="dt" sz="half" idx="10"/>
          </p:nvPr>
        </p:nvSpPr>
        <p:spPr/>
        <p:txBody>
          <a:bodyPr/>
          <a:lstStyle/>
          <a:p>
            <a:fld id="{E9BCA795-6DB1-0248-99D5-883AF2D12726}" type="datetime4">
              <a:rPr lang="it-IT" smtClean="0"/>
              <a:t>17 marzo 2020</a:t>
            </a:fld>
            <a:endParaRPr lang="it-IT" dirty="0"/>
          </a:p>
        </p:txBody>
      </p:sp>
      <p:sp>
        <p:nvSpPr>
          <p:cNvPr id="3" name="Text Placeholder 2">
            <a:extLst>
              <a:ext uri="{FF2B5EF4-FFF2-40B4-BE49-F238E27FC236}">
                <a16:creationId xmlns:a16="http://schemas.microsoft.com/office/drawing/2014/main" id="{67035C86-9B31-4C64-AB84-2306F810F21A}"/>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A474867C-153F-437C-B9BC-ED07278C5789}"/>
              </a:ext>
            </a:extLst>
          </p:cNvPr>
          <p:cNvSpPr>
            <a:spLocks noGrp="1"/>
          </p:cNvSpPr>
          <p:nvPr>
            <p:ph type="body" sz="quarter" idx="12"/>
          </p:nvPr>
        </p:nvSpPr>
        <p:spPr/>
        <p:txBody>
          <a:bodyPr/>
          <a:lstStyle/>
          <a:p>
            <a:endParaRPr lang="en-US"/>
          </a:p>
        </p:txBody>
      </p:sp>
      <p:sp>
        <p:nvSpPr>
          <p:cNvPr id="5" name="Text Placeholder 4">
            <a:extLst>
              <a:ext uri="{FF2B5EF4-FFF2-40B4-BE49-F238E27FC236}">
                <a16:creationId xmlns:a16="http://schemas.microsoft.com/office/drawing/2014/main" id="{485B5E18-2FBB-4E05-8368-34F2F959A96B}"/>
              </a:ext>
            </a:extLst>
          </p:cNvPr>
          <p:cNvSpPr>
            <a:spLocks noGrp="1"/>
          </p:cNvSpPr>
          <p:nvPr>
            <p:ph type="body" sz="quarter" idx="13"/>
          </p:nvPr>
        </p:nvSpPr>
        <p:spPr/>
        <p:txBody>
          <a:bodyPr/>
          <a:lstStyle/>
          <a:p>
            <a:endParaRPr lang="en-US"/>
          </a:p>
        </p:txBody>
      </p:sp>
      <p:sp>
        <p:nvSpPr>
          <p:cNvPr id="6" name="Text Placeholder 5">
            <a:extLst>
              <a:ext uri="{FF2B5EF4-FFF2-40B4-BE49-F238E27FC236}">
                <a16:creationId xmlns:a16="http://schemas.microsoft.com/office/drawing/2014/main" id="{6687620A-FB76-447B-AE2E-44A907DF1338}"/>
              </a:ext>
            </a:extLst>
          </p:cNvPr>
          <p:cNvSpPr>
            <a:spLocks noGrp="1"/>
          </p:cNvSpPr>
          <p:nvPr>
            <p:ph type="body" sz="quarter" idx="14"/>
          </p:nvPr>
        </p:nvSpPr>
        <p:spPr/>
        <p:txBody>
          <a:bodyPr/>
          <a:lstStyle/>
          <a:p>
            <a:endParaRPr lang="en-US"/>
          </a:p>
        </p:txBody>
      </p:sp>
      <p:sp>
        <p:nvSpPr>
          <p:cNvPr id="7" name="Text Placeholder 6">
            <a:extLst>
              <a:ext uri="{FF2B5EF4-FFF2-40B4-BE49-F238E27FC236}">
                <a16:creationId xmlns:a16="http://schemas.microsoft.com/office/drawing/2014/main" id="{9A23D33D-A05E-4563-AF8F-AA12D948FF3D}"/>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3109211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5</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MVC Framework - comes with MVC framework, and accommodates view technologies like JSP, Velocity, POI, etc.</a:t>
            </a:r>
          </a:p>
          <a:p>
            <a:pPr marL="285750" indent="-285750"/>
            <a:endParaRPr lang="en-US" sz="1800" b="0" dirty="0"/>
          </a:p>
          <a:p>
            <a:pPr marL="285750" indent="-285750"/>
            <a:r>
              <a:rPr lang="en-US" sz="1800" b="0" dirty="0"/>
              <a:t>Transaction Management - provides a generic abstraction layer for transaction management. </a:t>
            </a:r>
          </a:p>
          <a:p>
            <a:pPr marL="285750" indent="-285750"/>
            <a:endParaRPr lang="en-US" sz="1800" b="0" dirty="0"/>
          </a:p>
          <a:p>
            <a:pPr marL="285750" indent="-285750"/>
            <a:r>
              <a:rPr lang="en-US" sz="1800" b="0" dirty="0"/>
              <a:t>JDBC Exception Handling - offers a meaningful exception hierarchy, which simplifies the error handling strategy. </a:t>
            </a:r>
          </a:p>
          <a:p>
            <a:pPr marL="285750" indent="-285750"/>
            <a:endParaRPr lang="en-US" sz="1800" b="0" dirty="0"/>
          </a:p>
          <a:p>
            <a:pPr marL="285750" indent="-285750"/>
            <a:r>
              <a:rPr lang="en-US" sz="1800" b="0" dirty="0"/>
              <a:t>Integration with Hibernate, JDO, and </a:t>
            </a:r>
            <a:r>
              <a:rPr lang="en-US" sz="1800" b="0" dirty="0" err="1"/>
              <a:t>iBATIS</a:t>
            </a:r>
            <a:r>
              <a:rPr lang="en-US" sz="1800" b="0" dirty="0"/>
              <a:t> - provides integration services with Hibernate, JDO and </a:t>
            </a:r>
            <a:r>
              <a:rPr lang="en-US" sz="1800" b="0" dirty="0" err="1"/>
              <a:t>iBATIS</a:t>
            </a:r>
            <a:endParaRPr lang="en-US" sz="1800" b="0" dirty="0"/>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Spring Features - 2</a:t>
            </a:r>
          </a:p>
        </p:txBody>
      </p:sp>
    </p:spTree>
    <p:extLst>
      <p:ext uri="{BB962C8B-B14F-4D97-AF65-F5344CB8AC3E}">
        <p14:creationId xmlns:p14="http://schemas.microsoft.com/office/powerpoint/2010/main" val="339957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DC76F-5A8E-48B1-901F-FB1AD0407439}"/>
              </a:ext>
            </a:extLst>
          </p:cNvPr>
          <p:cNvSpPr>
            <a:spLocks noGrp="1"/>
          </p:cNvSpPr>
          <p:nvPr>
            <p:ph type="dt" sz="half" idx="10"/>
          </p:nvPr>
        </p:nvSpPr>
        <p:spPr/>
        <p:txBody>
          <a:bodyPr/>
          <a:lstStyle/>
          <a:p>
            <a:r>
              <a:rPr lang="en-US"/>
              <a:t>13 April 2020</a:t>
            </a:r>
          </a:p>
        </p:txBody>
      </p:sp>
      <p:sp>
        <p:nvSpPr>
          <p:cNvPr id="3" name="Footer Placeholder 2">
            <a:extLst>
              <a:ext uri="{FF2B5EF4-FFF2-40B4-BE49-F238E27FC236}">
                <a16:creationId xmlns:a16="http://schemas.microsoft.com/office/drawing/2014/main" id="{9A341568-4F42-4EAF-BB10-AB502DBA5D63}"/>
              </a:ext>
            </a:extLst>
          </p:cNvPr>
          <p:cNvSpPr>
            <a:spLocks noGrp="1"/>
          </p:cNvSpPr>
          <p:nvPr>
            <p:ph type="ftr" sz="quarter" idx="11"/>
          </p:nvPr>
        </p:nvSpPr>
        <p:spPr/>
        <p:txBody>
          <a:bodyPr/>
          <a:lstStyle/>
          <a:p>
            <a:r>
              <a:rPr lang="it-IT" dirty="0"/>
              <a:t>Spring</a:t>
            </a:r>
          </a:p>
        </p:txBody>
      </p:sp>
      <p:sp>
        <p:nvSpPr>
          <p:cNvPr id="6" name="Subtitle 5">
            <a:extLst>
              <a:ext uri="{FF2B5EF4-FFF2-40B4-BE49-F238E27FC236}">
                <a16:creationId xmlns:a16="http://schemas.microsoft.com/office/drawing/2014/main" id="{125AD53F-EBB5-4393-B2A4-C2EDE0843FB4}"/>
              </a:ext>
            </a:extLst>
          </p:cNvPr>
          <p:cNvSpPr>
            <a:spLocks noGrp="1"/>
          </p:cNvSpPr>
          <p:nvPr>
            <p:ph type="subTitle" idx="1"/>
          </p:nvPr>
        </p:nvSpPr>
        <p:spPr/>
        <p:txBody>
          <a:bodyPr/>
          <a:lstStyle/>
          <a:p>
            <a:endParaRPr lang="en-US"/>
          </a:p>
        </p:txBody>
      </p:sp>
      <p:sp>
        <p:nvSpPr>
          <p:cNvPr id="7" name="Text Placeholder 6">
            <a:extLst>
              <a:ext uri="{FF2B5EF4-FFF2-40B4-BE49-F238E27FC236}">
                <a16:creationId xmlns:a16="http://schemas.microsoft.com/office/drawing/2014/main" id="{4696D44C-63E5-465B-9C5C-4B553785B145}"/>
              </a:ext>
            </a:extLst>
          </p:cNvPr>
          <p:cNvSpPr>
            <a:spLocks noGrp="1"/>
          </p:cNvSpPr>
          <p:nvPr>
            <p:ph type="body" sz="quarter" idx="13"/>
          </p:nvPr>
        </p:nvSpPr>
        <p:spPr/>
        <p:txBody>
          <a:bodyPr/>
          <a:lstStyle/>
          <a:p>
            <a:r>
              <a:rPr lang="en-US" dirty="0"/>
              <a:t>Spring Modules</a:t>
            </a:r>
          </a:p>
        </p:txBody>
      </p:sp>
    </p:spTree>
    <p:extLst>
      <p:ext uri="{BB962C8B-B14F-4D97-AF65-F5344CB8AC3E}">
        <p14:creationId xmlns:p14="http://schemas.microsoft.com/office/powerpoint/2010/main" val="260384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a:xfrm>
            <a:off x="8539205" y="205169"/>
            <a:ext cx="200167" cy="133739"/>
          </a:xfrm>
          <a:prstGeom prst="rect">
            <a:avLst/>
          </a:prstGeom>
        </p:spPr>
        <p:txBody>
          <a:bodyPr anchor="t">
            <a:normAutofit/>
          </a:bodyPr>
          <a:lstStyle/>
          <a:p>
            <a:pPr>
              <a:spcAft>
                <a:spcPts val="600"/>
              </a:spcAft>
            </a:pPr>
            <a:fld id="{C465A074-71B0-1C47-A455-7677837C124E}" type="slidenum">
              <a:rPr lang="it-IT" smtClean="0"/>
              <a:pPr>
                <a:spcAft>
                  <a:spcPts val="600"/>
                </a:spcAft>
              </a:pPr>
              <a:t>7</a:t>
            </a:fld>
            <a:endParaRPr lang="it-IT"/>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a:xfrm>
            <a:off x="3679201" y="4844988"/>
            <a:ext cx="799815" cy="85725"/>
          </a:xfrm>
          <a:prstGeom prst="rect">
            <a:avLst/>
          </a:prstGeom>
        </p:spPr>
        <p:txBody>
          <a:bodyPr anchor="t">
            <a:normAutofit/>
          </a:bodyPr>
          <a:lstStyle/>
          <a:p>
            <a:pPr>
              <a:lnSpc>
                <a:spcPct val="90000"/>
              </a:lnSpc>
              <a:spcAft>
                <a:spcPts val="600"/>
              </a:spcAft>
            </a:pPr>
            <a:r>
              <a:rPr lang="it-IT" sz="60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a:xfrm>
            <a:off x="4613300" y="4844989"/>
            <a:ext cx="2895600" cy="85725"/>
          </a:xfrm>
          <a:prstGeom prst="rect">
            <a:avLst/>
          </a:prstGeom>
        </p:spPr>
        <p:txBody>
          <a:bodyPr anchor="ctr">
            <a:normAutofit lnSpcReduction="10000"/>
          </a:bodyPr>
          <a:lstStyle/>
          <a:p>
            <a:r>
              <a:rPr lang="it-IT" sz="600" dirty="0"/>
              <a:t>Spring</a:t>
            </a:r>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a:xfrm>
            <a:off x="347300" y="348433"/>
            <a:ext cx="8386686" cy="467789"/>
          </a:xfrm>
          <a:prstGeom prst="rect">
            <a:avLst/>
          </a:prstGeom>
        </p:spPr>
        <p:txBody>
          <a:bodyPr anchor="t">
            <a:normAutofit/>
          </a:bodyPr>
          <a:lstStyle/>
          <a:p>
            <a:r>
              <a:rPr lang="en-US" dirty="0"/>
              <a:t>Spring Modules</a:t>
            </a:r>
          </a:p>
        </p:txBody>
      </p:sp>
      <p:sp>
        <p:nvSpPr>
          <p:cNvPr id="25" name="Subtitle 5">
            <a:extLst>
              <a:ext uri="{FF2B5EF4-FFF2-40B4-BE49-F238E27FC236}">
                <a16:creationId xmlns:a16="http://schemas.microsoft.com/office/drawing/2014/main" id="{51896C16-E1F5-44CC-A752-7181BF364B22}"/>
              </a:ext>
            </a:extLst>
          </p:cNvPr>
          <p:cNvSpPr>
            <a:spLocks noGrp="1"/>
          </p:cNvSpPr>
          <p:nvPr>
            <p:ph type="subTitle" idx="1"/>
          </p:nvPr>
        </p:nvSpPr>
        <p:spPr>
          <a:xfrm>
            <a:off x="347300" y="842723"/>
            <a:ext cx="8386686" cy="290338"/>
          </a:xfrm>
        </p:spPr>
        <p:txBody>
          <a:bodyPr/>
          <a:lstStyle/>
          <a:p>
            <a:endParaRPr lang="en-US"/>
          </a:p>
        </p:txBody>
      </p:sp>
      <p:pic>
        <p:nvPicPr>
          <p:cNvPr id="11" name="Picture 10" descr="A screenshot of a cell phone&#10;&#10;Description automatically generated">
            <a:extLst>
              <a:ext uri="{FF2B5EF4-FFF2-40B4-BE49-F238E27FC236}">
                <a16:creationId xmlns:a16="http://schemas.microsoft.com/office/drawing/2014/main" id="{FA014529-B369-42C6-9988-28C34760AE6B}"/>
              </a:ext>
            </a:extLst>
          </p:cNvPr>
          <p:cNvPicPr>
            <a:picLocks noChangeAspect="1"/>
          </p:cNvPicPr>
          <p:nvPr/>
        </p:nvPicPr>
        <p:blipFill>
          <a:blip r:embed="rId3"/>
          <a:stretch>
            <a:fillRect/>
          </a:stretch>
        </p:blipFill>
        <p:spPr>
          <a:xfrm>
            <a:off x="2457260" y="1301819"/>
            <a:ext cx="4172332" cy="3243988"/>
          </a:xfrm>
          <a:prstGeom prst="rect">
            <a:avLst/>
          </a:prstGeom>
          <a:noFill/>
        </p:spPr>
      </p:pic>
    </p:spTree>
    <p:extLst>
      <p:ext uri="{BB962C8B-B14F-4D97-AF65-F5344CB8AC3E}">
        <p14:creationId xmlns:p14="http://schemas.microsoft.com/office/powerpoint/2010/main" val="1232042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8779E-887F-4E6C-A960-1A93E6C11BAD}"/>
              </a:ext>
            </a:extLst>
          </p:cNvPr>
          <p:cNvSpPr>
            <a:spLocks noGrp="1"/>
          </p:cNvSpPr>
          <p:nvPr>
            <p:ph type="sldNum" sz="quarter" idx="12"/>
          </p:nvPr>
        </p:nvSpPr>
        <p:spPr/>
        <p:txBody>
          <a:bodyPr/>
          <a:lstStyle/>
          <a:p>
            <a:fld id="{C465A074-71B0-1C47-A455-7677837C124E}" type="slidenum">
              <a:rPr lang="it-IT" smtClean="0"/>
              <a:pPr/>
              <a:t>8</a:t>
            </a:fld>
            <a:endParaRPr lang="it-IT" dirty="0"/>
          </a:p>
        </p:txBody>
      </p:sp>
      <p:sp>
        <p:nvSpPr>
          <p:cNvPr id="3" name="Date Placeholder 2">
            <a:extLst>
              <a:ext uri="{FF2B5EF4-FFF2-40B4-BE49-F238E27FC236}">
                <a16:creationId xmlns:a16="http://schemas.microsoft.com/office/drawing/2014/main" id="{A6DA91F9-FCB7-4743-8350-DE8C8243C07D}"/>
              </a:ext>
            </a:extLst>
          </p:cNvPr>
          <p:cNvSpPr>
            <a:spLocks noGrp="1"/>
          </p:cNvSpPr>
          <p:nvPr>
            <p:ph type="dt" sz="half" idx="10"/>
          </p:nvPr>
        </p:nvSpPr>
        <p:spPr/>
        <p:txBody>
          <a:bodyPr/>
          <a:lstStyle/>
          <a:p>
            <a:r>
              <a:rPr lang="it-IT" dirty="0"/>
              <a:t>8 April 2020</a:t>
            </a:r>
          </a:p>
        </p:txBody>
      </p:sp>
      <p:sp>
        <p:nvSpPr>
          <p:cNvPr id="4" name="Footer Placeholder 3">
            <a:extLst>
              <a:ext uri="{FF2B5EF4-FFF2-40B4-BE49-F238E27FC236}">
                <a16:creationId xmlns:a16="http://schemas.microsoft.com/office/drawing/2014/main" id="{B1C62C84-1193-4ADB-8A85-1D89F2FE97E2}"/>
              </a:ext>
            </a:extLst>
          </p:cNvPr>
          <p:cNvSpPr>
            <a:spLocks noGrp="1"/>
          </p:cNvSpPr>
          <p:nvPr>
            <p:ph type="ftr" sz="quarter" idx="11"/>
          </p:nvPr>
        </p:nvSpPr>
        <p:spPr/>
        <p:txBody>
          <a:bodyPr/>
          <a:lstStyle/>
          <a:p>
            <a:r>
              <a:rPr lang="it-IT" dirty="0"/>
              <a:t>Spring</a:t>
            </a:r>
          </a:p>
        </p:txBody>
      </p:sp>
      <p:sp>
        <p:nvSpPr>
          <p:cNvPr id="5" name="Text Placeholder 4">
            <a:extLst>
              <a:ext uri="{FF2B5EF4-FFF2-40B4-BE49-F238E27FC236}">
                <a16:creationId xmlns:a16="http://schemas.microsoft.com/office/drawing/2014/main" id="{E9139430-7A10-41E8-8672-EC65F71B568E}"/>
              </a:ext>
            </a:extLst>
          </p:cNvPr>
          <p:cNvSpPr>
            <a:spLocks noGrp="1"/>
          </p:cNvSpPr>
          <p:nvPr>
            <p:ph type="body" sz="quarter" idx="14"/>
          </p:nvPr>
        </p:nvSpPr>
        <p:spPr/>
        <p:txBody>
          <a:bodyPr/>
          <a:lstStyle/>
          <a:p>
            <a:pPr marL="285750" indent="-285750"/>
            <a:r>
              <a:rPr lang="en-US" sz="1800" b="0" dirty="0"/>
              <a:t>The Core Container consists of the Core, Beans, Context, and Expression Language modules.</a:t>
            </a:r>
          </a:p>
          <a:p>
            <a:pPr marL="171450" indent="-171450"/>
            <a:endParaRPr lang="en-US" sz="1000" b="0" dirty="0"/>
          </a:p>
          <a:p>
            <a:pPr marL="285750" indent="-285750"/>
            <a:r>
              <a:rPr lang="en-US" sz="1800" b="0" dirty="0">
                <a:solidFill>
                  <a:srgbClr val="C00000"/>
                </a:solidFill>
              </a:rPr>
              <a:t>The Core and Beans modules </a:t>
            </a:r>
            <a:r>
              <a:rPr lang="en-US" sz="1800" b="0" dirty="0"/>
              <a:t>provide the </a:t>
            </a:r>
            <a:r>
              <a:rPr lang="en-US" sz="1800" b="0" dirty="0" err="1"/>
              <a:t>IoC</a:t>
            </a:r>
            <a:r>
              <a:rPr lang="en-US" sz="1800" b="0" dirty="0"/>
              <a:t> and Dependency Injection features. </a:t>
            </a:r>
          </a:p>
          <a:p>
            <a:pPr marL="171450" indent="-171450"/>
            <a:endParaRPr lang="en-US" sz="1000" b="0" dirty="0"/>
          </a:p>
          <a:p>
            <a:pPr marL="285750" indent="-285750"/>
            <a:r>
              <a:rPr lang="en-US" sz="1800" b="0" dirty="0">
                <a:solidFill>
                  <a:srgbClr val="C00000"/>
                </a:solidFill>
              </a:rPr>
              <a:t>The Context module</a:t>
            </a:r>
            <a:r>
              <a:rPr lang="en-US" sz="1800" b="0" dirty="0"/>
              <a:t> inherits its features from the Beans module and adds support for internationalization, event-propagation, resource-loading, and the transparent creation of contexts. It also supports Java EE features such as EJB, JMX ,and basic remoting.</a:t>
            </a:r>
          </a:p>
          <a:p>
            <a:pPr marL="171450" indent="-171450"/>
            <a:endParaRPr lang="en-US" sz="1000" b="0" dirty="0"/>
          </a:p>
          <a:p>
            <a:pPr marL="285750" indent="-285750"/>
            <a:r>
              <a:rPr lang="en-US" sz="1800" b="0" dirty="0">
                <a:solidFill>
                  <a:srgbClr val="C00000"/>
                </a:solidFill>
              </a:rPr>
              <a:t>The Expression Language module </a:t>
            </a:r>
            <a:r>
              <a:rPr lang="en-US" sz="1800" b="0" dirty="0"/>
              <a:t>provides a powerful expression language for querying and manipulating an object graph at runtime.</a:t>
            </a:r>
          </a:p>
          <a:p>
            <a:pPr marL="285750" indent="-285750"/>
            <a:endParaRPr lang="en-US" sz="1800" b="0" dirty="0"/>
          </a:p>
        </p:txBody>
      </p:sp>
      <p:sp>
        <p:nvSpPr>
          <p:cNvPr id="7" name="Subtitle 6">
            <a:extLst>
              <a:ext uri="{FF2B5EF4-FFF2-40B4-BE49-F238E27FC236}">
                <a16:creationId xmlns:a16="http://schemas.microsoft.com/office/drawing/2014/main" id="{D7903B0A-C96B-41D0-8272-1E599D44A95D}"/>
              </a:ext>
            </a:extLst>
          </p:cNvPr>
          <p:cNvSpPr>
            <a:spLocks noGrp="1"/>
          </p:cNvSpPr>
          <p:nvPr>
            <p:ph type="subTitle" idx="1"/>
          </p:nvPr>
        </p:nvSpPr>
        <p:spPr/>
        <p:txBody>
          <a:bodyPr/>
          <a:lstStyle/>
          <a:p>
            <a:endParaRPr lang="en-US"/>
          </a:p>
        </p:txBody>
      </p:sp>
      <p:sp>
        <p:nvSpPr>
          <p:cNvPr id="8" name="Title 7">
            <a:extLst>
              <a:ext uri="{FF2B5EF4-FFF2-40B4-BE49-F238E27FC236}">
                <a16:creationId xmlns:a16="http://schemas.microsoft.com/office/drawing/2014/main" id="{6390F593-5623-4A34-A97D-B347E3602C60}"/>
              </a:ext>
            </a:extLst>
          </p:cNvPr>
          <p:cNvSpPr>
            <a:spLocks noGrp="1"/>
          </p:cNvSpPr>
          <p:nvPr>
            <p:ph type="ctrTitle"/>
          </p:nvPr>
        </p:nvSpPr>
        <p:spPr/>
        <p:txBody>
          <a:bodyPr/>
          <a:lstStyle/>
          <a:p>
            <a:r>
              <a:rPr lang="en-US" dirty="0"/>
              <a:t>Core Container</a:t>
            </a:r>
          </a:p>
        </p:txBody>
      </p:sp>
    </p:spTree>
    <p:extLst>
      <p:ext uri="{BB962C8B-B14F-4D97-AF65-F5344CB8AC3E}">
        <p14:creationId xmlns:p14="http://schemas.microsoft.com/office/powerpoint/2010/main" val="1534920604"/>
      </p:ext>
    </p:extLst>
  </p:cSld>
  <p:clrMapOvr>
    <a:masterClrMapping/>
  </p:clrMapOvr>
</p:sld>
</file>

<file path=ppt/theme/theme1.xml><?xml version="1.0" encoding="utf-8"?>
<a:theme xmlns:a="http://schemas.openxmlformats.org/drawingml/2006/main" name="04_G_PPT_Template_16.9">
  <a:themeElements>
    <a:clrScheme name="Generali_colori_C">
      <a:dk1>
        <a:sysClr val="windowText" lastClr="000000"/>
      </a:dk1>
      <a:lt1>
        <a:sysClr val="window" lastClr="FFFFFF"/>
      </a:lt1>
      <a:dk2>
        <a:srgbClr val="BD2027"/>
      </a:dk2>
      <a:lt2>
        <a:srgbClr val="FEEEE6"/>
      </a:lt2>
      <a:accent1>
        <a:srgbClr val="BD2027"/>
      </a:accent1>
      <a:accent2>
        <a:srgbClr val="C25439"/>
      </a:accent2>
      <a:accent3>
        <a:srgbClr val="E9B09A"/>
      </a:accent3>
      <a:accent4>
        <a:srgbClr val="5C5D5F"/>
      </a:accent4>
      <a:accent5>
        <a:srgbClr val="CFD0D2"/>
      </a:accent5>
      <a:accent6>
        <a:srgbClr val="A1A3A4"/>
      </a:accent6>
      <a:hlink>
        <a:srgbClr val="BD2027"/>
      </a:hlink>
      <a:folHlink>
        <a:srgbClr val="C25439"/>
      </a:folHlink>
    </a:clrScheme>
    <a:fontScheme name="BE_typografia">
      <a:majorFont>
        <a:latin typeface="Arial Regular"/>
        <a:ea typeface="Arial Italic"/>
        <a:cs typeface=""/>
      </a:majorFont>
      <a:minorFont>
        <a:latin typeface="Arial Regular"/>
        <a:ea typeface="Arial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BCF753C9CCAD4BB7002EFF7B16FFCA" ma:contentTypeVersion="2" ma:contentTypeDescription="Create a new document." ma:contentTypeScope="" ma:versionID="974dfa480e83b5ec04d28d57185c8fc0">
  <xsd:schema xmlns:xsd="http://www.w3.org/2001/XMLSchema" xmlns:xs="http://www.w3.org/2001/XMLSchema" xmlns:p="http://schemas.microsoft.com/office/2006/metadata/properties" xmlns:ns2="ffa1a2d8-ace4-49fd-b33c-1041352ab9e4" targetNamespace="http://schemas.microsoft.com/office/2006/metadata/properties" ma:root="true" ma:fieldsID="f121f6905c8d250cb4e73b22950033d8" ns2:_="">
    <xsd:import namespace="ffa1a2d8-ace4-49fd-b33c-1041352ab9e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a1a2d8-ace4-49fd-b33c-1041352ab9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FC2E33-69D6-46C3-A88A-4E55612F1B84}"/>
</file>

<file path=customXml/itemProps2.xml><?xml version="1.0" encoding="utf-8"?>
<ds:datastoreItem xmlns:ds="http://schemas.openxmlformats.org/officeDocument/2006/customXml" ds:itemID="{68843718-0C04-4378-B6F2-2A0316D91C4A}">
  <ds:schemaRefs>
    <ds:schemaRef ds:uri="http://schemas.microsoft.com/office/2006/documentManagement/types"/>
    <ds:schemaRef ds:uri="http://schemas.microsoft.com/office/2006/metadata/properties"/>
    <ds:schemaRef ds:uri="075e2cdc-077e-4505-bf01-984002671eed"/>
    <ds:schemaRef ds:uri="http://purl.org/dc/terms/"/>
    <ds:schemaRef ds:uri="http://schemas.openxmlformats.org/package/2006/metadata/core-properties"/>
    <ds:schemaRef ds:uri="http://purl.org/dc/dcmitype/"/>
    <ds:schemaRef ds:uri="http://schemas.microsoft.com/office/infopath/2007/PartnerControls"/>
    <ds:schemaRef ds:uri="6ba9d453-e847-4fbf-8534-f90f788e049a"/>
    <ds:schemaRef ds:uri="http://www.w3.org/XML/1998/namespace"/>
    <ds:schemaRef ds:uri="http://purl.org/dc/elements/1.1/"/>
  </ds:schemaRefs>
</ds:datastoreItem>
</file>

<file path=customXml/itemProps3.xml><?xml version="1.0" encoding="utf-8"?>
<ds:datastoreItem xmlns:ds="http://schemas.openxmlformats.org/officeDocument/2006/customXml" ds:itemID="{875F4724-A406-4CDE-9003-F243CF3156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299</TotalTime>
  <Words>3488</Words>
  <Application>Microsoft Office PowerPoint</Application>
  <PresentationFormat>On-screen Show (16:9)</PresentationFormat>
  <Paragraphs>706</Paragraphs>
  <Slides>55</Slides>
  <Notes>44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4" baseType="lpstr">
      <vt:lpstr>Arial Regular</vt:lpstr>
      <vt:lpstr>Lucida Grande</vt:lpstr>
      <vt:lpstr>Arial</vt:lpstr>
      <vt:lpstr>Arial</vt:lpstr>
      <vt:lpstr>Calibri</vt:lpstr>
      <vt:lpstr>Trebuchet MS</vt:lpstr>
      <vt:lpstr>Wingdings</vt:lpstr>
      <vt:lpstr>04_G_PPT_Template_16.9</vt:lpstr>
      <vt:lpstr>Bitmap Image</vt:lpstr>
      <vt:lpstr>Spring</vt:lpstr>
      <vt:lpstr>PowerPoint Presentation</vt:lpstr>
      <vt:lpstr>PowerPoint Presentation</vt:lpstr>
      <vt:lpstr>What is Spring?</vt:lpstr>
      <vt:lpstr>Spring Features - 1</vt:lpstr>
      <vt:lpstr>Spring Features - 2</vt:lpstr>
      <vt:lpstr>PowerPoint Presentation</vt:lpstr>
      <vt:lpstr>Spring Modules</vt:lpstr>
      <vt:lpstr>Core Container</vt:lpstr>
      <vt:lpstr>Data Access/Integration</vt:lpstr>
      <vt:lpstr>Web</vt:lpstr>
      <vt:lpstr>PowerPoint Presentation</vt:lpstr>
      <vt:lpstr>What is Spring Bean?</vt:lpstr>
      <vt:lpstr>Bean Scopes</vt:lpstr>
      <vt:lpstr>Custom init() and destroy() methods</vt:lpstr>
      <vt:lpstr>@PostConstruct and @PreDestroy annotations</vt:lpstr>
      <vt:lpstr>PowerPoint Presentation</vt:lpstr>
      <vt:lpstr>Inversion of Control (IoC)</vt:lpstr>
      <vt:lpstr>Dependency Injection (DI)</vt:lpstr>
      <vt:lpstr>Without DI – Traditional way</vt:lpstr>
      <vt:lpstr>Without DI - Requirement  Changes</vt:lpstr>
      <vt:lpstr>DI Solution</vt:lpstr>
      <vt:lpstr>DI - Constructor-Based</vt:lpstr>
      <vt:lpstr>DI - Setter-Based</vt:lpstr>
      <vt:lpstr>DI - Field-Based (Autowired)</vt:lpstr>
      <vt:lpstr>Important Annotations</vt:lpstr>
      <vt:lpstr>Annotation Based Configuration</vt:lpstr>
      <vt:lpstr>Configuration, @Bean and @ComponentScan</vt:lpstr>
      <vt:lpstr>@Autowired and @Qualifier</vt:lpstr>
      <vt:lpstr>Example to inject a specific bean</vt:lpstr>
      <vt:lpstr>PowerPoint Presentation</vt:lpstr>
      <vt:lpstr>Spring Projects</vt:lpstr>
      <vt:lpstr>Spring Boot</vt:lpstr>
      <vt:lpstr>Spring Boot in a minute</vt:lpstr>
      <vt:lpstr>Features</vt:lpstr>
      <vt:lpstr>Spring MVC framework</vt:lpstr>
      <vt:lpstr>MVC Flow</vt:lpstr>
      <vt:lpstr>Required Configuration – web.xml</vt:lpstr>
      <vt:lpstr>Required Configuration</vt:lpstr>
      <vt:lpstr>Required Configuration – HelloWeb-servlet.xml</vt:lpstr>
      <vt:lpstr>Controller</vt:lpstr>
      <vt:lpstr>PowerPoint Presentation</vt:lpstr>
      <vt:lpstr>Spring – Exercise 1</vt:lpstr>
      <vt:lpstr>Spring Cloud</vt:lpstr>
      <vt:lpstr>Spring Cloud - Features</vt:lpstr>
      <vt:lpstr>Spring Security</vt:lpstr>
      <vt:lpstr>Spring Security - Features</vt:lpstr>
      <vt:lpstr>Spring Data</vt:lpstr>
      <vt:lpstr>Spring Data - Features</vt:lpstr>
      <vt:lpstr>Spring AMQP (Advanced Message Queuing Protocol)</vt:lpstr>
      <vt:lpstr>Why we need AMQP?</vt:lpstr>
      <vt:lpstr>PowerPoint Presentation</vt:lpstr>
      <vt:lpstr>Spring – Exercise 2</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dc:title>
  <dc:creator>Yeung, Anders</dc:creator>
  <cp:lastModifiedBy>Kwok, Jeffrey</cp:lastModifiedBy>
  <cp:revision>31</cp:revision>
  <dcterms:created xsi:type="dcterms:W3CDTF">2020-03-06T08:49:42Z</dcterms:created>
  <dcterms:modified xsi:type="dcterms:W3CDTF">2020-03-17T01:29:11Z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0x01010017BCF753C9CCAD4BB7002EFF7B16FFCA</vt:lpwstr>
  </property>
</Properties>
</file>