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05" r:id="rId5"/>
    <p:sldId id="306" r:id="rId6"/>
    <p:sldId id="329" r:id="rId7"/>
    <p:sldId id="307" r:id="rId8"/>
    <p:sldId id="330" r:id="rId9"/>
    <p:sldId id="308" r:id="rId10"/>
    <p:sldId id="309" r:id="rId11"/>
    <p:sldId id="310" r:id="rId12"/>
    <p:sldId id="331" r:id="rId13"/>
    <p:sldId id="311" r:id="rId14"/>
    <p:sldId id="312" r:id="rId15"/>
    <p:sldId id="313" r:id="rId16"/>
    <p:sldId id="314" r:id="rId17"/>
    <p:sldId id="316" r:id="rId18"/>
    <p:sldId id="332" r:id="rId19"/>
    <p:sldId id="317" r:id="rId20"/>
    <p:sldId id="318" r:id="rId21"/>
    <p:sldId id="319" r:id="rId22"/>
    <p:sldId id="320" r:id="rId23"/>
    <p:sldId id="321" r:id="rId24"/>
    <p:sldId id="333" r:id="rId25"/>
    <p:sldId id="322" r:id="rId26"/>
    <p:sldId id="323" r:id="rId27"/>
    <p:sldId id="324" r:id="rId28"/>
    <p:sldId id="334" r:id="rId29"/>
    <p:sldId id="327" r:id="rId30"/>
    <p:sldId id="328" r:id="rId31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8">
          <p15:clr>
            <a:srgbClr val="A4A3A4"/>
          </p15:clr>
        </p15:guide>
        <p15:guide id="2" pos="55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D1E20"/>
    <a:srgbClr val="DF4133"/>
    <a:srgbClr val="E73139"/>
    <a:srgbClr val="D22D32"/>
    <a:srgbClr val="7F7F7F"/>
    <a:srgbClr val="AF0819"/>
    <a:srgbClr val="BD0D22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74" autoAdjust="0"/>
    <p:restoredTop sz="74321" autoAdjust="0"/>
  </p:normalViewPr>
  <p:slideViewPr>
    <p:cSldViewPr snapToGrid="0" snapToObjects="1">
      <p:cViewPr varScale="1">
        <p:scale>
          <a:sx n="76" d="100"/>
          <a:sy n="76" d="100"/>
        </p:scale>
        <p:origin x="1282" y="43"/>
      </p:cViewPr>
      <p:guideLst>
        <p:guide orient="horz" pos="2828"/>
        <p:guide pos="55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, Jaicee H." userId="e5927eaa-06cd-477b-8660-03fffce8533b" providerId="ADAL" clId="{139C5CAD-9743-4EC9-868D-485985690AD8}"/>
    <pc:docChg chg="undo custSel addSld delSld modSld sldOrd">
      <pc:chgData name="Lam, Jaicee H." userId="e5927eaa-06cd-477b-8660-03fffce8533b" providerId="ADAL" clId="{139C5CAD-9743-4EC9-868D-485985690AD8}" dt="2020-03-10T07:01:34.598" v="721" actId="20577"/>
      <pc:docMkLst>
        <pc:docMk/>
      </pc:docMkLst>
      <pc:sldChg chg="modSp">
        <pc:chgData name="Lam, Jaicee H." userId="e5927eaa-06cd-477b-8660-03fffce8533b" providerId="ADAL" clId="{139C5CAD-9743-4EC9-868D-485985690AD8}" dt="2020-03-04T07:38:33.342" v="474" actId="20577"/>
        <pc:sldMkLst>
          <pc:docMk/>
          <pc:sldMk cId="2371777303" sldId="305"/>
        </pc:sldMkLst>
        <pc:spChg chg="mod">
          <ac:chgData name="Lam, Jaicee H." userId="e5927eaa-06cd-477b-8660-03fffce8533b" providerId="ADAL" clId="{139C5CAD-9743-4EC9-868D-485985690AD8}" dt="2020-03-03T08:10:21.481" v="21" actId="20577"/>
          <ac:spMkLst>
            <pc:docMk/>
            <pc:sldMk cId="2371777303" sldId="305"/>
            <ac:spMk id="3" creationId="{00000000-0000-0000-0000-000000000000}"/>
          </ac:spMkLst>
        </pc:spChg>
        <pc:spChg chg="mod">
          <ac:chgData name="Lam, Jaicee H." userId="e5927eaa-06cd-477b-8660-03fffce8533b" providerId="ADAL" clId="{139C5CAD-9743-4EC9-868D-485985690AD8}" dt="2020-03-04T07:38:33.342" v="474" actId="20577"/>
          <ac:spMkLst>
            <pc:docMk/>
            <pc:sldMk cId="2371777303" sldId="305"/>
            <ac:spMk id="4" creationId="{00000000-0000-0000-0000-000000000000}"/>
          </ac:spMkLst>
        </pc:spChg>
      </pc:sldChg>
      <pc:sldChg chg="modSp add">
        <pc:chgData name="Lam, Jaicee H." userId="e5927eaa-06cd-477b-8660-03fffce8533b" providerId="ADAL" clId="{139C5CAD-9743-4EC9-868D-485985690AD8}" dt="2020-03-04T08:12:27.262" v="544" actId="20577"/>
        <pc:sldMkLst>
          <pc:docMk/>
          <pc:sldMk cId="1152484643" sldId="306"/>
        </pc:sldMkLst>
        <pc:spChg chg="mod">
          <ac:chgData name="Lam, Jaicee H." userId="e5927eaa-06cd-477b-8660-03fffce8533b" providerId="ADAL" clId="{139C5CAD-9743-4EC9-868D-485985690AD8}" dt="2020-03-04T07:39:24.754" v="475"/>
          <ac:spMkLst>
            <pc:docMk/>
            <pc:sldMk cId="1152484643" sldId="306"/>
            <ac:spMk id="3" creationId="{FF1CEE08-1A92-49C6-9D9B-2BFAA04C52F7}"/>
          </ac:spMkLst>
        </pc:spChg>
        <pc:spChg chg="mod">
          <ac:chgData name="Lam, Jaicee H." userId="e5927eaa-06cd-477b-8660-03fffce8533b" providerId="ADAL" clId="{139C5CAD-9743-4EC9-868D-485985690AD8}" dt="2020-03-04T08:12:27.262" v="544" actId="20577"/>
          <ac:spMkLst>
            <pc:docMk/>
            <pc:sldMk cId="1152484643" sldId="306"/>
            <ac:spMk id="4" creationId="{42111338-16B8-4DB4-AB3B-71FEE462609B}"/>
          </ac:spMkLst>
        </pc:spChg>
        <pc:spChg chg="mod">
          <ac:chgData name="Lam, Jaicee H." userId="e5927eaa-06cd-477b-8660-03fffce8533b" providerId="ADAL" clId="{139C5CAD-9743-4EC9-868D-485985690AD8}" dt="2020-03-04T08:01:50.088" v="539" actId="20577"/>
          <ac:spMkLst>
            <pc:docMk/>
            <pc:sldMk cId="1152484643" sldId="306"/>
            <ac:spMk id="5" creationId="{E32E54CC-9CF9-45B8-93A0-6263EF47440B}"/>
          </ac:spMkLst>
        </pc:spChg>
      </pc:sldChg>
      <pc:sldChg chg="modSp add del">
        <pc:chgData name="Lam, Jaicee H." userId="e5927eaa-06cd-477b-8660-03fffce8533b" providerId="ADAL" clId="{139C5CAD-9743-4EC9-868D-485985690AD8}" dt="2020-03-03T08:10:48.389" v="22" actId="2696"/>
        <pc:sldMkLst>
          <pc:docMk/>
          <pc:sldMk cId="1102008274" sldId="307"/>
        </pc:sldMkLst>
        <pc:spChg chg="mod">
          <ac:chgData name="Lam, Jaicee H." userId="e5927eaa-06cd-477b-8660-03fffce8533b" providerId="ADAL" clId="{139C5CAD-9743-4EC9-868D-485985690AD8}" dt="2020-03-03T08:09:47.054" v="20" actId="20577"/>
          <ac:spMkLst>
            <pc:docMk/>
            <pc:sldMk cId="1102008274" sldId="307"/>
            <ac:spMk id="5" creationId="{27823161-79EB-437E-A7E9-82D0380A0F6F}"/>
          </ac:spMkLst>
        </pc:spChg>
        <pc:spChg chg="mod">
          <ac:chgData name="Lam, Jaicee H." userId="e5927eaa-06cd-477b-8660-03fffce8533b" providerId="ADAL" clId="{139C5CAD-9743-4EC9-868D-485985690AD8}" dt="2020-03-03T08:09:31.411" v="8" actId="27636"/>
          <ac:spMkLst>
            <pc:docMk/>
            <pc:sldMk cId="1102008274" sldId="307"/>
            <ac:spMk id="6" creationId="{F5D254DD-AF92-4211-80E5-5DFBD52EE2D2}"/>
          </ac:spMkLst>
        </pc:spChg>
        <pc:spChg chg="mod">
          <ac:chgData name="Lam, Jaicee H." userId="e5927eaa-06cd-477b-8660-03fffce8533b" providerId="ADAL" clId="{139C5CAD-9743-4EC9-868D-485985690AD8}" dt="2020-03-03T08:09:39.348" v="14" actId="20577"/>
          <ac:spMkLst>
            <pc:docMk/>
            <pc:sldMk cId="1102008274" sldId="307"/>
            <ac:spMk id="8" creationId="{E9C55604-C34C-4128-99C3-9CC5D5F88BF4}"/>
          </ac:spMkLst>
        </pc:spChg>
      </pc:sldChg>
      <pc:sldChg chg="addSp modSp add">
        <pc:chgData name="Lam, Jaicee H." userId="e5927eaa-06cd-477b-8660-03fffce8533b" providerId="ADAL" clId="{139C5CAD-9743-4EC9-868D-485985690AD8}" dt="2020-03-04T08:12:33.482" v="545"/>
        <pc:sldMkLst>
          <pc:docMk/>
          <pc:sldMk cId="2394793380" sldId="307"/>
        </pc:sldMkLst>
        <pc:spChg chg="mod">
          <ac:chgData name="Lam, Jaicee H." userId="e5927eaa-06cd-477b-8660-03fffce8533b" providerId="ADAL" clId="{139C5CAD-9743-4EC9-868D-485985690AD8}" dt="2020-03-04T07:39:33.614" v="476"/>
          <ac:spMkLst>
            <pc:docMk/>
            <pc:sldMk cId="2394793380" sldId="307"/>
            <ac:spMk id="3" creationId="{A6DA91F9-FCB7-4743-8350-DE8C8243C07D}"/>
          </ac:spMkLst>
        </pc:spChg>
        <pc:spChg chg="mod">
          <ac:chgData name="Lam, Jaicee H." userId="e5927eaa-06cd-477b-8660-03fffce8533b" providerId="ADAL" clId="{139C5CAD-9743-4EC9-868D-485985690AD8}" dt="2020-03-04T08:12:33.482" v="545"/>
          <ac:spMkLst>
            <pc:docMk/>
            <pc:sldMk cId="2394793380" sldId="307"/>
            <ac:spMk id="4" creationId="{B1C62C84-1193-4ADB-8A85-1D89F2FE97E2}"/>
          </ac:spMkLst>
        </pc:spChg>
        <pc:spChg chg="mod">
          <ac:chgData name="Lam, Jaicee H." userId="e5927eaa-06cd-477b-8660-03fffce8533b" providerId="ADAL" clId="{139C5CAD-9743-4EC9-868D-485985690AD8}" dt="2020-03-04T06:53:01.079" v="232" actId="15"/>
          <ac:spMkLst>
            <pc:docMk/>
            <pc:sldMk cId="2394793380" sldId="307"/>
            <ac:spMk id="5" creationId="{E9139430-7A10-41E8-8672-EC65F71B568E}"/>
          </ac:spMkLst>
        </pc:spChg>
        <pc:spChg chg="mod">
          <ac:chgData name="Lam, Jaicee H." userId="e5927eaa-06cd-477b-8660-03fffce8533b" providerId="ADAL" clId="{139C5CAD-9743-4EC9-868D-485985690AD8}" dt="2020-03-03T08:12:53.999" v="24" actId="27636"/>
          <ac:spMkLst>
            <pc:docMk/>
            <pc:sldMk cId="2394793380" sldId="307"/>
            <ac:spMk id="6" creationId="{398152BC-43A6-4818-8311-0A33454E6222}"/>
          </ac:spMkLst>
        </pc:spChg>
        <pc:spChg chg="mod">
          <ac:chgData name="Lam, Jaicee H." userId="e5927eaa-06cd-477b-8660-03fffce8533b" providerId="ADAL" clId="{139C5CAD-9743-4EC9-868D-485985690AD8}" dt="2020-03-03T08:13:46.207" v="28"/>
          <ac:spMkLst>
            <pc:docMk/>
            <pc:sldMk cId="2394793380" sldId="307"/>
            <ac:spMk id="8" creationId="{6390F593-5623-4A34-A97D-B347E3602C60}"/>
          </ac:spMkLst>
        </pc:spChg>
        <pc:picChg chg="add mod">
          <ac:chgData name="Lam, Jaicee H." userId="e5927eaa-06cd-477b-8660-03fffce8533b" providerId="ADAL" clId="{139C5CAD-9743-4EC9-868D-485985690AD8}" dt="2020-03-03T08:14:54.682" v="38" actId="1076"/>
          <ac:picMkLst>
            <pc:docMk/>
            <pc:sldMk cId="2394793380" sldId="307"/>
            <ac:picMk id="9" creationId="{11CB3934-EB5D-432B-8271-33ADD7847C46}"/>
          </ac:picMkLst>
        </pc:picChg>
      </pc:sldChg>
      <pc:sldChg chg="delSp modSp add">
        <pc:chgData name="Lam, Jaicee H." userId="e5927eaa-06cd-477b-8660-03fffce8533b" providerId="ADAL" clId="{139C5CAD-9743-4EC9-868D-485985690AD8}" dt="2020-03-04T08:12:36.745" v="546"/>
        <pc:sldMkLst>
          <pc:docMk/>
          <pc:sldMk cId="2705165879" sldId="308"/>
        </pc:sldMkLst>
        <pc:spChg chg="mod">
          <ac:chgData name="Lam, Jaicee H." userId="e5927eaa-06cd-477b-8660-03fffce8533b" providerId="ADAL" clId="{139C5CAD-9743-4EC9-868D-485985690AD8}" dt="2020-03-04T07:39:36.371" v="477"/>
          <ac:spMkLst>
            <pc:docMk/>
            <pc:sldMk cId="2705165879" sldId="308"/>
            <ac:spMk id="3" creationId="{A6DA91F9-FCB7-4743-8350-DE8C8243C07D}"/>
          </ac:spMkLst>
        </pc:spChg>
        <pc:spChg chg="mod">
          <ac:chgData name="Lam, Jaicee H." userId="e5927eaa-06cd-477b-8660-03fffce8533b" providerId="ADAL" clId="{139C5CAD-9743-4EC9-868D-485985690AD8}" dt="2020-03-04T08:12:36.745" v="546"/>
          <ac:spMkLst>
            <pc:docMk/>
            <pc:sldMk cId="2705165879" sldId="308"/>
            <ac:spMk id="4" creationId="{B1C62C84-1193-4ADB-8A85-1D89F2FE97E2}"/>
          </ac:spMkLst>
        </pc:spChg>
        <pc:spChg chg="mod">
          <ac:chgData name="Lam, Jaicee H." userId="e5927eaa-06cd-477b-8660-03fffce8533b" providerId="ADAL" clId="{139C5CAD-9743-4EC9-868D-485985690AD8}" dt="2020-03-04T07:28:29.969" v="452" actId="12"/>
          <ac:spMkLst>
            <pc:docMk/>
            <pc:sldMk cId="2705165879" sldId="308"/>
            <ac:spMk id="5" creationId="{E9139430-7A10-41E8-8672-EC65F71B568E}"/>
          </ac:spMkLst>
        </pc:spChg>
        <pc:spChg chg="mod">
          <ac:chgData name="Lam, Jaicee H." userId="e5927eaa-06cd-477b-8660-03fffce8533b" providerId="ADAL" clId="{139C5CAD-9743-4EC9-868D-485985690AD8}" dt="2020-03-04T06:25:00.772" v="40"/>
          <ac:spMkLst>
            <pc:docMk/>
            <pc:sldMk cId="2705165879" sldId="308"/>
            <ac:spMk id="8" creationId="{6390F593-5623-4A34-A97D-B347E3602C60}"/>
          </ac:spMkLst>
        </pc:spChg>
        <pc:picChg chg="del">
          <ac:chgData name="Lam, Jaicee H." userId="e5927eaa-06cd-477b-8660-03fffce8533b" providerId="ADAL" clId="{139C5CAD-9743-4EC9-868D-485985690AD8}" dt="2020-03-04T06:25:08.256" v="42" actId="478"/>
          <ac:picMkLst>
            <pc:docMk/>
            <pc:sldMk cId="2705165879" sldId="308"/>
            <ac:picMk id="9" creationId="{11CB3934-EB5D-432B-8271-33ADD7847C46}"/>
          </ac:picMkLst>
        </pc:picChg>
      </pc:sldChg>
      <pc:sldChg chg="modSp add">
        <pc:chgData name="Lam, Jaicee H." userId="e5927eaa-06cd-477b-8660-03fffce8533b" providerId="ADAL" clId="{139C5CAD-9743-4EC9-868D-485985690AD8}" dt="2020-03-04T08:12:43.027" v="547"/>
        <pc:sldMkLst>
          <pc:docMk/>
          <pc:sldMk cId="2596422118" sldId="309"/>
        </pc:sldMkLst>
        <pc:spChg chg="mod">
          <ac:chgData name="Lam, Jaicee H." userId="e5927eaa-06cd-477b-8660-03fffce8533b" providerId="ADAL" clId="{139C5CAD-9743-4EC9-868D-485985690AD8}" dt="2020-03-04T07:39:39.983" v="478"/>
          <ac:spMkLst>
            <pc:docMk/>
            <pc:sldMk cId="2596422118" sldId="309"/>
            <ac:spMk id="3" creationId="{A6DA91F9-FCB7-4743-8350-DE8C8243C07D}"/>
          </ac:spMkLst>
        </pc:spChg>
        <pc:spChg chg="mod">
          <ac:chgData name="Lam, Jaicee H." userId="e5927eaa-06cd-477b-8660-03fffce8533b" providerId="ADAL" clId="{139C5CAD-9743-4EC9-868D-485985690AD8}" dt="2020-03-04T08:12:43.027" v="547"/>
          <ac:spMkLst>
            <pc:docMk/>
            <pc:sldMk cId="2596422118" sldId="309"/>
            <ac:spMk id="4" creationId="{B1C62C84-1193-4ADB-8A85-1D89F2FE97E2}"/>
          </ac:spMkLst>
        </pc:spChg>
        <pc:spChg chg="mod">
          <ac:chgData name="Lam, Jaicee H." userId="e5927eaa-06cd-477b-8660-03fffce8533b" providerId="ADAL" clId="{139C5CAD-9743-4EC9-868D-485985690AD8}" dt="2020-03-04T07:28:58.125" v="454" actId="207"/>
          <ac:spMkLst>
            <pc:docMk/>
            <pc:sldMk cId="2596422118" sldId="309"/>
            <ac:spMk id="5" creationId="{E9139430-7A10-41E8-8672-EC65F71B568E}"/>
          </ac:spMkLst>
        </pc:spChg>
        <pc:spChg chg="mod">
          <ac:chgData name="Lam, Jaicee H." userId="e5927eaa-06cd-477b-8660-03fffce8533b" providerId="ADAL" clId="{139C5CAD-9743-4EC9-868D-485985690AD8}" dt="2020-03-04T06:25:27.816" v="44"/>
          <ac:spMkLst>
            <pc:docMk/>
            <pc:sldMk cId="2596422118" sldId="309"/>
            <ac:spMk id="8" creationId="{6390F593-5623-4A34-A97D-B347E3602C60}"/>
          </ac:spMkLst>
        </pc:spChg>
      </pc:sldChg>
      <pc:sldChg chg="modSp add modNotesTx">
        <pc:chgData name="Lam, Jaicee H." userId="e5927eaa-06cd-477b-8660-03fffce8533b" providerId="ADAL" clId="{139C5CAD-9743-4EC9-868D-485985690AD8}" dt="2020-03-04T08:12:47.837" v="548"/>
        <pc:sldMkLst>
          <pc:docMk/>
          <pc:sldMk cId="3877843034" sldId="310"/>
        </pc:sldMkLst>
        <pc:spChg chg="mod">
          <ac:chgData name="Lam, Jaicee H." userId="e5927eaa-06cd-477b-8660-03fffce8533b" providerId="ADAL" clId="{139C5CAD-9743-4EC9-868D-485985690AD8}" dt="2020-03-04T07:39:44.304" v="479"/>
          <ac:spMkLst>
            <pc:docMk/>
            <pc:sldMk cId="3877843034" sldId="310"/>
            <ac:spMk id="3" creationId="{A6DA91F9-FCB7-4743-8350-DE8C8243C07D}"/>
          </ac:spMkLst>
        </pc:spChg>
        <pc:spChg chg="mod">
          <ac:chgData name="Lam, Jaicee H." userId="e5927eaa-06cd-477b-8660-03fffce8533b" providerId="ADAL" clId="{139C5CAD-9743-4EC9-868D-485985690AD8}" dt="2020-03-04T08:12:47.837" v="548"/>
          <ac:spMkLst>
            <pc:docMk/>
            <pc:sldMk cId="3877843034" sldId="310"/>
            <ac:spMk id="4" creationId="{B1C62C84-1193-4ADB-8A85-1D89F2FE97E2}"/>
          </ac:spMkLst>
        </pc:spChg>
        <pc:spChg chg="mod">
          <ac:chgData name="Lam, Jaicee H." userId="e5927eaa-06cd-477b-8660-03fffce8533b" providerId="ADAL" clId="{139C5CAD-9743-4EC9-868D-485985690AD8}" dt="2020-03-04T07:29:37.332" v="457" actId="207"/>
          <ac:spMkLst>
            <pc:docMk/>
            <pc:sldMk cId="3877843034" sldId="310"/>
            <ac:spMk id="5" creationId="{E9139430-7A10-41E8-8672-EC65F71B568E}"/>
          </ac:spMkLst>
        </pc:spChg>
        <pc:spChg chg="mod">
          <ac:chgData name="Lam, Jaicee H." userId="e5927eaa-06cd-477b-8660-03fffce8533b" providerId="ADAL" clId="{139C5CAD-9743-4EC9-868D-485985690AD8}" dt="2020-03-04T06:25:59.329" v="47"/>
          <ac:spMkLst>
            <pc:docMk/>
            <pc:sldMk cId="3877843034" sldId="310"/>
            <ac:spMk id="8" creationId="{6390F593-5623-4A34-A97D-B347E3602C60}"/>
          </ac:spMkLst>
        </pc:spChg>
      </pc:sldChg>
      <pc:sldChg chg="addSp delSp modSp add modNotesTx">
        <pc:chgData name="Lam, Jaicee H." userId="e5927eaa-06cd-477b-8660-03fffce8533b" providerId="ADAL" clId="{139C5CAD-9743-4EC9-868D-485985690AD8}" dt="2020-03-04T08:12:51.599" v="549"/>
        <pc:sldMkLst>
          <pc:docMk/>
          <pc:sldMk cId="1336483110" sldId="311"/>
        </pc:sldMkLst>
        <pc:spChg chg="mod">
          <ac:chgData name="Lam, Jaicee H." userId="e5927eaa-06cd-477b-8660-03fffce8533b" providerId="ADAL" clId="{139C5CAD-9743-4EC9-868D-485985690AD8}" dt="2020-03-04T07:39:46.556" v="480"/>
          <ac:spMkLst>
            <pc:docMk/>
            <pc:sldMk cId="1336483110" sldId="311"/>
            <ac:spMk id="3" creationId="{94817395-66C9-4070-AA46-B2371D0E2A78}"/>
          </ac:spMkLst>
        </pc:spChg>
        <pc:spChg chg="mod">
          <ac:chgData name="Lam, Jaicee H." userId="e5927eaa-06cd-477b-8660-03fffce8533b" providerId="ADAL" clId="{139C5CAD-9743-4EC9-868D-485985690AD8}" dt="2020-03-04T08:12:51.599" v="549"/>
          <ac:spMkLst>
            <pc:docMk/>
            <pc:sldMk cId="1336483110" sldId="311"/>
            <ac:spMk id="4" creationId="{7FC63E49-6329-4814-9E07-0C0FEEC11B57}"/>
          </ac:spMkLst>
        </pc:spChg>
        <pc:spChg chg="mod">
          <ac:chgData name="Lam, Jaicee H." userId="e5927eaa-06cd-477b-8660-03fffce8533b" providerId="ADAL" clId="{139C5CAD-9743-4EC9-868D-485985690AD8}" dt="2020-03-04T06:36:29.648" v="66"/>
          <ac:spMkLst>
            <pc:docMk/>
            <pc:sldMk cId="1336483110" sldId="311"/>
            <ac:spMk id="5" creationId="{A86A69D6-79E5-4C8F-8D0C-72B7AD514EC6}"/>
          </ac:spMkLst>
        </pc:spChg>
        <pc:spChg chg="mod">
          <ac:chgData name="Lam, Jaicee H." userId="e5927eaa-06cd-477b-8660-03fffce8533b" providerId="ADAL" clId="{139C5CAD-9743-4EC9-868D-485985690AD8}" dt="2020-03-04T06:33:23.213" v="63" actId="27636"/>
          <ac:spMkLst>
            <pc:docMk/>
            <pc:sldMk cId="1336483110" sldId="311"/>
            <ac:spMk id="7" creationId="{B0D1D865-72E1-4CB0-B9E9-5E942FB015D3}"/>
          </ac:spMkLst>
        </pc:spChg>
        <pc:spChg chg="del">
          <ac:chgData name="Lam, Jaicee H." userId="e5927eaa-06cd-477b-8660-03fffce8533b" providerId="ADAL" clId="{139C5CAD-9743-4EC9-868D-485985690AD8}" dt="2020-03-04T06:37:04.244" v="67" actId="3680"/>
          <ac:spMkLst>
            <pc:docMk/>
            <pc:sldMk cId="1336483110" sldId="311"/>
            <ac:spMk id="8" creationId="{A400652B-79A9-43D8-9962-1AF74DAA01AA}"/>
          </ac:spMkLst>
        </pc:spChg>
        <pc:graphicFrameChg chg="add mod ord modGraphic">
          <ac:chgData name="Lam, Jaicee H." userId="e5927eaa-06cd-477b-8660-03fffce8533b" providerId="ADAL" clId="{139C5CAD-9743-4EC9-868D-485985690AD8}" dt="2020-03-04T06:38:04.348" v="81" actId="14100"/>
          <ac:graphicFrameMkLst>
            <pc:docMk/>
            <pc:sldMk cId="1336483110" sldId="311"/>
            <ac:graphicFrameMk id="9" creationId="{F0D60C34-33E3-4FD3-B0B1-C715C8A25B3C}"/>
          </ac:graphicFrameMkLst>
        </pc:graphicFrameChg>
      </pc:sldChg>
      <pc:sldChg chg="modSp add ord">
        <pc:chgData name="Lam, Jaicee H." userId="e5927eaa-06cd-477b-8660-03fffce8533b" providerId="ADAL" clId="{139C5CAD-9743-4EC9-868D-485985690AD8}" dt="2020-03-04T08:12:55.334" v="550"/>
        <pc:sldMkLst>
          <pc:docMk/>
          <pc:sldMk cId="3021909468" sldId="312"/>
        </pc:sldMkLst>
        <pc:spChg chg="mod">
          <ac:chgData name="Lam, Jaicee H." userId="e5927eaa-06cd-477b-8660-03fffce8533b" providerId="ADAL" clId="{139C5CAD-9743-4EC9-868D-485985690AD8}" dt="2020-03-04T07:39:48.592" v="481"/>
          <ac:spMkLst>
            <pc:docMk/>
            <pc:sldMk cId="3021909468" sldId="312"/>
            <ac:spMk id="3" creationId="{A6DA91F9-FCB7-4743-8350-DE8C8243C07D}"/>
          </ac:spMkLst>
        </pc:spChg>
        <pc:spChg chg="mod">
          <ac:chgData name="Lam, Jaicee H." userId="e5927eaa-06cd-477b-8660-03fffce8533b" providerId="ADAL" clId="{139C5CAD-9743-4EC9-868D-485985690AD8}" dt="2020-03-04T08:12:55.334" v="550"/>
          <ac:spMkLst>
            <pc:docMk/>
            <pc:sldMk cId="3021909468" sldId="312"/>
            <ac:spMk id="4" creationId="{B1C62C84-1193-4ADB-8A85-1D89F2FE97E2}"/>
          </ac:spMkLst>
        </pc:spChg>
        <pc:spChg chg="mod">
          <ac:chgData name="Lam, Jaicee H." userId="e5927eaa-06cd-477b-8660-03fffce8533b" providerId="ADAL" clId="{139C5CAD-9743-4EC9-868D-485985690AD8}" dt="2020-03-04T06:53:21.941" v="234" actId="12"/>
          <ac:spMkLst>
            <pc:docMk/>
            <pc:sldMk cId="3021909468" sldId="312"/>
            <ac:spMk id="5" creationId="{E9139430-7A10-41E8-8672-EC65F71B568E}"/>
          </ac:spMkLst>
        </pc:spChg>
        <pc:spChg chg="mod">
          <ac:chgData name="Lam, Jaicee H." userId="e5927eaa-06cd-477b-8660-03fffce8533b" providerId="ADAL" clId="{139C5CAD-9743-4EC9-868D-485985690AD8}" dt="2020-03-04T06:42:01.845" v="91"/>
          <ac:spMkLst>
            <pc:docMk/>
            <pc:sldMk cId="3021909468" sldId="312"/>
            <ac:spMk id="7" creationId="{D7903B0A-C96B-41D0-8272-1E599D44A95D}"/>
          </ac:spMkLst>
        </pc:spChg>
        <pc:spChg chg="mod">
          <ac:chgData name="Lam, Jaicee H." userId="e5927eaa-06cd-477b-8660-03fffce8533b" providerId="ADAL" clId="{139C5CAD-9743-4EC9-868D-485985690AD8}" dt="2020-03-04T06:42:03.878" v="92" actId="20577"/>
          <ac:spMkLst>
            <pc:docMk/>
            <pc:sldMk cId="3021909468" sldId="312"/>
            <ac:spMk id="8" creationId="{6390F593-5623-4A34-A97D-B347E3602C60}"/>
          </ac:spMkLst>
        </pc:spChg>
      </pc:sldChg>
      <pc:sldChg chg="modSp add">
        <pc:chgData name="Lam, Jaicee H." userId="e5927eaa-06cd-477b-8660-03fffce8533b" providerId="ADAL" clId="{139C5CAD-9743-4EC9-868D-485985690AD8}" dt="2020-03-05T05:18:24.217" v="565" actId="20577"/>
        <pc:sldMkLst>
          <pc:docMk/>
          <pc:sldMk cId="2711782990" sldId="313"/>
        </pc:sldMkLst>
        <pc:spChg chg="mod">
          <ac:chgData name="Lam, Jaicee H." userId="e5927eaa-06cd-477b-8660-03fffce8533b" providerId="ADAL" clId="{139C5CAD-9743-4EC9-868D-485985690AD8}" dt="2020-03-04T07:39:54.139" v="482"/>
          <ac:spMkLst>
            <pc:docMk/>
            <pc:sldMk cId="2711782990" sldId="313"/>
            <ac:spMk id="3" creationId="{A6DA91F9-FCB7-4743-8350-DE8C8243C07D}"/>
          </ac:spMkLst>
        </pc:spChg>
        <pc:spChg chg="mod">
          <ac:chgData name="Lam, Jaicee H." userId="e5927eaa-06cd-477b-8660-03fffce8533b" providerId="ADAL" clId="{139C5CAD-9743-4EC9-868D-485985690AD8}" dt="2020-03-04T08:12:58.326" v="551"/>
          <ac:spMkLst>
            <pc:docMk/>
            <pc:sldMk cId="2711782990" sldId="313"/>
            <ac:spMk id="4" creationId="{B1C62C84-1193-4ADB-8A85-1D89F2FE97E2}"/>
          </ac:spMkLst>
        </pc:spChg>
        <pc:spChg chg="mod">
          <ac:chgData name="Lam, Jaicee H." userId="e5927eaa-06cd-477b-8660-03fffce8533b" providerId="ADAL" clId="{139C5CAD-9743-4EC9-868D-485985690AD8}" dt="2020-03-05T05:18:24.217" v="565" actId="20577"/>
          <ac:spMkLst>
            <pc:docMk/>
            <pc:sldMk cId="2711782990" sldId="313"/>
            <ac:spMk id="5" creationId="{E9139430-7A10-41E8-8672-EC65F71B568E}"/>
          </ac:spMkLst>
        </pc:spChg>
        <pc:spChg chg="mod">
          <ac:chgData name="Lam, Jaicee H." userId="e5927eaa-06cd-477b-8660-03fffce8533b" providerId="ADAL" clId="{139C5CAD-9743-4EC9-868D-485985690AD8}" dt="2020-03-04T06:43:44.697" v="97"/>
          <ac:spMkLst>
            <pc:docMk/>
            <pc:sldMk cId="2711782990" sldId="313"/>
            <ac:spMk id="7" creationId="{D7903B0A-C96B-41D0-8272-1E599D44A95D}"/>
          </ac:spMkLst>
        </pc:spChg>
      </pc:sldChg>
      <pc:sldChg chg="addSp modSp add modNotesTx">
        <pc:chgData name="Lam, Jaicee H." userId="e5927eaa-06cd-477b-8660-03fffce8533b" providerId="ADAL" clId="{139C5CAD-9743-4EC9-868D-485985690AD8}" dt="2020-03-05T05:18:57.227" v="601" actId="20577"/>
        <pc:sldMkLst>
          <pc:docMk/>
          <pc:sldMk cId="3082341385" sldId="314"/>
        </pc:sldMkLst>
        <pc:spChg chg="mod">
          <ac:chgData name="Lam, Jaicee H." userId="e5927eaa-06cd-477b-8660-03fffce8533b" providerId="ADAL" clId="{139C5CAD-9743-4EC9-868D-485985690AD8}" dt="2020-03-04T07:39:57.455" v="483"/>
          <ac:spMkLst>
            <pc:docMk/>
            <pc:sldMk cId="3082341385" sldId="314"/>
            <ac:spMk id="3" creationId="{A6DA91F9-FCB7-4743-8350-DE8C8243C07D}"/>
          </ac:spMkLst>
        </pc:spChg>
        <pc:spChg chg="mod">
          <ac:chgData name="Lam, Jaicee H." userId="e5927eaa-06cd-477b-8660-03fffce8533b" providerId="ADAL" clId="{139C5CAD-9743-4EC9-868D-485985690AD8}" dt="2020-03-04T08:13:00.999" v="552"/>
          <ac:spMkLst>
            <pc:docMk/>
            <pc:sldMk cId="3082341385" sldId="314"/>
            <ac:spMk id="4" creationId="{B1C62C84-1193-4ADB-8A85-1D89F2FE97E2}"/>
          </ac:spMkLst>
        </pc:spChg>
        <pc:spChg chg="mod">
          <ac:chgData name="Lam, Jaicee H." userId="e5927eaa-06cd-477b-8660-03fffce8533b" providerId="ADAL" clId="{139C5CAD-9743-4EC9-868D-485985690AD8}" dt="2020-03-04T06:45:18.072" v="121"/>
          <ac:spMkLst>
            <pc:docMk/>
            <pc:sldMk cId="3082341385" sldId="314"/>
            <ac:spMk id="5" creationId="{E9139430-7A10-41E8-8672-EC65F71B568E}"/>
          </ac:spMkLst>
        </pc:spChg>
        <pc:spChg chg="mod">
          <ac:chgData name="Lam, Jaicee H." userId="e5927eaa-06cd-477b-8660-03fffce8533b" providerId="ADAL" clId="{139C5CAD-9743-4EC9-868D-485985690AD8}" dt="2020-03-04T06:44:49.248" v="114"/>
          <ac:spMkLst>
            <pc:docMk/>
            <pc:sldMk cId="3082341385" sldId="314"/>
            <ac:spMk id="7" creationId="{D7903B0A-C96B-41D0-8272-1E599D44A95D}"/>
          </ac:spMkLst>
        </pc:spChg>
        <pc:spChg chg="add mod">
          <ac:chgData name="Lam, Jaicee H." userId="e5927eaa-06cd-477b-8660-03fffce8533b" providerId="ADAL" clId="{139C5CAD-9743-4EC9-868D-485985690AD8}" dt="2020-03-04T06:47:23.747" v="144" actId="14100"/>
          <ac:spMkLst>
            <pc:docMk/>
            <pc:sldMk cId="3082341385" sldId="314"/>
            <ac:spMk id="9" creationId="{B1B3D097-8295-477E-AE7B-2C539E1B3943}"/>
          </ac:spMkLst>
        </pc:spChg>
        <pc:spChg chg="add mod">
          <ac:chgData name="Lam, Jaicee H." userId="e5927eaa-06cd-477b-8660-03fffce8533b" providerId="ADAL" clId="{139C5CAD-9743-4EC9-868D-485985690AD8}" dt="2020-03-05T05:18:57.227" v="601" actId="20577"/>
          <ac:spMkLst>
            <pc:docMk/>
            <pc:sldMk cId="3082341385" sldId="314"/>
            <ac:spMk id="10" creationId="{8AF51628-BE68-469F-AA78-F71B753ADBF3}"/>
          </ac:spMkLst>
        </pc:spChg>
      </pc:sldChg>
      <pc:sldChg chg="modSp add del modNotesTx">
        <pc:chgData name="Lam, Jaicee H." userId="e5927eaa-06cd-477b-8660-03fffce8533b" providerId="ADAL" clId="{139C5CAD-9743-4EC9-868D-485985690AD8}" dt="2020-03-04T06:50:48.997" v="204" actId="2696"/>
        <pc:sldMkLst>
          <pc:docMk/>
          <pc:sldMk cId="3438035352" sldId="315"/>
        </pc:sldMkLst>
        <pc:spChg chg="mod">
          <ac:chgData name="Lam, Jaicee H." userId="e5927eaa-06cd-477b-8660-03fffce8533b" providerId="ADAL" clId="{139C5CAD-9743-4EC9-868D-485985690AD8}" dt="2020-03-04T06:49:48.206" v="194" actId="20577"/>
          <ac:spMkLst>
            <pc:docMk/>
            <pc:sldMk cId="3438035352" sldId="315"/>
            <ac:spMk id="5" creationId="{A78D4B54-9231-46F9-9116-F4BDD18A4B01}"/>
          </ac:spMkLst>
        </pc:spChg>
        <pc:spChg chg="mod">
          <ac:chgData name="Lam, Jaicee H." userId="e5927eaa-06cd-477b-8660-03fffce8533b" providerId="ADAL" clId="{139C5CAD-9743-4EC9-868D-485985690AD8}" dt="2020-03-04T06:49:08.414" v="171" actId="27636"/>
          <ac:spMkLst>
            <pc:docMk/>
            <pc:sldMk cId="3438035352" sldId="315"/>
            <ac:spMk id="6" creationId="{8814DF43-828F-4F96-84FD-8AC83071A3FF}"/>
          </ac:spMkLst>
        </pc:spChg>
        <pc:spChg chg="mod">
          <ac:chgData name="Lam, Jaicee H." userId="e5927eaa-06cd-477b-8660-03fffce8533b" providerId="ADAL" clId="{139C5CAD-9743-4EC9-868D-485985690AD8}" dt="2020-03-04T06:49:25.262" v="175" actId="20577"/>
          <ac:spMkLst>
            <pc:docMk/>
            <pc:sldMk cId="3438035352" sldId="315"/>
            <ac:spMk id="8" creationId="{52F94777-BDC6-4110-BE8E-830A408ABBD1}"/>
          </ac:spMkLst>
        </pc:spChg>
        <pc:spChg chg="mod">
          <ac:chgData name="Lam, Jaicee H." userId="e5927eaa-06cd-477b-8660-03fffce8533b" providerId="ADAL" clId="{139C5CAD-9743-4EC9-868D-485985690AD8}" dt="2020-03-04T06:49:15.542" v="172"/>
          <ac:spMkLst>
            <pc:docMk/>
            <pc:sldMk cId="3438035352" sldId="315"/>
            <ac:spMk id="9" creationId="{CC4EE1B4-F775-4EDE-AFDF-3EA4E3B1593F}"/>
          </ac:spMkLst>
        </pc:spChg>
      </pc:sldChg>
      <pc:sldChg chg="addSp modSp add ord">
        <pc:chgData name="Lam, Jaicee H." userId="e5927eaa-06cd-477b-8660-03fffce8533b" providerId="ADAL" clId="{139C5CAD-9743-4EC9-868D-485985690AD8}" dt="2020-03-04T08:13:03.651" v="553"/>
        <pc:sldMkLst>
          <pc:docMk/>
          <pc:sldMk cId="23700907" sldId="316"/>
        </pc:sldMkLst>
        <pc:spChg chg="mod">
          <ac:chgData name="Lam, Jaicee H." userId="e5927eaa-06cd-477b-8660-03fffce8533b" providerId="ADAL" clId="{139C5CAD-9743-4EC9-868D-485985690AD8}" dt="2020-03-04T07:40:00.717" v="484"/>
          <ac:spMkLst>
            <pc:docMk/>
            <pc:sldMk cId="23700907" sldId="316"/>
            <ac:spMk id="3" creationId="{A6DA91F9-FCB7-4743-8350-DE8C8243C07D}"/>
          </ac:spMkLst>
        </pc:spChg>
        <pc:spChg chg="mod">
          <ac:chgData name="Lam, Jaicee H." userId="e5927eaa-06cd-477b-8660-03fffce8533b" providerId="ADAL" clId="{139C5CAD-9743-4EC9-868D-485985690AD8}" dt="2020-03-04T08:13:03.651" v="553"/>
          <ac:spMkLst>
            <pc:docMk/>
            <pc:sldMk cId="23700907" sldId="316"/>
            <ac:spMk id="4" creationId="{B1C62C84-1193-4ADB-8A85-1D89F2FE97E2}"/>
          </ac:spMkLst>
        </pc:spChg>
        <pc:spChg chg="mod">
          <ac:chgData name="Lam, Jaicee H." userId="e5927eaa-06cd-477b-8660-03fffce8533b" providerId="ADAL" clId="{139C5CAD-9743-4EC9-868D-485985690AD8}" dt="2020-03-04T06:50:37.204" v="203" actId="5793"/>
          <ac:spMkLst>
            <pc:docMk/>
            <pc:sldMk cId="23700907" sldId="316"/>
            <ac:spMk id="5" creationId="{E9139430-7A10-41E8-8672-EC65F71B568E}"/>
          </ac:spMkLst>
        </pc:spChg>
        <pc:spChg chg="mod">
          <ac:chgData name="Lam, Jaicee H." userId="e5927eaa-06cd-477b-8660-03fffce8533b" providerId="ADAL" clId="{139C5CAD-9743-4EC9-868D-485985690AD8}" dt="2020-03-04T06:50:21.620" v="197"/>
          <ac:spMkLst>
            <pc:docMk/>
            <pc:sldMk cId="23700907" sldId="316"/>
            <ac:spMk id="7" creationId="{D7903B0A-C96B-41D0-8272-1E599D44A95D}"/>
          </ac:spMkLst>
        </pc:spChg>
        <pc:picChg chg="add mod">
          <ac:chgData name="Lam, Jaicee H." userId="e5927eaa-06cd-477b-8660-03fffce8533b" providerId="ADAL" clId="{139C5CAD-9743-4EC9-868D-485985690AD8}" dt="2020-03-04T06:51:01.686" v="208" actId="1076"/>
          <ac:picMkLst>
            <pc:docMk/>
            <pc:sldMk cId="23700907" sldId="316"/>
            <ac:picMk id="9" creationId="{8FAB57F1-A395-4EB1-9310-469623FB0503}"/>
          </ac:picMkLst>
        </pc:picChg>
      </pc:sldChg>
      <pc:sldChg chg="addSp delSp modSp add">
        <pc:chgData name="Lam, Jaicee H." userId="e5927eaa-06cd-477b-8660-03fffce8533b" providerId="ADAL" clId="{139C5CAD-9743-4EC9-868D-485985690AD8}" dt="2020-03-04T08:13:05.655" v="554"/>
        <pc:sldMkLst>
          <pc:docMk/>
          <pc:sldMk cId="1012632136" sldId="317"/>
        </pc:sldMkLst>
        <pc:spChg chg="mod">
          <ac:chgData name="Lam, Jaicee H." userId="e5927eaa-06cd-477b-8660-03fffce8533b" providerId="ADAL" clId="{139C5CAD-9743-4EC9-868D-485985690AD8}" dt="2020-03-04T07:40:04.980" v="485"/>
          <ac:spMkLst>
            <pc:docMk/>
            <pc:sldMk cId="1012632136" sldId="317"/>
            <ac:spMk id="3" creationId="{A6DA91F9-FCB7-4743-8350-DE8C8243C07D}"/>
          </ac:spMkLst>
        </pc:spChg>
        <pc:spChg chg="mod">
          <ac:chgData name="Lam, Jaicee H." userId="e5927eaa-06cd-477b-8660-03fffce8533b" providerId="ADAL" clId="{139C5CAD-9743-4EC9-868D-485985690AD8}" dt="2020-03-04T08:13:05.655" v="554"/>
          <ac:spMkLst>
            <pc:docMk/>
            <pc:sldMk cId="1012632136" sldId="317"/>
            <ac:spMk id="4" creationId="{B1C62C84-1193-4ADB-8A85-1D89F2FE97E2}"/>
          </ac:spMkLst>
        </pc:spChg>
        <pc:spChg chg="mod">
          <ac:chgData name="Lam, Jaicee H." userId="e5927eaa-06cd-477b-8660-03fffce8533b" providerId="ADAL" clId="{139C5CAD-9743-4EC9-868D-485985690AD8}" dt="2020-03-04T06:54:49.640" v="253" actId="2710"/>
          <ac:spMkLst>
            <pc:docMk/>
            <pc:sldMk cId="1012632136" sldId="317"/>
            <ac:spMk id="5" creationId="{E9139430-7A10-41E8-8672-EC65F71B568E}"/>
          </ac:spMkLst>
        </pc:spChg>
        <pc:spChg chg="mod">
          <ac:chgData name="Lam, Jaicee H." userId="e5927eaa-06cd-477b-8660-03fffce8533b" providerId="ADAL" clId="{139C5CAD-9743-4EC9-868D-485985690AD8}" dt="2020-03-04T06:51:45.142" v="211" actId="20577"/>
          <ac:spMkLst>
            <pc:docMk/>
            <pc:sldMk cId="1012632136" sldId="317"/>
            <ac:spMk id="7" creationId="{D7903B0A-C96B-41D0-8272-1E599D44A95D}"/>
          </ac:spMkLst>
        </pc:spChg>
        <pc:spChg chg="mod">
          <ac:chgData name="Lam, Jaicee H." userId="e5927eaa-06cd-477b-8660-03fffce8533b" providerId="ADAL" clId="{139C5CAD-9743-4EC9-868D-485985690AD8}" dt="2020-03-04T06:51:43.002" v="210"/>
          <ac:spMkLst>
            <pc:docMk/>
            <pc:sldMk cId="1012632136" sldId="317"/>
            <ac:spMk id="8" creationId="{6390F593-5623-4A34-A97D-B347E3602C60}"/>
          </ac:spMkLst>
        </pc:spChg>
        <pc:picChg chg="del">
          <ac:chgData name="Lam, Jaicee H." userId="e5927eaa-06cd-477b-8660-03fffce8533b" providerId="ADAL" clId="{139C5CAD-9743-4EC9-868D-485985690AD8}" dt="2020-03-04T06:51:48.147" v="212" actId="478"/>
          <ac:picMkLst>
            <pc:docMk/>
            <pc:sldMk cId="1012632136" sldId="317"/>
            <ac:picMk id="9" creationId="{8FAB57F1-A395-4EB1-9310-469623FB0503}"/>
          </ac:picMkLst>
        </pc:picChg>
        <pc:picChg chg="add mod">
          <ac:chgData name="Lam, Jaicee H." userId="e5927eaa-06cd-477b-8660-03fffce8533b" providerId="ADAL" clId="{139C5CAD-9743-4EC9-868D-485985690AD8}" dt="2020-03-04T06:55:19.802" v="258" actId="14100"/>
          <ac:picMkLst>
            <pc:docMk/>
            <pc:sldMk cId="1012632136" sldId="317"/>
            <ac:picMk id="10" creationId="{50D76C52-007C-44AA-BEED-C295BABC4F53}"/>
          </ac:picMkLst>
        </pc:picChg>
      </pc:sldChg>
      <pc:sldChg chg="delSp modSp add modNotesTx">
        <pc:chgData name="Lam, Jaicee H." userId="e5927eaa-06cd-477b-8660-03fffce8533b" providerId="ADAL" clId="{139C5CAD-9743-4EC9-868D-485985690AD8}" dt="2020-03-04T08:13:07.612" v="555"/>
        <pc:sldMkLst>
          <pc:docMk/>
          <pc:sldMk cId="3499963966" sldId="318"/>
        </pc:sldMkLst>
        <pc:spChg chg="mod">
          <ac:chgData name="Lam, Jaicee H." userId="e5927eaa-06cd-477b-8660-03fffce8533b" providerId="ADAL" clId="{139C5CAD-9743-4EC9-868D-485985690AD8}" dt="2020-03-04T07:40:08.307" v="486"/>
          <ac:spMkLst>
            <pc:docMk/>
            <pc:sldMk cId="3499963966" sldId="318"/>
            <ac:spMk id="3" creationId="{A6DA91F9-FCB7-4743-8350-DE8C8243C07D}"/>
          </ac:spMkLst>
        </pc:spChg>
        <pc:spChg chg="mod">
          <ac:chgData name="Lam, Jaicee H." userId="e5927eaa-06cd-477b-8660-03fffce8533b" providerId="ADAL" clId="{139C5CAD-9743-4EC9-868D-485985690AD8}" dt="2020-03-04T08:13:07.612" v="555"/>
          <ac:spMkLst>
            <pc:docMk/>
            <pc:sldMk cId="3499963966" sldId="318"/>
            <ac:spMk id="4" creationId="{B1C62C84-1193-4ADB-8A85-1D89F2FE97E2}"/>
          </ac:spMkLst>
        </pc:spChg>
        <pc:spChg chg="mod">
          <ac:chgData name="Lam, Jaicee H." userId="e5927eaa-06cd-477b-8660-03fffce8533b" providerId="ADAL" clId="{139C5CAD-9743-4EC9-868D-485985690AD8}" dt="2020-03-04T06:56:44.295" v="266" actId="5793"/>
          <ac:spMkLst>
            <pc:docMk/>
            <pc:sldMk cId="3499963966" sldId="318"/>
            <ac:spMk id="5" creationId="{E9139430-7A10-41E8-8672-EC65F71B568E}"/>
          </ac:spMkLst>
        </pc:spChg>
        <pc:spChg chg="mod">
          <ac:chgData name="Lam, Jaicee H." userId="e5927eaa-06cd-477b-8660-03fffce8533b" providerId="ADAL" clId="{139C5CAD-9743-4EC9-868D-485985690AD8}" dt="2020-03-04T06:56:28.631" v="261"/>
          <ac:spMkLst>
            <pc:docMk/>
            <pc:sldMk cId="3499963966" sldId="318"/>
            <ac:spMk id="8" creationId="{6390F593-5623-4A34-A97D-B347E3602C60}"/>
          </ac:spMkLst>
        </pc:spChg>
        <pc:picChg chg="del">
          <ac:chgData name="Lam, Jaicee H." userId="e5927eaa-06cd-477b-8660-03fffce8533b" providerId="ADAL" clId="{139C5CAD-9743-4EC9-868D-485985690AD8}" dt="2020-03-04T06:56:32.609" v="262" actId="478"/>
          <ac:picMkLst>
            <pc:docMk/>
            <pc:sldMk cId="3499963966" sldId="318"/>
            <ac:picMk id="10" creationId="{50D76C52-007C-44AA-BEED-C295BABC4F53}"/>
          </ac:picMkLst>
        </pc:picChg>
      </pc:sldChg>
      <pc:sldChg chg="modSp add modNotesTx">
        <pc:chgData name="Lam, Jaicee H." userId="e5927eaa-06cd-477b-8660-03fffce8533b" providerId="ADAL" clId="{139C5CAD-9743-4EC9-868D-485985690AD8}" dt="2020-03-04T08:13:09.500" v="556"/>
        <pc:sldMkLst>
          <pc:docMk/>
          <pc:sldMk cId="1218153826" sldId="319"/>
        </pc:sldMkLst>
        <pc:spChg chg="mod">
          <ac:chgData name="Lam, Jaicee H." userId="e5927eaa-06cd-477b-8660-03fffce8533b" providerId="ADAL" clId="{139C5CAD-9743-4EC9-868D-485985690AD8}" dt="2020-03-04T07:40:13.665" v="487"/>
          <ac:spMkLst>
            <pc:docMk/>
            <pc:sldMk cId="1218153826" sldId="319"/>
            <ac:spMk id="3" creationId="{A6DA91F9-FCB7-4743-8350-DE8C8243C07D}"/>
          </ac:spMkLst>
        </pc:spChg>
        <pc:spChg chg="mod">
          <ac:chgData name="Lam, Jaicee H." userId="e5927eaa-06cd-477b-8660-03fffce8533b" providerId="ADAL" clId="{139C5CAD-9743-4EC9-868D-485985690AD8}" dt="2020-03-04T08:13:09.500" v="556"/>
          <ac:spMkLst>
            <pc:docMk/>
            <pc:sldMk cId="1218153826" sldId="319"/>
            <ac:spMk id="4" creationId="{B1C62C84-1193-4ADB-8A85-1D89F2FE97E2}"/>
          </ac:spMkLst>
        </pc:spChg>
        <pc:spChg chg="mod">
          <ac:chgData name="Lam, Jaicee H." userId="e5927eaa-06cd-477b-8660-03fffce8533b" providerId="ADAL" clId="{139C5CAD-9743-4EC9-868D-485985690AD8}" dt="2020-03-04T06:57:13.539" v="270"/>
          <ac:spMkLst>
            <pc:docMk/>
            <pc:sldMk cId="1218153826" sldId="319"/>
            <ac:spMk id="5" creationId="{E9139430-7A10-41E8-8672-EC65F71B568E}"/>
          </ac:spMkLst>
        </pc:spChg>
        <pc:spChg chg="mod">
          <ac:chgData name="Lam, Jaicee H." userId="e5927eaa-06cd-477b-8660-03fffce8533b" providerId="ADAL" clId="{139C5CAD-9743-4EC9-868D-485985690AD8}" dt="2020-03-04T06:57:07.158" v="268"/>
          <ac:spMkLst>
            <pc:docMk/>
            <pc:sldMk cId="1218153826" sldId="319"/>
            <ac:spMk id="8" creationId="{6390F593-5623-4A34-A97D-B347E3602C60}"/>
          </ac:spMkLst>
        </pc:spChg>
      </pc:sldChg>
      <pc:sldChg chg="addSp delSp modSp add del">
        <pc:chgData name="Lam, Jaicee H." userId="e5927eaa-06cd-477b-8660-03fffce8533b" providerId="ADAL" clId="{139C5CAD-9743-4EC9-868D-485985690AD8}" dt="2020-03-04T07:01:09.337" v="303" actId="2696"/>
        <pc:sldMkLst>
          <pc:docMk/>
          <pc:sldMk cId="1061972523" sldId="320"/>
        </pc:sldMkLst>
        <pc:spChg chg="mod">
          <ac:chgData name="Lam, Jaicee H." userId="e5927eaa-06cd-477b-8660-03fffce8533b" providerId="ADAL" clId="{139C5CAD-9743-4EC9-868D-485985690AD8}" dt="2020-03-04T07:00:54.083" v="302" actId="1076"/>
          <ac:spMkLst>
            <pc:docMk/>
            <pc:sldMk cId="1061972523" sldId="320"/>
            <ac:spMk id="5" creationId="{93CEB6F7-D12E-42A8-8C28-7AB79320BE3B}"/>
          </ac:spMkLst>
        </pc:spChg>
        <pc:spChg chg="mod">
          <ac:chgData name="Lam, Jaicee H." userId="e5927eaa-06cd-477b-8660-03fffce8533b" providerId="ADAL" clId="{139C5CAD-9743-4EC9-868D-485985690AD8}" dt="2020-03-04T06:58:12.771" v="274" actId="27636"/>
          <ac:spMkLst>
            <pc:docMk/>
            <pc:sldMk cId="1061972523" sldId="320"/>
            <ac:spMk id="6" creationId="{800F680D-336A-4067-AF8C-500F62756D10}"/>
          </ac:spMkLst>
        </pc:spChg>
        <pc:spChg chg="add del mod">
          <ac:chgData name="Lam, Jaicee H." userId="e5927eaa-06cd-477b-8660-03fffce8533b" providerId="ADAL" clId="{139C5CAD-9743-4EC9-868D-485985690AD8}" dt="2020-03-04T07:00:41.624" v="300" actId="14100"/>
          <ac:spMkLst>
            <pc:docMk/>
            <pc:sldMk cId="1061972523" sldId="320"/>
            <ac:spMk id="7" creationId="{7C21ED7A-94C3-4DC0-B226-563F9B16B72A}"/>
          </ac:spMkLst>
        </pc:spChg>
        <pc:spChg chg="mod">
          <ac:chgData name="Lam, Jaicee H." userId="e5927eaa-06cd-477b-8660-03fffce8533b" providerId="ADAL" clId="{139C5CAD-9743-4EC9-868D-485985690AD8}" dt="2020-03-04T06:58:18.662" v="275"/>
          <ac:spMkLst>
            <pc:docMk/>
            <pc:sldMk cId="1061972523" sldId="320"/>
            <ac:spMk id="9" creationId="{2EF01809-3F81-4A2B-8DF6-38809C4CBD28}"/>
          </ac:spMkLst>
        </pc:spChg>
        <pc:graphicFrameChg chg="add del mod ord modGraphic">
          <ac:chgData name="Lam, Jaicee H." userId="e5927eaa-06cd-477b-8660-03fffce8533b" providerId="ADAL" clId="{139C5CAD-9743-4EC9-868D-485985690AD8}" dt="2020-03-04T07:00:24.959" v="294" actId="3680"/>
          <ac:graphicFrameMkLst>
            <pc:docMk/>
            <pc:sldMk cId="1061972523" sldId="320"/>
            <ac:graphicFrameMk id="10" creationId="{8EFDE077-F618-4601-83C5-9504EDF75349}"/>
          </ac:graphicFrameMkLst>
        </pc:graphicFrameChg>
      </pc:sldChg>
      <pc:sldChg chg="addSp modSp add modNotesTx">
        <pc:chgData name="Lam, Jaicee H." userId="e5927eaa-06cd-477b-8660-03fffce8533b" providerId="ADAL" clId="{139C5CAD-9743-4EC9-868D-485985690AD8}" dt="2020-03-04T08:13:11.133" v="557"/>
        <pc:sldMkLst>
          <pc:docMk/>
          <pc:sldMk cId="3659614919" sldId="320"/>
        </pc:sldMkLst>
        <pc:spChg chg="mod">
          <ac:chgData name="Lam, Jaicee H." userId="e5927eaa-06cd-477b-8660-03fffce8533b" providerId="ADAL" clId="{139C5CAD-9743-4EC9-868D-485985690AD8}" dt="2020-03-04T07:40:16.055" v="488"/>
          <ac:spMkLst>
            <pc:docMk/>
            <pc:sldMk cId="3659614919" sldId="320"/>
            <ac:spMk id="3" creationId="{A6DA91F9-FCB7-4743-8350-DE8C8243C07D}"/>
          </ac:spMkLst>
        </pc:spChg>
        <pc:spChg chg="mod">
          <ac:chgData name="Lam, Jaicee H." userId="e5927eaa-06cd-477b-8660-03fffce8533b" providerId="ADAL" clId="{139C5CAD-9743-4EC9-868D-485985690AD8}" dt="2020-03-04T08:13:11.133" v="557"/>
          <ac:spMkLst>
            <pc:docMk/>
            <pc:sldMk cId="3659614919" sldId="320"/>
            <ac:spMk id="4" creationId="{B1C62C84-1193-4ADB-8A85-1D89F2FE97E2}"/>
          </ac:spMkLst>
        </pc:spChg>
        <pc:spChg chg="mod">
          <ac:chgData name="Lam, Jaicee H." userId="e5927eaa-06cd-477b-8660-03fffce8533b" providerId="ADAL" clId="{139C5CAD-9743-4EC9-868D-485985690AD8}" dt="2020-03-04T07:01:43.717" v="312" actId="14100"/>
          <ac:spMkLst>
            <pc:docMk/>
            <pc:sldMk cId="3659614919" sldId="320"/>
            <ac:spMk id="5" creationId="{E9139430-7A10-41E8-8672-EC65F71B568E}"/>
          </ac:spMkLst>
        </pc:spChg>
        <pc:spChg chg="mod">
          <ac:chgData name="Lam, Jaicee H." userId="e5927eaa-06cd-477b-8660-03fffce8533b" providerId="ADAL" clId="{139C5CAD-9743-4EC9-868D-485985690AD8}" dt="2020-03-04T07:01:29.072" v="306"/>
          <ac:spMkLst>
            <pc:docMk/>
            <pc:sldMk cId="3659614919" sldId="320"/>
            <ac:spMk id="8" creationId="{6390F593-5623-4A34-A97D-B347E3602C60}"/>
          </ac:spMkLst>
        </pc:spChg>
        <pc:graphicFrameChg chg="add mod modGraphic">
          <ac:chgData name="Lam, Jaicee H." userId="e5927eaa-06cd-477b-8660-03fffce8533b" providerId="ADAL" clId="{139C5CAD-9743-4EC9-868D-485985690AD8}" dt="2020-03-04T07:02:39.807" v="320" actId="1076"/>
          <ac:graphicFrameMkLst>
            <pc:docMk/>
            <pc:sldMk cId="3659614919" sldId="320"/>
            <ac:graphicFrameMk id="9" creationId="{1EDBCEF2-21C3-4068-BEEE-D2BA039A78B1}"/>
          </ac:graphicFrameMkLst>
        </pc:graphicFrameChg>
      </pc:sldChg>
      <pc:sldChg chg="addSp delSp modSp add">
        <pc:chgData name="Lam, Jaicee H." userId="e5927eaa-06cd-477b-8660-03fffce8533b" providerId="ADAL" clId="{139C5CAD-9743-4EC9-868D-485985690AD8}" dt="2020-03-04T08:13:13.036" v="558"/>
        <pc:sldMkLst>
          <pc:docMk/>
          <pc:sldMk cId="1129021275" sldId="321"/>
        </pc:sldMkLst>
        <pc:spChg chg="mod">
          <ac:chgData name="Lam, Jaicee H." userId="e5927eaa-06cd-477b-8660-03fffce8533b" providerId="ADAL" clId="{139C5CAD-9743-4EC9-868D-485985690AD8}" dt="2020-03-04T07:40:20.001" v="489"/>
          <ac:spMkLst>
            <pc:docMk/>
            <pc:sldMk cId="1129021275" sldId="321"/>
            <ac:spMk id="3" creationId="{B72779B5-0F54-40AF-AA5F-1F741311D2E6}"/>
          </ac:spMkLst>
        </pc:spChg>
        <pc:spChg chg="mod">
          <ac:chgData name="Lam, Jaicee H." userId="e5927eaa-06cd-477b-8660-03fffce8533b" providerId="ADAL" clId="{139C5CAD-9743-4EC9-868D-485985690AD8}" dt="2020-03-04T08:13:13.036" v="558"/>
          <ac:spMkLst>
            <pc:docMk/>
            <pc:sldMk cId="1129021275" sldId="321"/>
            <ac:spMk id="4" creationId="{149F9A0A-F0EA-4794-97A3-3A63569792B5}"/>
          </ac:spMkLst>
        </pc:spChg>
        <pc:spChg chg="mod">
          <ac:chgData name="Lam, Jaicee H." userId="e5927eaa-06cd-477b-8660-03fffce8533b" providerId="ADAL" clId="{139C5CAD-9743-4EC9-868D-485985690AD8}" dt="2020-03-04T07:02:52.277" v="323"/>
          <ac:spMkLst>
            <pc:docMk/>
            <pc:sldMk cId="1129021275" sldId="321"/>
            <ac:spMk id="5" creationId="{DFFC3CAD-607B-45BF-A96C-059FE9788CD9}"/>
          </ac:spMkLst>
        </pc:spChg>
        <pc:spChg chg="mod">
          <ac:chgData name="Lam, Jaicee H." userId="e5927eaa-06cd-477b-8660-03fffce8533b" providerId="ADAL" clId="{139C5CAD-9743-4EC9-868D-485985690AD8}" dt="2020-03-04T07:02:48.488" v="322" actId="27636"/>
          <ac:spMkLst>
            <pc:docMk/>
            <pc:sldMk cId="1129021275" sldId="321"/>
            <ac:spMk id="7" creationId="{78D678FF-8B6E-43F3-B908-913A2FE37EE3}"/>
          </ac:spMkLst>
        </pc:spChg>
        <pc:spChg chg="del">
          <ac:chgData name="Lam, Jaicee H." userId="e5927eaa-06cd-477b-8660-03fffce8533b" providerId="ADAL" clId="{139C5CAD-9743-4EC9-868D-485985690AD8}" dt="2020-03-04T07:03:01.012" v="324" actId="3680"/>
          <ac:spMkLst>
            <pc:docMk/>
            <pc:sldMk cId="1129021275" sldId="321"/>
            <ac:spMk id="8" creationId="{D6C20A08-73B4-40A7-B585-D5720CBEAFB1}"/>
          </ac:spMkLst>
        </pc:spChg>
        <pc:graphicFrameChg chg="add mod ord modGraphic">
          <ac:chgData name="Lam, Jaicee H." userId="e5927eaa-06cd-477b-8660-03fffce8533b" providerId="ADAL" clId="{139C5CAD-9743-4EC9-868D-485985690AD8}" dt="2020-03-04T07:18:00.582" v="331" actId="1076"/>
          <ac:graphicFrameMkLst>
            <pc:docMk/>
            <pc:sldMk cId="1129021275" sldId="321"/>
            <ac:graphicFrameMk id="9" creationId="{09220B8D-53C7-48B0-ABDC-CE1E989E65A8}"/>
          </ac:graphicFrameMkLst>
        </pc:graphicFrameChg>
      </pc:sldChg>
      <pc:sldChg chg="modSp add ord modNotesTx">
        <pc:chgData name="Lam, Jaicee H." userId="e5927eaa-06cd-477b-8660-03fffce8533b" providerId="ADAL" clId="{139C5CAD-9743-4EC9-868D-485985690AD8}" dt="2020-03-04T08:13:14.956" v="559"/>
        <pc:sldMkLst>
          <pc:docMk/>
          <pc:sldMk cId="3814974627" sldId="322"/>
        </pc:sldMkLst>
        <pc:spChg chg="mod">
          <ac:chgData name="Lam, Jaicee H." userId="e5927eaa-06cd-477b-8660-03fffce8533b" providerId="ADAL" clId="{139C5CAD-9743-4EC9-868D-485985690AD8}" dt="2020-03-04T07:40:22.404" v="490"/>
          <ac:spMkLst>
            <pc:docMk/>
            <pc:sldMk cId="3814974627" sldId="322"/>
            <ac:spMk id="3" creationId="{A6DA91F9-FCB7-4743-8350-DE8C8243C07D}"/>
          </ac:spMkLst>
        </pc:spChg>
        <pc:spChg chg="mod">
          <ac:chgData name="Lam, Jaicee H." userId="e5927eaa-06cd-477b-8660-03fffce8533b" providerId="ADAL" clId="{139C5CAD-9743-4EC9-868D-485985690AD8}" dt="2020-03-04T08:13:14.956" v="559"/>
          <ac:spMkLst>
            <pc:docMk/>
            <pc:sldMk cId="3814974627" sldId="322"/>
            <ac:spMk id="4" creationId="{B1C62C84-1193-4ADB-8A85-1D89F2FE97E2}"/>
          </ac:spMkLst>
        </pc:spChg>
        <pc:spChg chg="mod">
          <ac:chgData name="Lam, Jaicee H." userId="e5927eaa-06cd-477b-8660-03fffce8533b" providerId="ADAL" clId="{139C5CAD-9743-4EC9-868D-485985690AD8}" dt="2020-03-04T07:27:11.346" v="437" actId="20577"/>
          <ac:spMkLst>
            <pc:docMk/>
            <pc:sldMk cId="3814974627" sldId="322"/>
            <ac:spMk id="5" creationId="{E9139430-7A10-41E8-8672-EC65F71B568E}"/>
          </ac:spMkLst>
        </pc:spChg>
        <pc:spChg chg="mod">
          <ac:chgData name="Lam, Jaicee H." userId="e5927eaa-06cd-477b-8660-03fffce8533b" providerId="ADAL" clId="{139C5CAD-9743-4EC9-868D-485985690AD8}" dt="2020-03-04T07:55:10.189" v="534"/>
          <ac:spMkLst>
            <pc:docMk/>
            <pc:sldMk cId="3814974627" sldId="322"/>
            <ac:spMk id="8" creationId="{6390F593-5623-4A34-A97D-B347E3602C60}"/>
          </ac:spMkLst>
        </pc:spChg>
      </pc:sldChg>
      <pc:sldChg chg="modSp add">
        <pc:chgData name="Lam, Jaicee H." userId="e5927eaa-06cd-477b-8660-03fffce8533b" providerId="ADAL" clId="{139C5CAD-9743-4EC9-868D-485985690AD8}" dt="2020-03-04T08:13:17.594" v="560"/>
        <pc:sldMkLst>
          <pc:docMk/>
          <pc:sldMk cId="1879748201" sldId="323"/>
        </pc:sldMkLst>
        <pc:spChg chg="mod">
          <ac:chgData name="Lam, Jaicee H." userId="e5927eaa-06cd-477b-8660-03fffce8533b" providerId="ADAL" clId="{139C5CAD-9743-4EC9-868D-485985690AD8}" dt="2020-03-04T07:40:24.524" v="491"/>
          <ac:spMkLst>
            <pc:docMk/>
            <pc:sldMk cId="1879748201" sldId="323"/>
            <ac:spMk id="3" creationId="{A6DA91F9-FCB7-4743-8350-DE8C8243C07D}"/>
          </ac:spMkLst>
        </pc:spChg>
        <pc:spChg chg="mod">
          <ac:chgData name="Lam, Jaicee H." userId="e5927eaa-06cd-477b-8660-03fffce8533b" providerId="ADAL" clId="{139C5CAD-9743-4EC9-868D-485985690AD8}" dt="2020-03-04T08:13:17.594" v="560"/>
          <ac:spMkLst>
            <pc:docMk/>
            <pc:sldMk cId="1879748201" sldId="323"/>
            <ac:spMk id="4" creationId="{B1C62C84-1193-4ADB-8A85-1D89F2FE97E2}"/>
          </ac:spMkLst>
        </pc:spChg>
        <pc:spChg chg="mod">
          <ac:chgData name="Lam, Jaicee H." userId="e5927eaa-06cd-477b-8660-03fffce8533b" providerId="ADAL" clId="{139C5CAD-9743-4EC9-868D-485985690AD8}" dt="2020-03-04T07:26:57.047" v="433" actId="108"/>
          <ac:spMkLst>
            <pc:docMk/>
            <pc:sldMk cId="1879748201" sldId="323"/>
            <ac:spMk id="5" creationId="{E9139430-7A10-41E8-8672-EC65F71B568E}"/>
          </ac:spMkLst>
        </pc:spChg>
        <pc:spChg chg="mod">
          <ac:chgData name="Lam, Jaicee H." userId="e5927eaa-06cd-477b-8660-03fffce8533b" providerId="ADAL" clId="{139C5CAD-9743-4EC9-868D-485985690AD8}" dt="2020-03-04T07:55:23.918" v="535"/>
          <ac:spMkLst>
            <pc:docMk/>
            <pc:sldMk cId="1879748201" sldId="323"/>
            <ac:spMk id="8" creationId="{6390F593-5623-4A34-A97D-B347E3602C60}"/>
          </ac:spMkLst>
        </pc:spChg>
      </pc:sldChg>
      <pc:sldChg chg="modSp add">
        <pc:chgData name="Lam, Jaicee H." userId="e5927eaa-06cd-477b-8660-03fffce8533b" providerId="ADAL" clId="{139C5CAD-9743-4EC9-868D-485985690AD8}" dt="2020-03-04T08:13:21.237" v="561"/>
        <pc:sldMkLst>
          <pc:docMk/>
          <pc:sldMk cId="3462457897" sldId="324"/>
        </pc:sldMkLst>
        <pc:spChg chg="mod">
          <ac:chgData name="Lam, Jaicee H." userId="e5927eaa-06cd-477b-8660-03fffce8533b" providerId="ADAL" clId="{139C5CAD-9743-4EC9-868D-485985690AD8}" dt="2020-03-04T07:40:28.484" v="492"/>
          <ac:spMkLst>
            <pc:docMk/>
            <pc:sldMk cId="3462457897" sldId="324"/>
            <ac:spMk id="3" creationId="{A6DA91F9-FCB7-4743-8350-DE8C8243C07D}"/>
          </ac:spMkLst>
        </pc:spChg>
        <pc:spChg chg="mod">
          <ac:chgData name="Lam, Jaicee H." userId="e5927eaa-06cd-477b-8660-03fffce8533b" providerId="ADAL" clId="{139C5CAD-9743-4EC9-868D-485985690AD8}" dt="2020-03-04T08:13:21.237" v="561"/>
          <ac:spMkLst>
            <pc:docMk/>
            <pc:sldMk cId="3462457897" sldId="324"/>
            <ac:spMk id="4" creationId="{B1C62C84-1193-4ADB-8A85-1D89F2FE97E2}"/>
          </ac:spMkLst>
        </pc:spChg>
        <pc:spChg chg="mod">
          <ac:chgData name="Lam, Jaicee H." userId="e5927eaa-06cd-477b-8660-03fffce8533b" providerId="ADAL" clId="{139C5CAD-9743-4EC9-868D-485985690AD8}" dt="2020-03-04T07:26:45.350" v="430" actId="108"/>
          <ac:spMkLst>
            <pc:docMk/>
            <pc:sldMk cId="3462457897" sldId="324"/>
            <ac:spMk id="5" creationId="{E9139430-7A10-41E8-8672-EC65F71B568E}"/>
          </ac:spMkLst>
        </pc:spChg>
        <pc:spChg chg="mod">
          <ac:chgData name="Lam, Jaicee H." userId="e5927eaa-06cd-477b-8660-03fffce8533b" providerId="ADAL" clId="{139C5CAD-9743-4EC9-868D-485985690AD8}" dt="2020-03-04T07:55:27.841" v="538" actId="20577"/>
          <ac:spMkLst>
            <pc:docMk/>
            <pc:sldMk cId="3462457897" sldId="324"/>
            <ac:spMk id="8" creationId="{6390F593-5623-4A34-A97D-B347E3602C60}"/>
          </ac:spMkLst>
        </pc:spChg>
      </pc:sldChg>
      <pc:sldChg chg="modSp add del">
        <pc:chgData name="Lam, Jaicee H." userId="e5927eaa-06cd-477b-8660-03fffce8533b" providerId="ADAL" clId="{139C5CAD-9743-4EC9-868D-485985690AD8}" dt="2020-03-04T07:54:09.431" v="498" actId="2696"/>
        <pc:sldMkLst>
          <pc:docMk/>
          <pc:sldMk cId="2288293371" sldId="325"/>
        </pc:sldMkLst>
        <pc:spChg chg="mod">
          <ac:chgData name="Lam, Jaicee H." userId="e5927eaa-06cd-477b-8660-03fffce8533b" providerId="ADAL" clId="{139C5CAD-9743-4EC9-868D-485985690AD8}" dt="2020-03-04T07:40:30.571" v="493"/>
          <ac:spMkLst>
            <pc:docMk/>
            <pc:sldMk cId="2288293371" sldId="325"/>
            <ac:spMk id="3" creationId="{A6DA91F9-FCB7-4743-8350-DE8C8243C07D}"/>
          </ac:spMkLst>
        </pc:spChg>
        <pc:spChg chg="mod">
          <ac:chgData name="Lam, Jaicee H." userId="e5927eaa-06cd-477b-8660-03fffce8533b" providerId="ADAL" clId="{139C5CAD-9743-4EC9-868D-485985690AD8}" dt="2020-03-04T07:30:00.160" v="458" actId="207"/>
          <ac:spMkLst>
            <pc:docMk/>
            <pc:sldMk cId="2288293371" sldId="325"/>
            <ac:spMk id="5" creationId="{E9139430-7A10-41E8-8672-EC65F71B568E}"/>
          </ac:spMkLst>
        </pc:spChg>
        <pc:spChg chg="mod">
          <ac:chgData name="Lam, Jaicee H." userId="e5927eaa-06cd-477b-8660-03fffce8533b" providerId="ADAL" clId="{139C5CAD-9743-4EC9-868D-485985690AD8}" dt="2020-03-04T07:23:24.649" v="388" actId="20577"/>
          <ac:spMkLst>
            <pc:docMk/>
            <pc:sldMk cId="2288293371" sldId="325"/>
            <ac:spMk id="7" creationId="{D7903B0A-C96B-41D0-8272-1E599D44A95D}"/>
          </ac:spMkLst>
        </pc:spChg>
        <pc:spChg chg="mod">
          <ac:chgData name="Lam, Jaicee H." userId="e5927eaa-06cd-477b-8660-03fffce8533b" providerId="ADAL" clId="{139C5CAD-9743-4EC9-868D-485985690AD8}" dt="2020-03-04T07:22:49.328" v="371"/>
          <ac:spMkLst>
            <pc:docMk/>
            <pc:sldMk cId="2288293371" sldId="325"/>
            <ac:spMk id="8" creationId="{6390F593-5623-4A34-A97D-B347E3602C60}"/>
          </ac:spMkLst>
        </pc:spChg>
      </pc:sldChg>
      <pc:sldChg chg="modSp add del">
        <pc:chgData name="Lam, Jaicee H." userId="e5927eaa-06cd-477b-8660-03fffce8533b" providerId="ADAL" clId="{139C5CAD-9743-4EC9-868D-485985690AD8}" dt="2020-03-04T07:54:09.431" v="497" actId="2696"/>
        <pc:sldMkLst>
          <pc:docMk/>
          <pc:sldMk cId="3599731045" sldId="326"/>
        </pc:sldMkLst>
        <pc:spChg chg="mod">
          <ac:chgData name="Lam, Jaicee H." userId="e5927eaa-06cd-477b-8660-03fffce8533b" providerId="ADAL" clId="{139C5CAD-9743-4EC9-868D-485985690AD8}" dt="2020-03-04T07:40:32.346" v="494"/>
          <ac:spMkLst>
            <pc:docMk/>
            <pc:sldMk cId="3599731045" sldId="326"/>
            <ac:spMk id="3" creationId="{A6DA91F9-FCB7-4743-8350-DE8C8243C07D}"/>
          </ac:spMkLst>
        </pc:spChg>
        <pc:spChg chg="mod">
          <ac:chgData name="Lam, Jaicee H." userId="e5927eaa-06cd-477b-8660-03fffce8533b" providerId="ADAL" clId="{139C5CAD-9743-4EC9-868D-485985690AD8}" dt="2020-03-04T07:26:22.230" v="426" actId="108"/>
          <ac:spMkLst>
            <pc:docMk/>
            <pc:sldMk cId="3599731045" sldId="326"/>
            <ac:spMk id="5" creationId="{E9139430-7A10-41E8-8672-EC65F71B568E}"/>
          </ac:spMkLst>
        </pc:spChg>
        <pc:spChg chg="mod">
          <ac:chgData name="Lam, Jaicee H." userId="e5927eaa-06cd-477b-8660-03fffce8533b" providerId="ADAL" clId="{139C5CAD-9743-4EC9-868D-485985690AD8}" dt="2020-03-04T07:24:30.982" v="409" actId="20577"/>
          <ac:spMkLst>
            <pc:docMk/>
            <pc:sldMk cId="3599731045" sldId="326"/>
            <ac:spMk id="7" creationId="{D7903B0A-C96B-41D0-8272-1E599D44A95D}"/>
          </ac:spMkLst>
        </pc:spChg>
      </pc:sldChg>
      <pc:sldChg chg="modSp add">
        <pc:chgData name="Lam, Jaicee H." userId="e5927eaa-06cd-477b-8660-03fffce8533b" providerId="ADAL" clId="{139C5CAD-9743-4EC9-868D-485985690AD8}" dt="2020-03-04T08:13:22.754" v="562"/>
        <pc:sldMkLst>
          <pc:docMk/>
          <pc:sldMk cId="2568438753" sldId="327"/>
        </pc:sldMkLst>
        <pc:spChg chg="mod">
          <ac:chgData name="Lam, Jaicee H." userId="e5927eaa-06cd-477b-8660-03fffce8533b" providerId="ADAL" clId="{139C5CAD-9743-4EC9-868D-485985690AD8}" dt="2020-03-04T07:40:35.080" v="495"/>
          <ac:spMkLst>
            <pc:docMk/>
            <pc:sldMk cId="2568438753" sldId="327"/>
            <ac:spMk id="3" creationId="{A6DA91F9-FCB7-4743-8350-DE8C8243C07D}"/>
          </ac:spMkLst>
        </pc:spChg>
        <pc:spChg chg="mod">
          <ac:chgData name="Lam, Jaicee H." userId="e5927eaa-06cd-477b-8660-03fffce8533b" providerId="ADAL" clId="{139C5CAD-9743-4EC9-868D-485985690AD8}" dt="2020-03-04T08:13:22.754" v="562"/>
          <ac:spMkLst>
            <pc:docMk/>
            <pc:sldMk cId="2568438753" sldId="327"/>
            <ac:spMk id="4" creationId="{B1C62C84-1193-4ADB-8A85-1D89F2FE97E2}"/>
          </ac:spMkLst>
        </pc:spChg>
        <pc:spChg chg="mod">
          <ac:chgData name="Lam, Jaicee H." userId="e5927eaa-06cd-477b-8660-03fffce8533b" providerId="ADAL" clId="{139C5CAD-9743-4EC9-868D-485985690AD8}" dt="2020-03-04T07:33:25.394" v="470" actId="20577"/>
          <ac:spMkLst>
            <pc:docMk/>
            <pc:sldMk cId="2568438753" sldId="327"/>
            <ac:spMk id="5" creationId="{E9139430-7A10-41E8-8672-EC65F71B568E}"/>
          </ac:spMkLst>
        </pc:spChg>
        <pc:spChg chg="mod">
          <ac:chgData name="Lam, Jaicee H." userId="e5927eaa-06cd-477b-8660-03fffce8533b" providerId="ADAL" clId="{139C5CAD-9743-4EC9-868D-485985690AD8}" dt="2020-03-04T07:33:03.629" v="465" actId="20577"/>
          <ac:spMkLst>
            <pc:docMk/>
            <pc:sldMk cId="2568438753" sldId="327"/>
            <ac:spMk id="7" creationId="{D7903B0A-C96B-41D0-8272-1E599D44A95D}"/>
          </ac:spMkLst>
        </pc:spChg>
        <pc:spChg chg="mod">
          <ac:chgData name="Lam, Jaicee H." userId="e5927eaa-06cd-477b-8660-03fffce8533b" providerId="ADAL" clId="{139C5CAD-9743-4EC9-868D-485985690AD8}" dt="2020-03-04T07:31:48.760" v="460"/>
          <ac:spMkLst>
            <pc:docMk/>
            <pc:sldMk cId="2568438753" sldId="327"/>
            <ac:spMk id="8" creationId="{6390F593-5623-4A34-A97D-B347E3602C60}"/>
          </ac:spMkLst>
        </pc:spChg>
      </pc:sldChg>
      <pc:sldChg chg="modSp add">
        <pc:chgData name="Lam, Jaicee H." userId="e5927eaa-06cd-477b-8660-03fffce8533b" providerId="ADAL" clId="{139C5CAD-9743-4EC9-868D-485985690AD8}" dt="2020-03-04T07:40:37.780" v="496"/>
        <pc:sldMkLst>
          <pc:docMk/>
          <pc:sldMk cId="1907733380" sldId="328"/>
        </pc:sldMkLst>
        <pc:spChg chg="mod">
          <ac:chgData name="Lam, Jaicee H." userId="e5927eaa-06cd-477b-8660-03fffce8533b" providerId="ADAL" clId="{139C5CAD-9743-4EC9-868D-485985690AD8}" dt="2020-03-04T07:40:37.780" v="496"/>
          <ac:spMkLst>
            <pc:docMk/>
            <pc:sldMk cId="1907733380" sldId="328"/>
            <ac:spMk id="2" creationId="{88BF5F71-2306-4454-9632-95F8D520C171}"/>
          </ac:spMkLst>
        </pc:spChg>
      </pc:sldChg>
      <pc:sldChg chg="modSp add">
        <pc:chgData name="Lam, Jaicee H." userId="e5927eaa-06cd-477b-8660-03fffce8533b" providerId="ADAL" clId="{139C5CAD-9743-4EC9-868D-485985690AD8}" dt="2020-03-10T06:59:33.661" v="624" actId="20577"/>
        <pc:sldMkLst>
          <pc:docMk/>
          <pc:sldMk cId="3142882466" sldId="329"/>
        </pc:sldMkLst>
        <pc:spChg chg="mod">
          <ac:chgData name="Lam, Jaicee H." userId="e5927eaa-06cd-477b-8660-03fffce8533b" providerId="ADAL" clId="{139C5CAD-9743-4EC9-868D-485985690AD8}" dt="2020-03-10T06:59:33.661" v="624" actId="20577"/>
          <ac:spMkLst>
            <pc:docMk/>
            <pc:sldMk cId="3142882466" sldId="329"/>
            <ac:spMk id="7" creationId="{760660EC-DD8E-488D-BA3D-FE37FAF7963E}"/>
          </ac:spMkLst>
        </pc:spChg>
      </pc:sldChg>
      <pc:sldChg chg="modSp add">
        <pc:chgData name="Lam, Jaicee H." userId="e5927eaa-06cd-477b-8660-03fffce8533b" providerId="ADAL" clId="{139C5CAD-9743-4EC9-868D-485985690AD8}" dt="2020-03-10T06:59:51.490" v="646" actId="20577"/>
        <pc:sldMkLst>
          <pc:docMk/>
          <pc:sldMk cId="4160873745" sldId="330"/>
        </pc:sldMkLst>
        <pc:spChg chg="mod">
          <ac:chgData name="Lam, Jaicee H." userId="e5927eaa-06cd-477b-8660-03fffce8533b" providerId="ADAL" clId="{139C5CAD-9743-4EC9-868D-485985690AD8}" dt="2020-03-10T06:59:51.490" v="646" actId="20577"/>
          <ac:spMkLst>
            <pc:docMk/>
            <pc:sldMk cId="4160873745" sldId="330"/>
            <ac:spMk id="7" creationId="{0A3C684A-AA2C-4627-AF01-01B9E7DF4D25}"/>
          </ac:spMkLst>
        </pc:spChg>
      </pc:sldChg>
      <pc:sldChg chg="modSp add">
        <pc:chgData name="Lam, Jaicee H." userId="e5927eaa-06cd-477b-8660-03fffce8533b" providerId="ADAL" clId="{139C5CAD-9743-4EC9-868D-485985690AD8}" dt="2020-03-10T07:00:22.065" v="673" actId="20577"/>
        <pc:sldMkLst>
          <pc:docMk/>
          <pc:sldMk cId="1126793262" sldId="331"/>
        </pc:sldMkLst>
        <pc:spChg chg="mod">
          <ac:chgData name="Lam, Jaicee H." userId="e5927eaa-06cd-477b-8660-03fffce8533b" providerId="ADAL" clId="{139C5CAD-9743-4EC9-868D-485985690AD8}" dt="2020-03-10T07:00:22.065" v="673" actId="20577"/>
          <ac:spMkLst>
            <pc:docMk/>
            <pc:sldMk cId="1126793262" sldId="331"/>
            <ac:spMk id="7" creationId="{A5E4E20F-2212-40D0-AE79-532E7960B60D}"/>
          </ac:spMkLst>
        </pc:spChg>
      </pc:sldChg>
      <pc:sldChg chg="modSp add">
        <pc:chgData name="Lam, Jaicee H." userId="e5927eaa-06cd-477b-8660-03fffce8533b" providerId="ADAL" clId="{139C5CAD-9743-4EC9-868D-485985690AD8}" dt="2020-03-10T07:00:40.513" v="677" actId="20577"/>
        <pc:sldMkLst>
          <pc:docMk/>
          <pc:sldMk cId="1753859856" sldId="332"/>
        </pc:sldMkLst>
        <pc:spChg chg="mod">
          <ac:chgData name="Lam, Jaicee H." userId="e5927eaa-06cd-477b-8660-03fffce8533b" providerId="ADAL" clId="{139C5CAD-9743-4EC9-868D-485985690AD8}" dt="2020-03-10T07:00:40.513" v="677" actId="20577"/>
          <ac:spMkLst>
            <pc:docMk/>
            <pc:sldMk cId="1753859856" sldId="332"/>
            <ac:spMk id="7" creationId="{739856A2-9983-44EE-81E5-4E3B1D8758F4}"/>
          </ac:spMkLst>
        </pc:spChg>
      </pc:sldChg>
      <pc:sldChg chg="modSp add">
        <pc:chgData name="Lam, Jaicee H." userId="e5927eaa-06cd-477b-8660-03fffce8533b" providerId="ADAL" clId="{139C5CAD-9743-4EC9-868D-485985690AD8}" dt="2020-03-10T07:00:56.269" v="702" actId="20577"/>
        <pc:sldMkLst>
          <pc:docMk/>
          <pc:sldMk cId="1532075273" sldId="333"/>
        </pc:sldMkLst>
        <pc:spChg chg="mod">
          <ac:chgData name="Lam, Jaicee H." userId="e5927eaa-06cd-477b-8660-03fffce8533b" providerId="ADAL" clId="{139C5CAD-9743-4EC9-868D-485985690AD8}" dt="2020-03-10T07:00:56.269" v="702" actId="20577"/>
          <ac:spMkLst>
            <pc:docMk/>
            <pc:sldMk cId="1532075273" sldId="333"/>
            <ac:spMk id="7" creationId="{6633ECE6-F13A-4980-B3E0-5E9FBDD91FFA}"/>
          </ac:spMkLst>
        </pc:spChg>
      </pc:sldChg>
      <pc:sldChg chg="modSp add">
        <pc:chgData name="Lam, Jaicee H." userId="e5927eaa-06cd-477b-8660-03fffce8533b" providerId="ADAL" clId="{139C5CAD-9743-4EC9-868D-485985690AD8}" dt="2020-03-10T07:01:34.598" v="721" actId="20577"/>
        <pc:sldMkLst>
          <pc:docMk/>
          <pc:sldMk cId="1781772274" sldId="334"/>
        </pc:sldMkLst>
        <pc:spChg chg="mod">
          <ac:chgData name="Lam, Jaicee H." userId="e5927eaa-06cd-477b-8660-03fffce8533b" providerId="ADAL" clId="{139C5CAD-9743-4EC9-868D-485985690AD8}" dt="2020-03-10T07:01:34.598" v="721" actId="20577"/>
          <ac:spMkLst>
            <pc:docMk/>
            <pc:sldMk cId="1781772274" sldId="334"/>
            <ac:spMk id="5" creationId="{5C6BF117-1E9D-4A0B-9E1F-1464A82907AE}"/>
          </ac:spMkLst>
        </pc:spChg>
        <pc:spChg chg="mod">
          <ac:chgData name="Lam, Jaicee H." userId="e5927eaa-06cd-477b-8660-03fffce8533b" providerId="ADAL" clId="{139C5CAD-9743-4EC9-868D-485985690AD8}" dt="2020-03-10T07:01:03.383" v="704" actId="27636"/>
          <ac:spMkLst>
            <pc:docMk/>
            <pc:sldMk cId="1781772274" sldId="334"/>
            <ac:spMk id="6" creationId="{39F7A0BF-9CE5-4AE4-A996-E3DA8B342A68}"/>
          </ac:spMkLst>
        </pc:spChg>
        <pc:spChg chg="mod">
          <ac:chgData name="Lam, Jaicee H." userId="e5927eaa-06cd-477b-8660-03fffce8533b" providerId="ADAL" clId="{139C5CAD-9743-4EC9-868D-485985690AD8}" dt="2020-03-10T07:01:05.556" v="711" actId="20577"/>
          <ac:spMkLst>
            <pc:docMk/>
            <pc:sldMk cId="1781772274" sldId="334"/>
            <ac:spMk id="8" creationId="{80BF1DFC-ABB1-4FB4-8728-D96F96C730BB}"/>
          </ac:spMkLst>
        </pc:spChg>
      </pc:sldChg>
    </pc:docChg>
  </pc:docChgLst>
  <pc:docChgLst>
    <pc:chgData name="Kwok, Jeffrey" userId="fbec0761-eb99-44b1-8af3-ab907abe7c2d" providerId="ADAL" clId="{7EF0537D-2525-4632-8C9C-78F9870C483D}"/>
    <pc:docChg chg="modSld">
      <pc:chgData name="Kwok, Jeffrey" userId="fbec0761-eb99-44b1-8af3-ab907abe7c2d" providerId="ADAL" clId="{7EF0537D-2525-4632-8C9C-78F9870C483D}" dt="2020-03-20T01:59:17.923" v="236" actId="20577"/>
      <pc:docMkLst>
        <pc:docMk/>
      </pc:docMkLst>
      <pc:sldChg chg="modSp">
        <pc:chgData name="Kwok, Jeffrey" userId="fbec0761-eb99-44b1-8af3-ab907abe7c2d" providerId="ADAL" clId="{7EF0537D-2525-4632-8C9C-78F9870C483D}" dt="2020-03-20T01:59:17.923" v="236" actId="20577"/>
        <pc:sldMkLst>
          <pc:docMk/>
          <pc:sldMk cId="2371777303" sldId="305"/>
        </pc:sldMkLst>
        <pc:spChg chg="mod">
          <ac:chgData name="Kwok, Jeffrey" userId="fbec0761-eb99-44b1-8af3-ab907abe7c2d" providerId="ADAL" clId="{7EF0537D-2525-4632-8C9C-78F9870C483D}" dt="2020-03-20T01:59:10.730" v="224" actId="20577"/>
          <ac:spMkLst>
            <pc:docMk/>
            <pc:sldMk cId="2371777303" sldId="305"/>
            <ac:spMk id="2" creationId="{00000000-0000-0000-0000-000000000000}"/>
          </ac:spMkLst>
        </pc:spChg>
        <pc:spChg chg="mod">
          <ac:chgData name="Kwok, Jeffrey" userId="fbec0761-eb99-44b1-8af3-ab907abe7c2d" providerId="ADAL" clId="{7EF0537D-2525-4632-8C9C-78F9870C483D}" dt="2020-03-20T01:59:17.923" v="236" actId="20577"/>
          <ac:spMkLst>
            <pc:docMk/>
            <pc:sldMk cId="2371777303" sldId="305"/>
            <ac:spMk id="3" creationId="{00000000-0000-0000-0000-000000000000}"/>
          </ac:spMkLst>
        </pc:spChg>
      </pc:sldChg>
      <pc:sldChg chg="modSp">
        <pc:chgData name="Kwok, Jeffrey" userId="fbec0761-eb99-44b1-8af3-ab907abe7c2d" providerId="ADAL" clId="{7EF0537D-2525-4632-8C9C-78F9870C483D}" dt="2020-03-17T01:31:27.619" v="3" actId="20577"/>
        <pc:sldMkLst>
          <pc:docMk/>
          <pc:sldMk cId="23700907" sldId="316"/>
        </pc:sldMkLst>
        <pc:spChg chg="mod">
          <ac:chgData name="Kwok, Jeffrey" userId="fbec0761-eb99-44b1-8af3-ab907abe7c2d" providerId="ADAL" clId="{7EF0537D-2525-4632-8C9C-78F9870C483D}" dt="2020-03-17T01:31:27.619" v="3" actId="20577"/>
          <ac:spMkLst>
            <pc:docMk/>
            <pc:sldMk cId="23700907" sldId="316"/>
            <ac:spMk id="5" creationId="{E9139430-7A10-41E8-8672-EC65F71B568E}"/>
          </ac:spMkLst>
        </pc:spChg>
      </pc:sldChg>
      <pc:sldChg chg="modSp">
        <pc:chgData name="Kwok, Jeffrey" userId="fbec0761-eb99-44b1-8af3-ab907abe7c2d" providerId="ADAL" clId="{7EF0537D-2525-4632-8C9C-78F9870C483D}" dt="2020-03-17T01:33:22.309" v="202" actId="5793"/>
        <pc:sldMkLst>
          <pc:docMk/>
          <pc:sldMk cId="1781772274" sldId="334"/>
        </pc:sldMkLst>
        <pc:spChg chg="mod">
          <ac:chgData name="Kwok, Jeffrey" userId="fbec0761-eb99-44b1-8af3-ab907abe7c2d" providerId="ADAL" clId="{7EF0537D-2525-4632-8C9C-78F9870C483D}" dt="2020-03-17T01:33:22.309" v="202" actId="5793"/>
          <ac:spMkLst>
            <pc:docMk/>
            <pc:sldMk cId="1781772274" sldId="334"/>
            <ac:spMk id="5" creationId="{5C6BF117-1E9D-4A0B-9E1F-1464A82907AE}"/>
          </ac:spMkLst>
        </pc:spChg>
        <pc:spChg chg="mod">
          <ac:chgData name="Kwok, Jeffrey" userId="fbec0761-eb99-44b1-8af3-ab907abe7c2d" providerId="ADAL" clId="{7EF0537D-2525-4632-8C9C-78F9870C483D}" dt="2020-03-17T01:32:16.773" v="13" actId="20577"/>
          <ac:spMkLst>
            <pc:docMk/>
            <pc:sldMk cId="1781772274" sldId="334"/>
            <ac:spMk id="7" creationId="{2BC82703-00B9-47E8-8156-A286426981D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9B431-7C8C-274A-BA33-7C21C85E3BE4}" type="datetime1">
              <a:rPr lang="it-IT" smtClean="0"/>
              <a:t>20/03/2020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3916-887A-F043-AD49-BF0A69ACF5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1277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9682E-FB58-D249-BB85-C718355B86BE}" type="datetime1">
              <a:rPr lang="it-IT" smtClean="0"/>
              <a:t>20/03/2020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168C7-CDE6-B24B-B7C6-F8E72CFBA85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063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The configuration for Apache Maven resides in a number of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168C7-CDE6-B24B-B7C6-F8E72CFBA85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731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168C7-CDE6-B24B-B7C6-F8E72CFBA85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50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168C7-CDE6-B24B-B7C6-F8E72CFBA85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652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168C7-CDE6-B24B-B7C6-F8E72CFBA85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334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168C7-CDE6-B24B-B7C6-F8E72CFBA85A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430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168C7-CDE6-B24B-B7C6-F8E72CFBA85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26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There are the commonly used structure for Maven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168C7-CDE6-B24B-B7C6-F8E72CFBA85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637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demo the steps to build a simple project using Maven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168C7-CDE6-B24B-B7C6-F8E72CFBA85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736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generating the project, students should verify the project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168C7-CDE6-B24B-B7C6-F8E72CFBA85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52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168C7-CDE6-B24B-B7C6-F8E72CFBA85A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754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“Hello World!” should print on the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168C7-CDE6-B24B-B7C6-F8E72CFBA85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626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To facilitate a default configuration for all project, Maven provides what is known as the Super POM.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The Super POM is Maven's default POM. All POMs extend the Super POM thus inheriting the configuration specified in the Super POM.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A phase is a step in the build lifecycle, which is an ordered sequence of phases. When a phase is given, Maven will execute every phase in the sequence up to and including the one defined.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Plugins are artifacts that provide goals for the build phases.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Goals are responsible for executing specific tasks during each phase.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The build profiles modify the POM file at build time to provide equivalent-but-difference parameters that are environment dependent.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Repository: Project dependencies can be loaded from the local file system, from the Internet or public repositories.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168C7-CDE6-B24B-B7C6-F8E72CFBA85A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707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168C7-CDE6-B24B-B7C6-F8E72CFBA85A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56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+mn-ea"/>
                <a:cs typeface="Arial" panose="020B0604020202020204" pitchFamily="34" charset="0"/>
                <a:sym typeface="Trebuchet MS" panose="020B0603020202020204" pitchFamily="34" charset="0"/>
              </a:rPr>
              <a:t>A POM requires that its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+mn-ea"/>
                <a:cs typeface="Arial" panose="020B0604020202020204" pitchFamily="34" charset="0"/>
                <a:sym typeface="Trebuchet MS" panose="020B0603020202020204" pitchFamily="34" charset="0"/>
              </a:rPr>
              <a:t>groupId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+mn-ea"/>
                <a:cs typeface="Arial" panose="020B0604020202020204" pitchFamily="34" charset="0"/>
                <a:sym typeface="Trebuchet MS" panose="020B0603020202020204" pitchFamily="34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+mn-ea"/>
                <a:cs typeface="Arial" panose="020B0604020202020204" pitchFamily="34" charset="0"/>
                <a:sym typeface="Trebuchet MS" panose="020B0603020202020204" pitchFamily="34" charset="0"/>
              </a:rPr>
              <a:t>artifactId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+mn-ea"/>
                <a:cs typeface="Arial" panose="020B0604020202020204" pitchFamily="34" charset="0"/>
                <a:sym typeface="Trebuchet MS" panose="020B0603020202020204" pitchFamily="34" charset="0"/>
              </a:rPr>
              <a:t>, and version be configured.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+mn-ea"/>
                <a:cs typeface="Arial" panose="020B0604020202020204" pitchFamily="34" charset="0"/>
                <a:sym typeface="Trebuchet MS" panose="020B0603020202020204" pitchFamily="34" charset="0"/>
              </a:rPr>
              <a:t>These three values form the project's fully qualified artifact name. This is in the form of 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+mn-ea"/>
                <a:cs typeface="Arial" panose="020B0604020202020204" pitchFamily="34" charset="0"/>
                <a:sym typeface="Trebuchet MS" panose="020B0603020202020204" pitchFamily="34" charset="0"/>
              </a:rPr>
              <a:t>groupId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+mn-ea"/>
                <a:cs typeface="Arial" panose="020B0604020202020204" pitchFamily="34" charset="0"/>
                <a:sym typeface="Trebuchet MS" panose="020B0603020202020204" pitchFamily="34" charset="0"/>
              </a:rPr>
              <a:t>&gt;:&lt;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+mn-ea"/>
                <a:cs typeface="Arial" panose="020B0604020202020204" pitchFamily="34" charset="0"/>
                <a:sym typeface="Trebuchet MS" panose="020B0603020202020204" pitchFamily="34" charset="0"/>
              </a:rPr>
              <a:t>artifactId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+mn-ea"/>
                <a:cs typeface="Arial" panose="020B0604020202020204" pitchFamily="34" charset="0"/>
                <a:sym typeface="Trebuchet MS" panose="020B0603020202020204" pitchFamily="34" charset="0"/>
              </a:rPr>
              <a:t>&gt;:&lt;version&gt;. As for the example above, its fully qualified artifact name is "com.mycompany.app:my-app:1".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168C7-CDE6-B24B-B7C6-F8E72CFBA85A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48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0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1597818"/>
            <a:ext cx="8386686" cy="973931"/>
          </a:xfrm>
        </p:spPr>
        <p:txBody>
          <a:bodyPr/>
          <a:lstStyle>
            <a:lvl1pPr>
              <a:lnSpc>
                <a:spcPts val="3500"/>
              </a:lnSpc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Presentation Title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33/35pt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2647949"/>
            <a:ext cx="8386686" cy="65722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Presentation </a:t>
            </a:r>
            <a:r>
              <a:rPr lang="it-IT" dirty="0" err="1"/>
              <a:t>Subtitle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Regular 20/24pt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0" y="4844988"/>
            <a:ext cx="799200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6337920" y="228600"/>
            <a:ext cx="1428323" cy="1489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it-IT" sz="1200" b="1" dirty="0" err="1">
                <a:solidFill>
                  <a:schemeClr val="tx2"/>
                </a:solidFill>
              </a:rPr>
              <a:t>Department</a:t>
            </a:r>
            <a:r>
              <a:rPr lang="it-IT" sz="1200" b="1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6337920" y="714375"/>
            <a:ext cx="1428323" cy="1552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it-IT" sz="1200" b="1" dirty="0">
                <a:solidFill>
                  <a:schemeClr val="tx2"/>
                </a:solidFill>
              </a:rPr>
              <a:t>Country:</a:t>
            </a: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6338689" y="430934"/>
            <a:ext cx="2387600" cy="266700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it-IT" sz="1200" baseline="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Department</a:t>
            </a:r>
            <a:r>
              <a:rPr lang="it-IT" dirty="0"/>
              <a:t> </a:t>
            </a:r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16" name="Segnaposto tes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338689" y="917288"/>
            <a:ext cx="2387600" cy="266700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it-IT" sz="1200" baseline="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it-IT" dirty="0" err="1"/>
              <a:t>Insesdasrt</a:t>
            </a:r>
            <a:r>
              <a:rPr lang="it-IT" dirty="0"/>
              <a:t> Country </a:t>
            </a:r>
            <a:r>
              <a:rPr lang="it-IT" dirty="0" err="1"/>
              <a:t>Name</a:t>
            </a:r>
            <a:endParaRPr lang="it-IT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r="21050"/>
          <a:stretch/>
        </p:blipFill>
        <p:spPr>
          <a:xfrm>
            <a:off x="1" y="0"/>
            <a:ext cx="200533" cy="5143500"/>
          </a:xfrm>
          <a:prstGeom prst="rect">
            <a:avLst/>
          </a:prstGeom>
        </p:spPr>
      </p:pic>
      <p:pic>
        <p:nvPicPr>
          <p:cNvPr id="11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300" y="287166"/>
            <a:ext cx="864000" cy="7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5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able + Text Big bullet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  <a:endParaRPr lang="it-IT" dirty="0"/>
          </a:p>
        </p:txBody>
      </p:sp>
      <p:sp>
        <p:nvSpPr>
          <p:cNvPr id="20" name="Segnaposto tabella 4"/>
          <p:cNvSpPr>
            <a:spLocks noGrp="1"/>
          </p:cNvSpPr>
          <p:nvPr>
            <p:ph type="tbl" sz="quarter" idx="19"/>
          </p:nvPr>
        </p:nvSpPr>
        <p:spPr>
          <a:xfrm>
            <a:off x="347663" y="1262063"/>
            <a:ext cx="8386762" cy="2232422"/>
          </a:xfrm>
        </p:spPr>
        <p:txBody>
          <a:bodyPr/>
          <a:lstStyle/>
          <a:p>
            <a:r>
              <a:rPr lang="en-US"/>
              <a:t>Click icon to add table</a:t>
            </a:r>
            <a:endParaRPr lang="it-IT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9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sp>
        <p:nvSpPr>
          <p:cNvPr id="16" name="Segnaposto testo 18"/>
          <p:cNvSpPr>
            <a:spLocks noGrp="1"/>
          </p:cNvSpPr>
          <p:nvPr>
            <p:ph type="body" sz="quarter" idx="14"/>
          </p:nvPr>
        </p:nvSpPr>
        <p:spPr>
          <a:xfrm>
            <a:off x="347664" y="3572622"/>
            <a:ext cx="8391525" cy="976793"/>
          </a:xfrm>
        </p:spPr>
        <p:txBody>
          <a:bodyPr wrap="square"/>
          <a:lstStyle>
            <a:lvl1pPr marL="0" indent="0" algn="l">
              <a:lnSpc>
                <a:spcPct val="100000"/>
              </a:lnSpc>
              <a:buClr>
                <a:schemeClr val="tx2"/>
              </a:buClr>
              <a:buFont typeface="Wingdings" charset="2"/>
              <a:buChar char="v"/>
              <a:defRPr sz="2000" b="1" i="0" baseline="0"/>
            </a:lvl1pPr>
            <a:lvl2pPr marL="410400" indent="-194400">
              <a:lnSpc>
                <a:spcPct val="100000"/>
              </a:lnSpc>
              <a:spcAft>
                <a:spcPts val="0"/>
              </a:spcAft>
              <a:buClr>
                <a:schemeClr val="tx2"/>
              </a:buClr>
              <a:buFont typeface="Wingdings" charset="2"/>
              <a:buChar char="§"/>
              <a:defRPr sz="1000" baseline="0"/>
            </a:lvl2pPr>
            <a:lvl3pPr marL="410400" indent="-194400">
              <a:lnSpc>
                <a:spcPct val="100000"/>
              </a:lnSpc>
              <a:buClr>
                <a:schemeClr val="tx1"/>
              </a:buClr>
              <a:buFont typeface="Lucida Grande"/>
              <a:buChar char="-"/>
              <a:defRPr sz="1000"/>
            </a:lvl3pPr>
            <a:lvl4pPr marL="410400" indent="-194400">
              <a:lnSpc>
                <a:spcPct val="100000"/>
              </a:lnSpc>
              <a:defRPr sz="1000"/>
            </a:lvl4pPr>
            <a:lvl5pPr marL="410400" indent="-194400">
              <a:lnSpc>
                <a:spcPct val="100000"/>
              </a:lnSpc>
              <a:buClr>
                <a:schemeClr val="tx1"/>
              </a:buClr>
              <a:buFont typeface="Wingdings" charset="2"/>
              <a:buChar char="Ø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2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  <p:sp>
        <p:nvSpPr>
          <p:cNvPr id="14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</p:spTree>
    <p:extLst>
      <p:ext uri="{BB962C8B-B14F-4D97-AF65-F5344CB8AC3E}">
        <p14:creationId xmlns:p14="http://schemas.microsoft.com/office/powerpoint/2010/main" val="30769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harts + Tables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  <a:endParaRPr lang="it-IT" dirty="0"/>
          </a:p>
        </p:txBody>
      </p:sp>
      <p:sp>
        <p:nvSpPr>
          <p:cNvPr id="18" name="Segnaposto grafico 17"/>
          <p:cNvSpPr>
            <a:spLocks noGrp="1"/>
          </p:cNvSpPr>
          <p:nvPr>
            <p:ph type="chart" sz="quarter" idx="17"/>
          </p:nvPr>
        </p:nvSpPr>
        <p:spPr>
          <a:xfrm>
            <a:off x="4613301" y="1274130"/>
            <a:ext cx="4126071" cy="1575955"/>
          </a:xfrm>
        </p:spPr>
        <p:txBody>
          <a:bodyPr/>
          <a:lstStyle/>
          <a:p>
            <a:r>
              <a:rPr lang="en-US"/>
              <a:t>Click icon to add chart</a:t>
            </a:r>
            <a:endParaRPr lang="it-IT"/>
          </a:p>
        </p:txBody>
      </p:sp>
      <p:sp>
        <p:nvSpPr>
          <p:cNvPr id="24" name="Segnaposto tabella 2"/>
          <p:cNvSpPr>
            <a:spLocks noGrp="1"/>
          </p:cNvSpPr>
          <p:nvPr>
            <p:ph type="tbl" sz="quarter" idx="21"/>
          </p:nvPr>
        </p:nvSpPr>
        <p:spPr>
          <a:xfrm>
            <a:off x="4613301" y="3049982"/>
            <a:ext cx="4120686" cy="1512709"/>
          </a:xfrm>
        </p:spPr>
        <p:txBody>
          <a:bodyPr/>
          <a:lstStyle/>
          <a:p>
            <a:r>
              <a:rPr lang="en-US"/>
              <a:t>Click icon to add table</a:t>
            </a:r>
            <a:endParaRPr lang="it-IT"/>
          </a:p>
        </p:txBody>
      </p:sp>
      <p:sp>
        <p:nvSpPr>
          <p:cNvPr id="25" name="Segnaposto grafico 17"/>
          <p:cNvSpPr>
            <a:spLocks noGrp="1"/>
          </p:cNvSpPr>
          <p:nvPr>
            <p:ph type="chart" sz="quarter" idx="22"/>
          </p:nvPr>
        </p:nvSpPr>
        <p:spPr>
          <a:xfrm>
            <a:off x="347301" y="1274130"/>
            <a:ext cx="4126071" cy="1575955"/>
          </a:xfrm>
        </p:spPr>
        <p:txBody>
          <a:bodyPr/>
          <a:lstStyle/>
          <a:p>
            <a:r>
              <a:rPr lang="en-US"/>
              <a:t>Click icon to add chart</a:t>
            </a:r>
            <a:endParaRPr lang="it-IT"/>
          </a:p>
        </p:txBody>
      </p:sp>
      <p:sp>
        <p:nvSpPr>
          <p:cNvPr id="26" name="Segnaposto tabella 2"/>
          <p:cNvSpPr>
            <a:spLocks noGrp="1"/>
          </p:cNvSpPr>
          <p:nvPr>
            <p:ph type="tbl" sz="quarter" idx="23"/>
          </p:nvPr>
        </p:nvSpPr>
        <p:spPr>
          <a:xfrm>
            <a:off x="347301" y="3049982"/>
            <a:ext cx="4120686" cy="1512709"/>
          </a:xfrm>
        </p:spPr>
        <p:txBody>
          <a:bodyPr/>
          <a:lstStyle/>
          <a:p>
            <a:r>
              <a:rPr lang="en-US"/>
              <a:t>Click icon to add table</a:t>
            </a:r>
            <a:endParaRPr lang="it-IT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7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pic>
        <p:nvPicPr>
          <p:cNvPr id="17" name="Immagin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4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19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264832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  <a:endParaRPr lang="it-IT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1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sp>
        <p:nvSpPr>
          <p:cNvPr id="2" name="Freccia destra 1"/>
          <p:cNvSpPr/>
          <p:nvPr userDrawn="1"/>
        </p:nvSpPr>
        <p:spPr>
          <a:xfrm flipV="1">
            <a:off x="347301" y="2796102"/>
            <a:ext cx="8392070" cy="176645"/>
          </a:xfrm>
          <a:prstGeom prst="rightArrow">
            <a:avLst>
              <a:gd name="adj1" fmla="val 50000"/>
              <a:gd name="adj2" fmla="val 15130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4" hasCustomPrompt="1"/>
          </p:nvPr>
        </p:nvSpPr>
        <p:spPr>
          <a:xfrm>
            <a:off x="693161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dirty="0"/>
              <a:t>Data</a:t>
            </a:r>
          </a:p>
        </p:txBody>
      </p:sp>
      <p:cxnSp>
        <p:nvCxnSpPr>
          <p:cNvPr id="10" name="Connettore 1 9"/>
          <p:cNvCxnSpPr/>
          <p:nvPr userDrawn="1"/>
        </p:nvCxnSpPr>
        <p:spPr>
          <a:xfrm>
            <a:off x="347301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 userDrawn="1"/>
        </p:nvCxnSpPr>
        <p:spPr>
          <a:xfrm flipV="1">
            <a:off x="1047724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egnaposto testo 3"/>
          <p:cNvSpPr>
            <a:spLocks noGrp="1"/>
          </p:cNvSpPr>
          <p:nvPr>
            <p:ph type="body" sz="quarter" idx="15" hasCustomPrompt="1"/>
          </p:nvPr>
        </p:nvSpPr>
        <p:spPr>
          <a:xfrm>
            <a:off x="1516304" y="2972747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dirty="0"/>
              <a:t>Data</a:t>
            </a:r>
          </a:p>
        </p:txBody>
      </p:sp>
      <p:cxnSp>
        <p:nvCxnSpPr>
          <p:cNvPr id="32" name="Connettore 1 31"/>
          <p:cNvCxnSpPr/>
          <p:nvPr userDrawn="1"/>
        </p:nvCxnSpPr>
        <p:spPr>
          <a:xfrm>
            <a:off x="1170444" y="3382818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 userDrawn="1"/>
        </p:nvCxnSpPr>
        <p:spPr>
          <a:xfrm flipV="1">
            <a:off x="1870867" y="316345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Segnaposto testo 3"/>
          <p:cNvSpPr>
            <a:spLocks noGrp="1"/>
          </p:cNvSpPr>
          <p:nvPr>
            <p:ph type="body" sz="quarter" idx="16" hasCustomPrompt="1"/>
          </p:nvPr>
        </p:nvSpPr>
        <p:spPr>
          <a:xfrm>
            <a:off x="2306144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dirty="0"/>
              <a:t>Data</a:t>
            </a:r>
          </a:p>
        </p:txBody>
      </p:sp>
      <p:cxnSp>
        <p:nvCxnSpPr>
          <p:cNvPr id="35" name="Connettore 1 34"/>
          <p:cNvCxnSpPr/>
          <p:nvPr userDrawn="1"/>
        </p:nvCxnSpPr>
        <p:spPr>
          <a:xfrm>
            <a:off x="1960284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 userDrawn="1"/>
        </p:nvCxnSpPr>
        <p:spPr>
          <a:xfrm flipV="1">
            <a:off x="2660707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Segnaposto testo 3"/>
          <p:cNvSpPr>
            <a:spLocks noGrp="1"/>
          </p:cNvSpPr>
          <p:nvPr>
            <p:ph type="body" sz="quarter" idx="17" hasCustomPrompt="1"/>
          </p:nvPr>
        </p:nvSpPr>
        <p:spPr>
          <a:xfrm>
            <a:off x="3140364" y="2972747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dirty="0"/>
              <a:t>Data</a:t>
            </a:r>
          </a:p>
        </p:txBody>
      </p:sp>
      <p:cxnSp>
        <p:nvCxnSpPr>
          <p:cNvPr id="41" name="Connettore 1 40"/>
          <p:cNvCxnSpPr/>
          <p:nvPr userDrawn="1"/>
        </p:nvCxnSpPr>
        <p:spPr>
          <a:xfrm>
            <a:off x="2794504" y="3382818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 userDrawn="1"/>
        </p:nvCxnSpPr>
        <p:spPr>
          <a:xfrm flipV="1">
            <a:off x="3494927" y="316345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Segnaposto testo 3"/>
          <p:cNvSpPr>
            <a:spLocks noGrp="1"/>
          </p:cNvSpPr>
          <p:nvPr>
            <p:ph type="body" sz="quarter" idx="18" hasCustomPrompt="1"/>
          </p:nvPr>
        </p:nvSpPr>
        <p:spPr>
          <a:xfrm>
            <a:off x="3921076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dirty="0"/>
              <a:t>Data</a:t>
            </a:r>
          </a:p>
        </p:txBody>
      </p:sp>
      <p:cxnSp>
        <p:nvCxnSpPr>
          <p:cNvPr id="44" name="Connettore 1 43"/>
          <p:cNvCxnSpPr/>
          <p:nvPr userDrawn="1"/>
        </p:nvCxnSpPr>
        <p:spPr>
          <a:xfrm>
            <a:off x="3575216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1 44"/>
          <p:cNvCxnSpPr/>
          <p:nvPr userDrawn="1"/>
        </p:nvCxnSpPr>
        <p:spPr>
          <a:xfrm flipV="1">
            <a:off x="4275639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4764424" y="2972747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dirty="0"/>
              <a:t>Data</a:t>
            </a:r>
          </a:p>
        </p:txBody>
      </p:sp>
      <p:cxnSp>
        <p:nvCxnSpPr>
          <p:cNvPr id="47" name="Connettore 1 46"/>
          <p:cNvCxnSpPr/>
          <p:nvPr userDrawn="1"/>
        </p:nvCxnSpPr>
        <p:spPr>
          <a:xfrm>
            <a:off x="4418564" y="3382818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1 47"/>
          <p:cNvCxnSpPr/>
          <p:nvPr userDrawn="1"/>
        </p:nvCxnSpPr>
        <p:spPr>
          <a:xfrm flipV="1">
            <a:off x="5118987" y="316345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egnaposto testo 3"/>
          <p:cNvSpPr>
            <a:spLocks noGrp="1"/>
          </p:cNvSpPr>
          <p:nvPr>
            <p:ph type="body" sz="quarter" idx="20" hasCustomPrompt="1"/>
          </p:nvPr>
        </p:nvSpPr>
        <p:spPr>
          <a:xfrm>
            <a:off x="6373091" y="2972747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dirty="0"/>
              <a:t>Data</a:t>
            </a:r>
          </a:p>
        </p:txBody>
      </p:sp>
      <p:cxnSp>
        <p:nvCxnSpPr>
          <p:cNvPr id="50" name="Connettore 1 49"/>
          <p:cNvCxnSpPr/>
          <p:nvPr userDrawn="1"/>
        </p:nvCxnSpPr>
        <p:spPr>
          <a:xfrm>
            <a:off x="6027231" y="3382818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 userDrawn="1"/>
        </p:nvCxnSpPr>
        <p:spPr>
          <a:xfrm flipV="1">
            <a:off x="6727654" y="316345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egnaposto testo 3"/>
          <p:cNvSpPr>
            <a:spLocks noGrp="1"/>
          </p:cNvSpPr>
          <p:nvPr>
            <p:ph type="body" sz="quarter" idx="21" hasCustomPrompt="1"/>
          </p:nvPr>
        </p:nvSpPr>
        <p:spPr>
          <a:xfrm>
            <a:off x="5557715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dirty="0"/>
              <a:t>Data</a:t>
            </a:r>
          </a:p>
        </p:txBody>
      </p:sp>
      <p:cxnSp>
        <p:nvCxnSpPr>
          <p:cNvPr id="53" name="Connettore 1 52"/>
          <p:cNvCxnSpPr/>
          <p:nvPr userDrawn="1"/>
        </p:nvCxnSpPr>
        <p:spPr>
          <a:xfrm>
            <a:off x="5211855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/>
          <p:nvPr userDrawn="1"/>
        </p:nvCxnSpPr>
        <p:spPr>
          <a:xfrm flipV="1">
            <a:off x="5912278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Segnaposto testo 3"/>
          <p:cNvSpPr>
            <a:spLocks noGrp="1"/>
          </p:cNvSpPr>
          <p:nvPr>
            <p:ph type="body" sz="quarter" idx="22" hasCustomPrompt="1"/>
          </p:nvPr>
        </p:nvSpPr>
        <p:spPr>
          <a:xfrm>
            <a:off x="7166350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dirty="0"/>
              <a:t>Data</a:t>
            </a:r>
          </a:p>
        </p:txBody>
      </p:sp>
      <p:cxnSp>
        <p:nvCxnSpPr>
          <p:cNvPr id="56" name="Connettore 1 55"/>
          <p:cNvCxnSpPr/>
          <p:nvPr userDrawn="1"/>
        </p:nvCxnSpPr>
        <p:spPr>
          <a:xfrm>
            <a:off x="6820490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/>
          <p:nvPr userDrawn="1"/>
        </p:nvCxnSpPr>
        <p:spPr>
          <a:xfrm flipV="1">
            <a:off x="7520913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Segnaposto testo 59"/>
          <p:cNvSpPr>
            <a:spLocks noGrp="1"/>
          </p:cNvSpPr>
          <p:nvPr>
            <p:ph type="body" sz="quarter" idx="23"/>
          </p:nvPr>
        </p:nvSpPr>
        <p:spPr>
          <a:xfrm>
            <a:off x="347663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" name="Segnaposto testo 59"/>
          <p:cNvSpPr>
            <a:spLocks noGrp="1"/>
          </p:cNvSpPr>
          <p:nvPr>
            <p:ph type="body" sz="quarter" idx="24"/>
          </p:nvPr>
        </p:nvSpPr>
        <p:spPr>
          <a:xfrm>
            <a:off x="1972526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2" name="Segnaposto testo 59"/>
          <p:cNvSpPr>
            <a:spLocks noGrp="1"/>
          </p:cNvSpPr>
          <p:nvPr>
            <p:ph type="body" sz="quarter" idx="25"/>
          </p:nvPr>
        </p:nvSpPr>
        <p:spPr>
          <a:xfrm>
            <a:off x="3575215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3" name="Segnaposto testo 59"/>
          <p:cNvSpPr>
            <a:spLocks noGrp="1"/>
          </p:cNvSpPr>
          <p:nvPr>
            <p:ph type="body" sz="quarter" idx="26"/>
          </p:nvPr>
        </p:nvSpPr>
        <p:spPr>
          <a:xfrm>
            <a:off x="5222869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4" name="Segnaposto testo 59"/>
          <p:cNvSpPr>
            <a:spLocks noGrp="1"/>
          </p:cNvSpPr>
          <p:nvPr>
            <p:ph type="body" sz="quarter" idx="27"/>
          </p:nvPr>
        </p:nvSpPr>
        <p:spPr>
          <a:xfrm>
            <a:off x="6844542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0" name="Segnaposto testo 59"/>
          <p:cNvSpPr>
            <a:spLocks noGrp="1"/>
          </p:cNvSpPr>
          <p:nvPr>
            <p:ph type="body" sz="quarter" idx="29"/>
          </p:nvPr>
        </p:nvSpPr>
        <p:spPr>
          <a:xfrm>
            <a:off x="1172318" y="3475182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1" name="Segnaposto testo 59"/>
          <p:cNvSpPr>
            <a:spLocks noGrp="1"/>
          </p:cNvSpPr>
          <p:nvPr>
            <p:ph type="body" sz="quarter" idx="30"/>
          </p:nvPr>
        </p:nvSpPr>
        <p:spPr>
          <a:xfrm>
            <a:off x="2794962" y="3475182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2" name="Segnaposto testo 59"/>
          <p:cNvSpPr>
            <a:spLocks noGrp="1"/>
          </p:cNvSpPr>
          <p:nvPr>
            <p:ph type="body" sz="quarter" idx="31"/>
          </p:nvPr>
        </p:nvSpPr>
        <p:spPr>
          <a:xfrm>
            <a:off x="4430806" y="3475182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3" name="Segnaposto testo 59"/>
          <p:cNvSpPr>
            <a:spLocks noGrp="1"/>
          </p:cNvSpPr>
          <p:nvPr>
            <p:ph type="body" sz="quarter" idx="32"/>
          </p:nvPr>
        </p:nvSpPr>
        <p:spPr>
          <a:xfrm>
            <a:off x="6027689" y="3475182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66" name="Immagine 6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58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67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25431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  <a:endParaRPr lang="it-IT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1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14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1021943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  <a:endParaRPr lang="it-IT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1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sp>
        <p:nvSpPr>
          <p:cNvPr id="10" name="Segnaposto testo 18"/>
          <p:cNvSpPr>
            <a:spLocks noGrp="1"/>
          </p:cNvSpPr>
          <p:nvPr>
            <p:ph type="body" sz="quarter" idx="14" hasCustomPrompt="1"/>
          </p:nvPr>
        </p:nvSpPr>
        <p:spPr>
          <a:xfrm>
            <a:off x="4601684" y="1262063"/>
            <a:ext cx="4132303" cy="3283744"/>
          </a:xfrm>
        </p:spPr>
        <p:txBody>
          <a:bodyPr tIns="46800"/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bla bla bla bla bla bla bla bla </a:t>
            </a:r>
          </a:p>
        </p:txBody>
      </p:sp>
      <p:sp>
        <p:nvSpPr>
          <p:cNvPr id="11" name="Segnaposto testo 18"/>
          <p:cNvSpPr>
            <a:spLocks noGrp="1"/>
          </p:cNvSpPr>
          <p:nvPr>
            <p:ph type="body" sz="quarter" idx="15" hasCustomPrompt="1"/>
          </p:nvPr>
        </p:nvSpPr>
        <p:spPr>
          <a:xfrm>
            <a:off x="347301" y="1262063"/>
            <a:ext cx="4132303" cy="3283744"/>
          </a:xfrm>
        </p:spPr>
        <p:txBody>
          <a:bodyPr tIns="50400"/>
          <a:lstStyle>
            <a:lvl1pPr>
              <a:lnSpc>
                <a:spcPct val="100000"/>
              </a:lnSpc>
              <a:defRPr sz="3600" b="1" i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79%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endParaRPr lang="it-IT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14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3332001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am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  <a:endParaRPr lang="it-IT" dirty="0"/>
          </a:p>
        </p:txBody>
      </p:sp>
      <p:sp>
        <p:nvSpPr>
          <p:cNvPr id="14" name="object 3"/>
          <p:cNvSpPr txBox="1"/>
          <p:nvPr userDrawn="1"/>
        </p:nvSpPr>
        <p:spPr>
          <a:xfrm>
            <a:off x="357774" y="537221"/>
            <a:ext cx="1335610" cy="238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lang="it-IT" sz="2000" spc="0" dirty="0">
                <a:solidFill>
                  <a:schemeClr val="tx2"/>
                </a:solidFill>
                <a:latin typeface="Arial"/>
                <a:cs typeface="Arial"/>
              </a:rPr>
              <a:t>Team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5" name="Segnaposto testo 5"/>
          <p:cNvSpPr>
            <a:spLocks noGrp="1"/>
          </p:cNvSpPr>
          <p:nvPr>
            <p:ph type="body" sz="quarter" idx="14" hasCustomPrompt="1"/>
          </p:nvPr>
        </p:nvSpPr>
        <p:spPr>
          <a:xfrm>
            <a:off x="347300" y="917973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18" name="Segnaposto testo 5"/>
          <p:cNvSpPr>
            <a:spLocks noGrp="1"/>
          </p:cNvSpPr>
          <p:nvPr>
            <p:ph type="body" sz="quarter" idx="16" hasCustomPrompt="1"/>
          </p:nvPr>
        </p:nvSpPr>
        <p:spPr>
          <a:xfrm>
            <a:off x="347300" y="1096928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19" name="Segnaposto testo 5"/>
          <p:cNvSpPr>
            <a:spLocks noGrp="1"/>
          </p:cNvSpPr>
          <p:nvPr>
            <p:ph type="body" sz="quarter" idx="17" hasCustomPrompt="1"/>
          </p:nvPr>
        </p:nvSpPr>
        <p:spPr>
          <a:xfrm>
            <a:off x="347663" y="12585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20" name="Segnaposto testo 5"/>
          <p:cNvSpPr>
            <a:spLocks noGrp="1"/>
          </p:cNvSpPr>
          <p:nvPr>
            <p:ph type="body" sz="quarter" idx="18" hasCustomPrompt="1"/>
          </p:nvPr>
        </p:nvSpPr>
        <p:spPr>
          <a:xfrm>
            <a:off x="347300" y="1420201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21" name="Segnaposto testo 5"/>
          <p:cNvSpPr>
            <a:spLocks noGrp="1"/>
          </p:cNvSpPr>
          <p:nvPr>
            <p:ph type="body" sz="quarter" idx="19" hasCustomPrompt="1"/>
          </p:nvPr>
        </p:nvSpPr>
        <p:spPr>
          <a:xfrm>
            <a:off x="347300" y="1662655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22" name="Segnaposto testo 5"/>
          <p:cNvSpPr>
            <a:spLocks noGrp="1"/>
          </p:cNvSpPr>
          <p:nvPr>
            <p:ph type="body" sz="quarter" idx="20" hasCustomPrompt="1"/>
          </p:nvPr>
        </p:nvSpPr>
        <p:spPr>
          <a:xfrm>
            <a:off x="347300" y="1841609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23" name="Segnaposto testo 5"/>
          <p:cNvSpPr>
            <a:spLocks noGrp="1"/>
          </p:cNvSpPr>
          <p:nvPr>
            <p:ph type="body" sz="quarter" idx="21" hasCustomPrompt="1"/>
          </p:nvPr>
        </p:nvSpPr>
        <p:spPr>
          <a:xfrm>
            <a:off x="347663" y="2003245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24" name="Segnaposto testo 5"/>
          <p:cNvSpPr>
            <a:spLocks noGrp="1"/>
          </p:cNvSpPr>
          <p:nvPr>
            <p:ph type="body" sz="quarter" idx="22" hasCustomPrompt="1"/>
          </p:nvPr>
        </p:nvSpPr>
        <p:spPr>
          <a:xfrm>
            <a:off x="347300" y="2164883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25" name="Segnaposto testo 5"/>
          <p:cNvSpPr>
            <a:spLocks noGrp="1"/>
          </p:cNvSpPr>
          <p:nvPr>
            <p:ph type="body" sz="quarter" idx="23" hasCustomPrompt="1"/>
          </p:nvPr>
        </p:nvSpPr>
        <p:spPr>
          <a:xfrm>
            <a:off x="347300" y="2413109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26" name="Segnaposto testo 5"/>
          <p:cNvSpPr>
            <a:spLocks noGrp="1"/>
          </p:cNvSpPr>
          <p:nvPr>
            <p:ph type="body" sz="quarter" idx="24" hasCustomPrompt="1"/>
          </p:nvPr>
        </p:nvSpPr>
        <p:spPr>
          <a:xfrm>
            <a:off x="347300" y="25920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27" name="Segnaposto testo 5"/>
          <p:cNvSpPr>
            <a:spLocks noGrp="1"/>
          </p:cNvSpPr>
          <p:nvPr>
            <p:ph type="body" sz="quarter" idx="25" hasCustomPrompt="1"/>
          </p:nvPr>
        </p:nvSpPr>
        <p:spPr>
          <a:xfrm>
            <a:off x="347663" y="2753700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28" name="Segnaposto testo 5"/>
          <p:cNvSpPr>
            <a:spLocks noGrp="1"/>
          </p:cNvSpPr>
          <p:nvPr>
            <p:ph type="body" sz="quarter" idx="26" hasCustomPrompt="1"/>
          </p:nvPr>
        </p:nvSpPr>
        <p:spPr>
          <a:xfrm>
            <a:off x="347300" y="2915337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29" name="Segnaposto testo 5"/>
          <p:cNvSpPr>
            <a:spLocks noGrp="1"/>
          </p:cNvSpPr>
          <p:nvPr>
            <p:ph type="body" sz="quarter" idx="27" hasCustomPrompt="1"/>
          </p:nvPr>
        </p:nvSpPr>
        <p:spPr>
          <a:xfrm>
            <a:off x="347300" y="3157791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30" name="Segnaposto testo 5"/>
          <p:cNvSpPr>
            <a:spLocks noGrp="1"/>
          </p:cNvSpPr>
          <p:nvPr>
            <p:ph type="body" sz="quarter" idx="28" hasCustomPrompt="1"/>
          </p:nvPr>
        </p:nvSpPr>
        <p:spPr>
          <a:xfrm>
            <a:off x="347300" y="3336746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31" name="Segnaposto testo 5"/>
          <p:cNvSpPr>
            <a:spLocks noGrp="1"/>
          </p:cNvSpPr>
          <p:nvPr>
            <p:ph type="body" sz="quarter" idx="29" hasCustomPrompt="1"/>
          </p:nvPr>
        </p:nvSpPr>
        <p:spPr>
          <a:xfrm>
            <a:off x="347663" y="3498382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32" name="Segnaposto testo 5"/>
          <p:cNvSpPr>
            <a:spLocks noGrp="1"/>
          </p:cNvSpPr>
          <p:nvPr>
            <p:ph type="body" sz="quarter" idx="30" hasCustomPrompt="1"/>
          </p:nvPr>
        </p:nvSpPr>
        <p:spPr>
          <a:xfrm>
            <a:off x="347300" y="3660019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33" name="Segnaposto testo 5"/>
          <p:cNvSpPr>
            <a:spLocks noGrp="1"/>
          </p:cNvSpPr>
          <p:nvPr>
            <p:ph type="body" sz="quarter" idx="31" hasCustomPrompt="1"/>
          </p:nvPr>
        </p:nvSpPr>
        <p:spPr>
          <a:xfrm>
            <a:off x="347300" y="3902474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34" name="Segnaposto testo 5"/>
          <p:cNvSpPr>
            <a:spLocks noGrp="1"/>
          </p:cNvSpPr>
          <p:nvPr>
            <p:ph type="body" sz="quarter" idx="32" hasCustomPrompt="1"/>
          </p:nvPr>
        </p:nvSpPr>
        <p:spPr>
          <a:xfrm>
            <a:off x="347300" y="4081428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35" name="Segnaposto testo 5"/>
          <p:cNvSpPr>
            <a:spLocks noGrp="1"/>
          </p:cNvSpPr>
          <p:nvPr>
            <p:ph type="body" sz="quarter" idx="33" hasCustomPrompt="1"/>
          </p:nvPr>
        </p:nvSpPr>
        <p:spPr>
          <a:xfrm>
            <a:off x="347663" y="42430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36" name="Segnaposto testo 5"/>
          <p:cNvSpPr>
            <a:spLocks noGrp="1"/>
          </p:cNvSpPr>
          <p:nvPr>
            <p:ph type="body" sz="quarter" idx="34" hasCustomPrompt="1"/>
          </p:nvPr>
        </p:nvSpPr>
        <p:spPr>
          <a:xfrm>
            <a:off x="347300" y="4404701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37" name="Segnaposto testo 5"/>
          <p:cNvSpPr>
            <a:spLocks noGrp="1"/>
          </p:cNvSpPr>
          <p:nvPr>
            <p:ph type="body" sz="quarter" idx="35" hasCustomPrompt="1"/>
          </p:nvPr>
        </p:nvSpPr>
        <p:spPr>
          <a:xfrm>
            <a:off x="4615095" y="917973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38" name="Segnaposto testo 5"/>
          <p:cNvSpPr>
            <a:spLocks noGrp="1"/>
          </p:cNvSpPr>
          <p:nvPr>
            <p:ph type="body" sz="quarter" idx="36" hasCustomPrompt="1"/>
          </p:nvPr>
        </p:nvSpPr>
        <p:spPr>
          <a:xfrm>
            <a:off x="4615095" y="1096928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39" name="Segnaposto testo 5"/>
          <p:cNvSpPr>
            <a:spLocks noGrp="1"/>
          </p:cNvSpPr>
          <p:nvPr>
            <p:ph type="body" sz="quarter" idx="37" hasCustomPrompt="1"/>
          </p:nvPr>
        </p:nvSpPr>
        <p:spPr>
          <a:xfrm>
            <a:off x="4615458" y="12585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40" name="Segnaposto testo 5"/>
          <p:cNvSpPr>
            <a:spLocks noGrp="1"/>
          </p:cNvSpPr>
          <p:nvPr>
            <p:ph type="body" sz="quarter" idx="38" hasCustomPrompt="1"/>
          </p:nvPr>
        </p:nvSpPr>
        <p:spPr>
          <a:xfrm>
            <a:off x="4615095" y="1420201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41" name="Segnaposto testo 5"/>
          <p:cNvSpPr>
            <a:spLocks noGrp="1"/>
          </p:cNvSpPr>
          <p:nvPr>
            <p:ph type="body" sz="quarter" idx="39" hasCustomPrompt="1"/>
          </p:nvPr>
        </p:nvSpPr>
        <p:spPr>
          <a:xfrm>
            <a:off x="4615095" y="1662655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42" name="Segnaposto testo 5"/>
          <p:cNvSpPr>
            <a:spLocks noGrp="1"/>
          </p:cNvSpPr>
          <p:nvPr>
            <p:ph type="body" sz="quarter" idx="40" hasCustomPrompt="1"/>
          </p:nvPr>
        </p:nvSpPr>
        <p:spPr>
          <a:xfrm>
            <a:off x="4615095" y="1841609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43" name="Segnaposto testo 5"/>
          <p:cNvSpPr>
            <a:spLocks noGrp="1"/>
          </p:cNvSpPr>
          <p:nvPr>
            <p:ph type="body" sz="quarter" idx="41" hasCustomPrompt="1"/>
          </p:nvPr>
        </p:nvSpPr>
        <p:spPr>
          <a:xfrm>
            <a:off x="4615458" y="2003245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44" name="Segnaposto testo 5"/>
          <p:cNvSpPr>
            <a:spLocks noGrp="1"/>
          </p:cNvSpPr>
          <p:nvPr>
            <p:ph type="body" sz="quarter" idx="42" hasCustomPrompt="1"/>
          </p:nvPr>
        </p:nvSpPr>
        <p:spPr>
          <a:xfrm>
            <a:off x="4615095" y="2164883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45" name="Segnaposto testo 5"/>
          <p:cNvSpPr>
            <a:spLocks noGrp="1"/>
          </p:cNvSpPr>
          <p:nvPr>
            <p:ph type="body" sz="quarter" idx="43" hasCustomPrompt="1"/>
          </p:nvPr>
        </p:nvSpPr>
        <p:spPr>
          <a:xfrm>
            <a:off x="4615095" y="2413109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46" name="Segnaposto testo 5"/>
          <p:cNvSpPr>
            <a:spLocks noGrp="1"/>
          </p:cNvSpPr>
          <p:nvPr>
            <p:ph type="body" sz="quarter" idx="44" hasCustomPrompt="1"/>
          </p:nvPr>
        </p:nvSpPr>
        <p:spPr>
          <a:xfrm>
            <a:off x="4615095" y="25920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47" name="Segnaposto testo 5"/>
          <p:cNvSpPr>
            <a:spLocks noGrp="1"/>
          </p:cNvSpPr>
          <p:nvPr>
            <p:ph type="body" sz="quarter" idx="45" hasCustomPrompt="1"/>
          </p:nvPr>
        </p:nvSpPr>
        <p:spPr>
          <a:xfrm>
            <a:off x="4615458" y="2753700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48" name="Segnaposto testo 5"/>
          <p:cNvSpPr>
            <a:spLocks noGrp="1"/>
          </p:cNvSpPr>
          <p:nvPr>
            <p:ph type="body" sz="quarter" idx="46" hasCustomPrompt="1"/>
          </p:nvPr>
        </p:nvSpPr>
        <p:spPr>
          <a:xfrm>
            <a:off x="4615095" y="2915337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49" name="Segnaposto testo 5"/>
          <p:cNvSpPr>
            <a:spLocks noGrp="1"/>
          </p:cNvSpPr>
          <p:nvPr>
            <p:ph type="body" sz="quarter" idx="47" hasCustomPrompt="1"/>
          </p:nvPr>
        </p:nvSpPr>
        <p:spPr>
          <a:xfrm>
            <a:off x="4615095" y="3157791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50" name="Segnaposto testo 5"/>
          <p:cNvSpPr>
            <a:spLocks noGrp="1"/>
          </p:cNvSpPr>
          <p:nvPr>
            <p:ph type="body" sz="quarter" idx="48" hasCustomPrompt="1"/>
          </p:nvPr>
        </p:nvSpPr>
        <p:spPr>
          <a:xfrm>
            <a:off x="4615095" y="3336746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51" name="Segnaposto testo 5"/>
          <p:cNvSpPr>
            <a:spLocks noGrp="1"/>
          </p:cNvSpPr>
          <p:nvPr>
            <p:ph type="body" sz="quarter" idx="49" hasCustomPrompt="1"/>
          </p:nvPr>
        </p:nvSpPr>
        <p:spPr>
          <a:xfrm>
            <a:off x="4615458" y="3498382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52" name="Segnaposto testo 5"/>
          <p:cNvSpPr>
            <a:spLocks noGrp="1"/>
          </p:cNvSpPr>
          <p:nvPr>
            <p:ph type="body" sz="quarter" idx="50" hasCustomPrompt="1"/>
          </p:nvPr>
        </p:nvSpPr>
        <p:spPr>
          <a:xfrm>
            <a:off x="4615095" y="3660019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53" name="Segnaposto testo 5"/>
          <p:cNvSpPr>
            <a:spLocks noGrp="1"/>
          </p:cNvSpPr>
          <p:nvPr>
            <p:ph type="body" sz="quarter" idx="51" hasCustomPrompt="1"/>
          </p:nvPr>
        </p:nvSpPr>
        <p:spPr>
          <a:xfrm>
            <a:off x="4615095" y="3902474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54" name="Segnaposto testo 5"/>
          <p:cNvSpPr>
            <a:spLocks noGrp="1"/>
          </p:cNvSpPr>
          <p:nvPr>
            <p:ph type="body" sz="quarter" idx="52" hasCustomPrompt="1"/>
          </p:nvPr>
        </p:nvSpPr>
        <p:spPr>
          <a:xfrm>
            <a:off x="4615095" y="4081428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55" name="Segnaposto testo 5"/>
          <p:cNvSpPr>
            <a:spLocks noGrp="1"/>
          </p:cNvSpPr>
          <p:nvPr>
            <p:ph type="body" sz="quarter" idx="53" hasCustomPrompt="1"/>
          </p:nvPr>
        </p:nvSpPr>
        <p:spPr>
          <a:xfrm>
            <a:off x="4615458" y="42430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56" name="Segnaposto testo 5"/>
          <p:cNvSpPr>
            <a:spLocks noGrp="1"/>
          </p:cNvSpPr>
          <p:nvPr>
            <p:ph type="body" sz="quarter" idx="54" hasCustomPrompt="1"/>
          </p:nvPr>
        </p:nvSpPr>
        <p:spPr>
          <a:xfrm>
            <a:off x="4615095" y="4404701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pic>
        <p:nvPicPr>
          <p:cNvPr id="58" name="Immagine 5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3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  <a:endParaRPr lang="it-IT" dirty="0"/>
          </a:p>
        </p:txBody>
      </p:sp>
      <p:sp>
        <p:nvSpPr>
          <p:cNvPr id="9" name="object 3"/>
          <p:cNvSpPr txBox="1"/>
          <p:nvPr userDrawn="1"/>
        </p:nvSpPr>
        <p:spPr>
          <a:xfrm>
            <a:off x="357774" y="537221"/>
            <a:ext cx="2613256" cy="238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lang="it-IT" sz="2000" spc="0" dirty="0" err="1">
                <a:solidFill>
                  <a:schemeClr val="tx2"/>
                </a:solidFill>
                <a:latin typeface="Arial"/>
                <a:cs typeface="Arial"/>
              </a:rPr>
              <a:t>Next</a:t>
            </a:r>
            <a:r>
              <a:rPr lang="it-IT" sz="2000" spc="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it-IT" sz="2000" spc="0" dirty="0" err="1">
                <a:solidFill>
                  <a:schemeClr val="tx2"/>
                </a:solidFill>
                <a:latin typeface="Arial"/>
                <a:cs typeface="Arial"/>
              </a:rPr>
              <a:t>steps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11" name="Picture 16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13" name="Segnaposto testo 54"/>
          <p:cNvSpPr>
            <a:spLocks noGrp="1"/>
          </p:cNvSpPr>
          <p:nvPr>
            <p:ph type="body" sz="quarter" idx="57" hasCustomPrompt="1"/>
          </p:nvPr>
        </p:nvSpPr>
        <p:spPr>
          <a:xfrm>
            <a:off x="4613299" y="91797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Data </a:t>
            </a:r>
            <a:r>
              <a:rPr lang="it-IT" dirty="0" err="1"/>
              <a:t>Arial</a:t>
            </a:r>
            <a:r>
              <a:rPr lang="it-IT" dirty="0"/>
              <a:t> Regular 10pt</a:t>
            </a:r>
          </a:p>
        </p:txBody>
      </p:sp>
      <p:sp>
        <p:nvSpPr>
          <p:cNvPr id="114" name="Segnaposto testo 54"/>
          <p:cNvSpPr>
            <a:spLocks noGrp="1"/>
          </p:cNvSpPr>
          <p:nvPr>
            <p:ph type="body" sz="quarter" idx="58" hasCustomPrompt="1"/>
          </p:nvPr>
        </p:nvSpPr>
        <p:spPr>
          <a:xfrm>
            <a:off x="4613301" y="112694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Nome Evento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15/17pt </a:t>
            </a:r>
          </a:p>
        </p:txBody>
      </p:sp>
      <p:pic>
        <p:nvPicPr>
          <p:cNvPr id="37" name="Immagine 3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36" name="Segnaposto testo 54"/>
          <p:cNvSpPr>
            <a:spLocks noGrp="1"/>
          </p:cNvSpPr>
          <p:nvPr>
            <p:ph type="body" sz="quarter" idx="59" hasCustomPrompt="1"/>
          </p:nvPr>
        </p:nvSpPr>
        <p:spPr>
          <a:xfrm>
            <a:off x="386533" y="91797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Data </a:t>
            </a:r>
            <a:r>
              <a:rPr lang="it-IT" dirty="0" err="1"/>
              <a:t>Arial</a:t>
            </a:r>
            <a:r>
              <a:rPr lang="it-IT" dirty="0"/>
              <a:t> Regular 10pt</a:t>
            </a:r>
          </a:p>
        </p:txBody>
      </p:sp>
      <p:sp>
        <p:nvSpPr>
          <p:cNvPr id="38" name="Segnaposto testo 54"/>
          <p:cNvSpPr>
            <a:spLocks noGrp="1"/>
          </p:cNvSpPr>
          <p:nvPr>
            <p:ph type="body" sz="quarter" idx="60" hasCustomPrompt="1"/>
          </p:nvPr>
        </p:nvSpPr>
        <p:spPr>
          <a:xfrm>
            <a:off x="386535" y="112694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Nome Evento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15/17pt </a:t>
            </a:r>
          </a:p>
        </p:txBody>
      </p:sp>
      <p:sp>
        <p:nvSpPr>
          <p:cNvPr id="39" name="Segnaposto testo 54"/>
          <p:cNvSpPr>
            <a:spLocks noGrp="1"/>
          </p:cNvSpPr>
          <p:nvPr>
            <p:ph type="body" sz="quarter" idx="61" hasCustomPrompt="1"/>
          </p:nvPr>
        </p:nvSpPr>
        <p:spPr>
          <a:xfrm>
            <a:off x="4613299" y="168770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Data </a:t>
            </a:r>
            <a:r>
              <a:rPr lang="it-IT" dirty="0" err="1"/>
              <a:t>Arial</a:t>
            </a:r>
            <a:r>
              <a:rPr lang="it-IT" dirty="0"/>
              <a:t> Regular 10pt</a:t>
            </a:r>
          </a:p>
        </p:txBody>
      </p:sp>
      <p:sp>
        <p:nvSpPr>
          <p:cNvPr id="40" name="Segnaposto testo 54"/>
          <p:cNvSpPr>
            <a:spLocks noGrp="1"/>
          </p:cNvSpPr>
          <p:nvPr>
            <p:ph type="body" sz="quarter" idx="62" hasCustomPrompt="1"/>
          </p:nvPr>
        </p:nvSpPr>
        <p:spPr>
          <a:xfrm>
            <a:off x="4613301" y="189667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Nome Evento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15/17pt </a:t>
            </a:r>
          </a:p>
        </p:txBody>
      </p:sp>
      <p:sp>
        <p:nvSpPr>
          <p:cNvPr id="41" name="Segnaposto testo 54"/>
          <p:cNvSpPr>
            <a:spLocks noGrp="1"/>
          </p:cNvSpPr>
          <p:nvPr>
            <p:ph type="body" sz="quarter" idx="63" hasCustomPrompt="1"/>
          </p:nvPr>
        </p:nvSpPr>
        <p:spPr>
          <a:xfrm>
            <a:off x="386533" y="168770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Data </a:t>
            </a:r>
            <a:r>
              <a:rPr lang="it-IT" dirty="0" err="1"/>
              <a:t>Arial</a:t>
            </a:r>
            <a:r>
              <a:rPr lang="it-IT" dirty="0"/>
              <a:t> Regular 10pt</a:t>
            </a:r>
          </a:p>
        </p:txBody>
      </p:sp>
      <p:sp>
        <p:nvSpPr>
          <p:cNvPr id="42" name="Segnaposto testo 54"/>
          <p:cNvSpPr>
            <a:spLocks noGrp="1"/>
          </p:cNvSpPr>
          <p:nvPr>
            <p:ph type="body" sz="quarter" idx="64" hasCustomPrompt="1"/>
          </p:nvPr>
        </p:nvSpPr>
        <p:spPr>
          <a:xfrm>
            <a:off x="386535" y="189667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Nome Evento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15/17pt </a:t>
            </a:r>
          </a:p>
        </p:txBody>
      </p:sp>
      <p:sp>
        <p:nvSpPr>
          <p:cNvPr id="43" name="Segnaposto testo 54"/>
          <p:cNvSpPr>
            <a:spLocks noGrp="1"/>
          </p:cNvSpPr>
          <p:nvPr>
            <p:ph type="body" sz="quarter" idx="65" hasCustomPrompt="1"/>
          </p:nvPr>
        </p:nvSpPr>
        <p:spPr>
          <a:xfrm>
            <a:off x="4613299" y="2452788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Data </a:t>
            </a:r>
            <a:r>
              <a:rPr lang="it-IT" dirty="0" err="1"/>
              <a:t>Arial</a:t>
            </a:r>
            <a:r>
              <a:rPr lang="it-IT" dirty="0"/>
              <a:t> Regular 10pt</a:t>
            </a:r>
          </a:p>
        </p:txBody>
      </p:sp>
      <p:sp>
        <p:nvSpPr>
          <p:cNvPr id="44" name="Segnaposto testo 54"/>
          <p:cNvSpPr>
            <a:spLocks noGrp="1"/>
          </p:cNvSpPr>
          <p:nvPr>
            <p:ph type="body" sz="quarter" idx="66" hasCustomPrompt="1"/>
          </p:nvPr>
        </p:nvSpPr>
        <p:spPr>
          <a:xfrm>
            <a:off x="4613301" y="2661760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Nome Evento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15/17pt </a:t>
            </a:r>
          </a:p>
        </p:txBody>
      </p:sp>
      <p:sp>
        <p:nvSpPr>
          <p:cNvPr id="45" name="Segnaposto testo 54"/>
          <p:cNvSpPr>
            <a:spLocks noGrp="1"/>
          </p:cNvSpPr>
          <p:nvPr>
            <p:ph type="body" sz="quarter" idx="67" hasCustomPrompt="1"/>
          </p:nvPr>
        </p:nvSpPr>
        <p:spPr>
          <a:xfrm>
            <a:off x="386533" y="2452788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Data </a:t>
            </a:r>
            <a:r>
              <a:rPr lang="it-IT" dirty="0" err="1"/>
              <a:t>Arial</a:t>
            </a:r>
            <a:r>
              <a:rPr lang="it-IT" dirty="0"/>
              <a:t> Regular 10pt</a:t>
            </a:r>
          </a:p>
        </p:txBody>
      </p:sp>
      <p:sp>
        <p:nvSpPr>
          <p:cNvPr id="46" name="Segnaposto testo 54"/>
          <p:cNvSpPr>
            <a:spLocks noGrp="1"/>
          </p:cNvSpPr>
          <p:nvPr>
            <p:ph type="body" sz="quarter" idx="68" hasCustomPrompt="1"/>
          </p:nvPr>
        </p:nvSpPr>
        <p:spPr>
          <a:xfrm>
            <a:off x="386535" y="2661760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Nome Evento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15/17pt </a:t>
            </a:r>
          </a:p>
        </p:txBody>
      </p:sp>
      <p:sp>
        <p:nvSpPr>
          <p:cNvPr id="47" name="Segnaposto testo 54"/>
          <p:cNvSpPr>
            <a:spLocks noGrp="1"/>
          </p:cNvSpPr>
          <p:nvPr>
            <p:ph type="body" sz="quarter" idx="69" hasCustomPrompt="1"/>
          </p:nvPr>
        </p:nvSpPr>
        <p:spPr>
          <a:xfrm>
            <a:off x="4613299" y="321787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Data </a:t>
            </a:r>
            <a:r>
              <a:rPr lang="it-IT" dirty="0" err="1"/>
              <a:t>Arial</a:t>
            </a:r>
            <a:r>
              <a:rPr lang="it-IT" dirty="0"/>
              <a:t> Regular 10pt</a:t>
            </a:r>
          </a:p>
        </p:txBody>
      </p:sp>
      <p:sp>
        <p:nvSpPr>
          <p:cNvPr id="48" name="Segnaposto testo 54"/>
          <p:cNvSpPr>
            <a:spLocks noGrp="1"/>
          </p:cNvSpPr>
          <p:nvPr>
            <p:ph type="body" sz="quarter" idx="70" hasCustomPrompt="1"/>
          </p:nvPr>
        </p:nvSpPr>
        <p:spPr>
          <a:xfrm>
            <a:off x="4613301" y="342684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Nome Evento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15/17pt </a:t>
            </a:r>
          </a:p>
        </p:txBody>
      </p:sp>
      <p:sp>
        <p:nvSpPr>
          <p:cNvPr id="49" name="Segnaposto testo 54"/>
          <p:cNvSpPr>
            <a:spLocks noGrp="1"/>
          </p:cNvSpPr>
          <p:nvPr>
            <p:ph type="body" sz="quarter" idx="71" hasCustomPrompt="1"/>
          </p:nvPr>
        </p:nvSpPr>
        <p:spPr>
          <a:xfrm>
            <a:off x="386533" y="321787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Data </a:t>
            </a:r>
            <a:r>
              <a:rPr lang="it-IT" dirty="0" err="1"/>
              <a:t>Arial</a:t>
            </a:r>
            <a:r>
              <a:rPr lang="it-IT" dirty="0"/>
              <a:t> Regular 10pt</a:t>
            </a:r>
          </a:p>
        </p:txBody>
      </p:sp>
      <p:sp>
        <p:nvSpPr>
          <p:cNvPr id="50" name="Segnaposto testo 54"/>
          <p:cNvSpPr>
            <a:spLocks noGrp="1"/>
          </p:cNvSpPr>
          <p:nvPr>
            <p:ph type="body" sz="quarter" idx="72" hasCustomPrompt="1"/>
          </p:nvPr>
        </p:nvSpPr>
        <p:spPr>
          <a:xfrm>
            <a:off x="386535" y="342684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Nome Evento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15/17pt </a:t>
            </a:r>
          </a:p>
        </p:txBody>
      </p:sp>
    </p:spTree>
    <p:extLst>
      <p:ext uri="{BB962C8B-B14F-4D97-AF65-F5344CB8AC3E}">
        <p14:creationId xmlns:p14="http://schemas.microsoft.com/office/powerpoint/2010/main" val="4198171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hart + Numeric Highlight: 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8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  <a:endParaRPr lang="it-IT" dirty="0"/>
          </a:p>
        </p:txBody>
      </p:sp>
      <p:sp>
        <p:nvSpPr>
          <p:cNvPr id="17" name="Segnaposto grafico 20"/>
          <p:cNvSpPr>
            <a:spLocks noGrp="1"/>
          </p:cNvSpPr>
          <p:nvPr>
            <p:ph type="chart" sz="quarter" idx="17"/>
          </p:nvPr>
        </p:nvSpPr>
        <p:spPr>
          <a:xfrm>
            <a:off x="347301" y="1262063"/>
            <a:ext cx="4125913" cy="3283744"/>
          </a:xfrm>
        </p:spPr>
        <p:txBody>
          <a:bodyPr/>
          <a:lstStyle/>
          <a:p>
            <a:r>
              <a:rPr lang="en-US"/>
              <a:t>Click icon to add chart</a:t>
            </a:r>
            <a:endParaRPr lang="it-IT" dirty="0"/>
          </a:p>
        </p:txBody>
      </p:sp>
      <p:sp>
        <p:nvSpPr>
          <p:cNvPr id="20" name="Segnaposto testo 2"/>
          <p:cNvSpPr>
            <a:spLocks noGrp="1"/>
          </p:cNvSpPr>
          <p:nvPr>
            <p:ph type="body" sz="quarter" idx="15" hasCustomPrompt="1"/>
          </p:nvPr>
        </p:nvSpPr>
        <p:spPr>
          <a:xfrm>
            <a:off x="4546121" y="1262063"/>
            <a:ext cx="4193251" cy="1144191"/>
          </a:xfrm>
        </p:spPr>
        <p:txBody>
          <a:bodyPr numCol="1" spcCol="144000"/>
          <a:lstStyle>
            <a:lvl1pPr>
              <a:lnSpc>
                <a:spcPct val="100000"/>
              </a:lnSpc>
              <a:spcAft>
                <a:spcPts val="1800"/>
              </a:spcAft>
              <a:defRPr sz="7200" b="1" i="0" baseline="0">
                <a:solidFill>
                  <a:srgbClr val="BD0D22"/>
                </a:solidFill>
              </a:defRPr>
            </a:lvl1pPr>
            <a:lvl2pPr marL="0" indent="0">
              <a:buFontTx/>
              <a:buNone/>
              <a:defRPr baseline="0"/>
            </a:lvl2pPr>
          </a:lstStyle>
          <a:p>
            <a:pPr lvl="0"/>
            <a:r>
              <a:rPr lang="it-IT" dirty="0"/>
              <a:t>000,1%</a:t>
            </a:r>
          </a:p>
        </p:txBody>
      </p:sp>
      <p:sp>
        <p:nvSpPr>
          <p:cNvPr id="21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546121" y="2458010"/>
            <a:ext cx="4193251" cy="2087797"/>
          </a:xfrm>
        </p:spPr>
        <p:txBody>
          <a:bodyPr/>
          <a:lstStyle>
            <a:lvl1pPr>
              <a:defRPr b="1" i="0">
                <a:solidFill>
                  <a:schemeClr val="accent4"/>
                </a:solidFill>
              </a:defRPr>
            </a:lvl1pPr>
          </a:lstStyle>
          <a:p>
            <a:pPr lvl="0"/>
            <a:r>
              <a:rPr lang="it-IT" dirty="0"/>
              <a:t>Testo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5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6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18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3280164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0" y="4844988"/>
            <a:ext cx="799200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r="21050"/>
          <a:stretch/>
        </p:blipFill>
        <p:spPr>
          <a:xfrm>
            <a:off x="1" y="0"/>
            <a:ext cx="200533" cy="5143500"/>
          </a:xfrm>
          <a:prstGeom prst="rect">
            <a:avLst/>
          </a:prstGeom>
        </p:spPr>
      </p:pic>
      <p:sp>
        <p:nvSpPr>
          <p:cNvPr id="11" name="CasellaDiTesto 10"/>
          <p:cNvSpPr txBox="1"/>
          <p:nvPr userDrawn="1"/>
        </p:nvSpPr>
        <p:spPr>
          <a:xfrm>
            <a:off x="347301" y="2273301"/>
            <a:ext cx="8399832" cy="380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it-IT" sz="3300" b="1" baseline="0" dirty="0" err="1">
                <a:solidFill>
                  <a:schemeClr val="tx2"/>
                </a:solidFill>
              </a:rPr>
              <a:t>Thank</a:t>
            </a:r>
            <a:r>
              <a:rPr lang="it-IT" sz="3300" b="1" baseline="0" dirty="0">
                <a:solidFill>
                  <a:schemeClr val="tx2"/>
                </a:solidFill>
              </a:rPr>
              <a:t> </a:t>
            </a:r>
            <a:r>
              <a:rPr lang="it-IT" sz="3300" b="1" baseline="0" dirty="0" err="1">
                <a:solidFill>
                  <a:schemeClr val="tx2"/>
                </a:solidFill>
              </a:rPr>
              <a:t>You</a:t>
            </a:r>
            <a:r>
              <a:rPr lang="it-IT" sz="3300" b="1" baseline="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347301" y="4013597"/>
            <a:ext cx="4580467" cy="12660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347302" y="3483842"/>
            <a:ext cx="4580465" cy="114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it-IT" sz="1000" b="1" baseline="0" dirty="0" err="1">
                <a:solidFill>
                  <a:schemeClr val="tx2"/>
                </a:solidFill>
              </a:rPr>
              <a:t>Contacts</a:t>
            </a:r>
            <a:r>
              <a:rPr lang="it-IT" sz="1000" b="1" baseline="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0" name="Segnaposto testo 3"/>
          <p:cNvSpPr>
            <a:spLocks noGrp="1"/>
          </p:cNvSpPr>
          <p:nvPr>
            <p:ph type="body" sz="quarter" idx="12" hasCustomPrompt="1"/>
          </p:nvPr>
        </p:nvSpPr>
        <p:spPr>
          <a:xfrm>
            <a:off x="347301" y="4204097"/>
            <a:ext cx="4580467" cy="12660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r>
              <a:rPr lang="it-IT" dirty="0"/>
              <a:t> +39 / Fax </a:t>
            </a:r>
            <a:r>
              <a:rPr lang="it-IT" dirty="0" err="1"/>
              <a:t>Number</a:t>
            </a:r>
            <a:r>
              <a:rPr lang="it-IT" dirty="0"/>
              <a:t> +39 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1" y="4394597"/>
            <a:ext cx="4580467" cy="12660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Website</a:t>
            </a:r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4" hasCustomPrompt="1"/>
          </p:nvPr>
        </p:nvSpPr>
        <p:spPr>
          <a:xfrm>
            <a:off x="347301" y="3823097"/>
            <a:ext cx="4580467" cy="12660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23" name="Segnaposto testo 3"/>
          <p:cNvSpPr>
            <a:spLocks noGrp="1"/>
          </p:cNvSpPr>
          <p:nvPr>
            <p:ph type="body" sz="quarter" idx="15" hasCustomPrompt="1"/>
          </p:nvPr>
        </p:nvSpPr>
        <p:spPr>
          <a:xfrm>
            <a:off x="347301" y="3628558"/>
            <a:ext cx="4580467" cy="159051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 err="1"/>
              <a:t>Department</a:t>
            </a:r>
            <a:endParaRPr lang="it-IT" dirty="0"/>
          </a:p>
        </p:txBody>
      </p:sp>
      <p:pic>
        <p:nvPicPr>
          <p:cNvPr id="19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300" y="287166"/>
            <a:ext cx="864000" cy="703434"/>
          </a:xfrm>
          <a:prstGeom prst="rect">
            <a:avLst/>
          </a:prstGeom>
        </p:spPr>
      </p:pic>
      <p:pic>
        <p:nvPicPr>
          <p:cNvPr id="24" name="Picture 2" descr="C:\Users\Shirani\Desktop\Social_logo_red_background\Social_logo_red_background\YouTube-red.em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125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Shirani\Desktop\Social_logo_red_background\Social_logo_red_background\Facebook-red.em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012" y="4149199"/>
            <a:ext cx="346360" cy="34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Shirani\Desktop\Social_logo_red_background\Social_logo_red_background\Flickr-red.em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621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Shirani\Desktop\Social_logo_red_background\Social_logo_red_background\Google+_red.em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629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Shirani\Desktop\Social_logo_red_background\Social_logo_red_background\LinkedIn-red.e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515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Users\Shirani\Desktop\Social_logo_red_background\Social_logo_red_background\SlideShare-red.emf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119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Shirani\Desktop\Social_logo_red_background\Social_logo_red_background\Twitter-red.emf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33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656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ack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  <a:endParaRPr lang="it-IT" dirty="0"/>
          </a:p>
        </p:txBody>
      </p:sp>
      <p:sp>
        <p:nvSpPr>
          <p:cNvPr id="10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547953"/>
            <a:ext cx="8386686" cy="306061"/>
          </a:xfrm>
        </p:spPr>
        <p:txBody>
          <a:bodyPr/>
          <a:lstStyle>
            <a:lvl1pPr>
              <a:lnSpc>
                <a:spcPts val="2200"/>
              </a:lnSpc>
              <a:defRPr sz="2000" b="0" i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Back-Up</a:t>
            </a:r>
          </a:p>
        </p:txBody>
      </p:sp>
      <p:sp>
        <p:nvSpPr>
          <p:cNvPr id="11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2596080"/>
            <a:ext cx="8386686" cy="62336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Back-Up </a:t>
            </a:r>
            <a:r>
              <a:rPr lang="it-IT" dirty="0" err="1"/>
              <a:t>Subtitle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Regular 20/24pt</a:t>
            </a:r>
          </a:p>
        </p:txBody>
      </p:sp>
      <p:sp>
        <p:nvSpPr>
          <p:cNvPr id="12" name="Segnaposto testo 2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1597819"/>
            <a:ext cx="8386686" cy="926306"/>
          </a:xfrm>
        </p:spPr>
        <p:txBody>
          <a:bodyPr/>
          <a:lstStyle>
            <a:lvl1pPr>
              <a:lnSpc>
                <a:spcPts val="3500"/>
              </a:lnSpc>
              <a:defRPr sz="3300" b="1" i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Back-Up Title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33/35pt</a:t>
            </a: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2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  <a:endParaRPr lang="it-IT" dirty="0"/>
          </a:p>
        </p:txBody>
      </p:sp>
      <p:sp>
        <p:nvSpPr>
          <p:cNvPr id="13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547953"/>
            <a:ext cx="8386686" cy="318821"/>
          </a:xfrm>
        </p:spPr>
        <p:txBody>
          <a:bodyPr/>
          <a:lstStyle>
            <a:lvl1pPr>
              <a:lnSpc>
                <a:spcPts val="22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sp>
        <p:nvSpPr>
          <p:cNvPr id="14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2691757"/>
            <a:ext cx="8386686" cy="63246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Section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Regular 20/24pt</a:t>
            </a:r>
          </a:p>
        </p:txBody>
      </p:sp>
      <p:sp>
        <p:nvSpPr>
          <p:cNvPr id="17" name="Segnaposto testo 2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1597819"/>
            <a:ext cx="8386686" cy="1055838"/>
          </a:xfrm>
        </p:spPr>
        <p:txBody>
          <a:bodyPr/>
          <a:lstStyle>
            <a:lvl1pPr>
              <a:lnSpc>
                <a:spcPct val="100000"/>
              </a:lnSpc>
              <a:defRPr sz="3300" b="1" i="0" baseline="0"/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Title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33/35pt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  <a:endParaRPr lang="it-IT" dirty="0"/>
          </a:p>
        </p:txBody>
      </p:sp>
      <p:sp>
        <p:nvSpPr>
          <p:cNvPr id="14" name="object 3"/>
          <p:cNvSpPr txBox="1"/>
          <p:nvPr userDrawn="1"/>
        </p:nvSpPr>
        <p:spPr>
          <a:xfrm>
            <a:off x="357774" y="537221"/>
            <a:ext cx="1335610" cy="238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lang="it-IT" sz="2000" spc="0" dirty="0">
                <a:solidFill>
                  <a:schemeClr val="tx2"/>
                </a:solidFill>
                <a:latin typeface="Arial"/>
                <a:cs typeface="Arial"/>
              </a:rPr>
              <a:t>Agenda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>
          <a:xfrm>
            <a:off x="357188" y="918329"/>
            <a:ext cx="8382000" cy="3645942"/>
          </a:xfrm>
        </p:spPr>
        <p:txBody>
          <a:bodyPr bIns="0" numCol="2" spcCol="216000">
            <a:noAutofit/>
          </a:bodyPr>
          <a:lstStyle>
            <a:lvl1pPr marL="171450" indent="-1714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-"/>
              <a:defRPr sz="1200" b="1" i="0" baseline="0"/>
            </a:lvl1pPr>
            <a:lvl2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-"/>
              <a:defRPr sz="1200" baseline="0"/>
            </a:lvl2pPr>
            <a:lvl3pPr marL="540000" indent="-1800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 sz="1200" baseline="0"/>
            </a:lvl3pPr>
            <a:lvl4pPr marL="734400" indent="-1800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charset="2"/>
              <a:buChar char="²"/>
              <a:defRPr sz="1200" baseline="0"/>
            </a:lvl4pPr>
            <a:lvl5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ct val="60000"/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8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0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1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  <a:endParaRPr lang="it-IT" dirty="0"/>
          </a:p>
        </p:txBody>
      </p:sp>
      <p:sp>
        <p:nvSpPr>
          <p:cNvPr id="14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  <p:sp>
        <p:nvSpPr>
          <p:cNvPr id="15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18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6" name="Segnaposto contenuto 2"/>
          <p:cNvSpPr>
            <a:spLocks noGrp="1"/>
          </p:cNvSpPr>
          <p:nvPr>
            <p:ph sz="quarter" idx="15"/>
          </p:nvPr>
        </p:nvSpPr>
        <p:spPr>
          <a:xfrm>
            <a:off x="347664" y="1301819"/>
            <a:ext cx="8391525" cy="3243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5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2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1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  <a:endParaRPr lang="it-IT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9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6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17" name="Segnaposto contenuto 2"/>
          <p:cNvSpPr>
            <a:spLocks noGrp="1"/>
          </p:cNvSpPr>
          <p:nvPr>
            <p:ph sz="quarter" idx="15"/>
          </p:nvPr>
        </p:nvSpPr>
        <p:spPr>
          <a:xfrm>
            <a:off x="347664" y="1301819"/>
            <a:ext cx="8391525" cy="3243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22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208005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0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1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  <a:endParaRPr lang="it-IT" dirty="0"/>
          </a:p>
        </p:txBody>
      </p:sp>
      <p:sp>
        <p:nvSpPr>
          <p:cNvPr id="19" name="Segnaposto testo 18"/>
          <p:cNvSpPr>
            <a:spLocks noGrp="1"/>
          </p:cNvSpPr>
          <p:nvPr>
            <p:ph type="body" sz="quarter" idx="14"/>
          </p:nvPr>
        </p:nvSpPr>
        <p:spPr>
          <a:xfrm>
            <a:off x="347664" y="1262063"/>
            <a:ext cx="8391525" cy="3283744"/>
          </a:xfrm>
        </p:spPr>
        <p:txBody>
          <a:bodyPr wrap="square"/>
          <a:lstStyle>
            <a:lvl1pPr marL="0" indent="0" algn="l">
              <a:lnSpc>
                <a:spcPct val="100000"/>
              </a:lnSpc>
              <a:buClr>
                <a:schemeClr val="tx2"/>
              </a:buClr>
              <a:buFont typeface="Wingdings" charset="2"/>
              <a:buChar char="v"/>
              <a:defRPr sz="2000" b="1" i="0" baseline="0"/>
            </a:lvl1pPr>
            <a:lvl2pPr marL="0" indent="-18000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Font typeface="Lucida Grande"/>
              <a:buChar char="-"/>
              <a:defRPr sz="1000" baseline="0"/>
            </a:lvl2pPr>
            <a:lvl3pPr marL="0" indent="-180000">
              <a:lnSpc>
                <a:spcPct val="100000"/>
              </a:lnSpc>
              <a:buFont typeface="Arial"/>
              <a:buChar char="•"/>
              <a:defRPr sz="1000"/>
            </a:lvl3pPr>
            <a:lvl4pPr marL="0" indent="-180000">
              <a:lnSpc>
                <a:spcPct val="100000"/>
              </a:lnSpc>
              <a:defRPr sz="1000"/>
            </a:lvl4pPr>
            <a:lvl5pPr marL="0" indent="-180000">
              <a:lnSpc>
                <a:spcPct val="100000"/>
              </a:lnSpc>
              <a:buFont typeface="Arial"/>
              <a:buChar char="•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2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6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17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386164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tem +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8"/>
          </p:nvPr>
        </p:nvSpPr>
        <p:spPr>
          <a:xfrm>
            <a:off x="347664" y="3569014"/>
            <a:ext cx="8391525" cy="976793"/>
          </a:xfrm>
        </p:spPr>
        <p:txBody>
          <a:bodyPr wrap="square" lIns="72000" tIns="72000" rIns="72000"/>
          <a:lstStyle>
            <a:lvl1pPr>
              <a:lnSpc>
                <a:spcPct val="100000"/>
              </a:lnSpc>
              <a:defRPr sz="800"/>
            </a:lvl1pPr>
            <a:lvl2pPr marL="194400" indent="-1944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•"/>
              <a:defRPr sz="800" b="0" i="0"/>
            </a:lvl2pPr>
            <a:lvl3pPr marL="460800" indent="-194400">
              <a:lnSpc>
                <a:spcPct val="100000"/>
              </a:lnSpc>
              <a:buClr>
                <a:schemeClr val="tx2"/>
              </a:buClr>
              <a:buFont typeface="Wingdings" charset="2"/>
              <a:buChar char="ü"/>
              <a:defRPr sz="800"/>
            </a:lvl3pPr>
            <a:lvl4pPr marL="460800" indent="-194400">
              <a:lnSpc>
                <a:spcPct val="100000"/>
              </a:lnSpc>
              <a:defRPr sz="800"/>
            </a:lvl4pPr>
            <a:lvl5pPr marL="460800" indent="-194400">
              <a:lnSpc>
                <a:spcPct val="100000"/>
              </a:lnSpc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Rettangolo 3"/>
          <p:cNvSpPr/>
          <p:nvPr userDrawn="1"/>
        </p:nvSpPr>
        <p:spPr>
          <a:xfrm>
            <a:off x="347301" y="3569014"/>
            <a:ext cx="8392071" cy="9767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9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sp>
        <p:nvSpPr>
          <p:cNvPr id="17" name="Segnaposto contenuto 4"/>
          <p:cNvSpPr>
            <a:spLocks noGrp="1"/>
          </p:cNvSpPr>
          <p:nvPr>
            <p:ph sz="quarter" idx="21"/>
          </p:nvPr>
        </p:nvSpPr>
        <p:spPr>
          <a:xfrm>
            <a:off x="347664" y="1262063"/>
            <a:ext cx="8391525" cy="223242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8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20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334871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 1 + Ite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  <a:endParaRPr lang="it-IT" dirty="0"/>
          </a:p>
        </p:txBody>
      </p:sp>
      <p:sp>
        <p:nvSpPr>
          <p:cNvPr id="17" name="Segnaposto testo 2"/>
          <p:cNvSpPr>
            <a:spLocks noGrp="1"/>
          </p:cNvSpPr>
          <p:nvPr>
            <p:ph type="body" sz="quarter" idx="20"/>
          </p:nvPr>
        </p:nvSpPr>
        <p:spPr>
          <a:xfrm>
            <a:off x="347664" y="1262062"/>
            <a:ext cx="8391525" cy="976793"/>
          </a:xfrm>
        </p:spPr>
        <p:txBody>
          <a:bodyPr wrap="square" lIns="72000" tIns="72000" rIns="72000"/>
          <a:lstStyle>
            <a:lvl1pPr>
              <a:lnSpc>
                <a:spcPct val="100000"/>
              </a:lnSpc>
              <a:defRPr sz="800"/>
            </a:lvl1pPr>
            <a:lvl2pPr marL="194400" indent="-1944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•"/>
              <a:defRPr sz="800" b="0" i="0"/>
            </a:lvl2pPr>
            <a:lvl3pPr marL="460800" indent="-194400">
              <a:lnSpc>
                <a:spcPct val="100000"/>
              </a:lnSpc>
              <a:buClr>
                <a:schemeClr val="tx2"/>
              </a:buClr>
              <a:buFont typeface="Wingdings" charset="2"/>
              <a:buChar char="ü"/>
              <a:defRPr sz="800"/>
            </a:lvl3pPr>
            <a:lvl4pPr marL="460800" indent="-194400">
              <a:lnSpc>
                <a:spcPct val="100000"/>
              </a:lnSpc>
              <a:defRPr sz="800"/>
            </a:lvl4pPr>
            <a:lvl5pPr marL="460800" indent="-194400">
              <a:lnSpc>
                <a:spcPct val="100000"/>
              </a:lnSpc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21" name="Rettangolo 20"/>
          <p:cNvSpPr/>
          <p:nvPr userDrawn="1"/>
        </p:nvSpPr>
        <p:spPr>
          <a:xfrm>
            <a:off x="347301" y="1262062"/>
            <a:ext cx="8392071" cy="9767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9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sp>
        <p:nvSpPr>
          <p:cNvPr id="20" name="Segnaposto contenuto 2"/>
          <p:cNvSpPr>
            <a:spLocks noGrp="1"/>
          </p:cNvSpPr>
          <p:nvPr>
            <p:ph sz="quarter" idx="22"/>
          </p:nvPr>
        </p:nvSpPr>
        <p:spPr>
          <a:xfrm>
            <a:off x="347664" y="2313385"/>
            <a:ext cx="8391525" cy="223242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8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22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27258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 + Item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80152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Maven</a:t>
            </a:r>
            <a:endParaRPr lang="it-IT" dirty="0"/>
          </a:p>
        </p:txBody>
      </p:sp>
      <p:sp>
        <p:nvSpPr>
          <p:cNvPr id="14" name="Segnaposto testo 18"/>
          <p:cNvSpPr>
            <a:spLocks noGrp="1"/>
          </p:cNvSpPr>
          <p:nvPr>
            <p:ph type="body" sz="quarter" idx="14"/>
          </p:nvPr>
        </p:nvSpPr>
        <p:spPr>
          <a:xfrm>
            <a:off x="347664" y="1262063"/>
            <a:ext cx="4132303" cy="328374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3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sp>
        <p:nvSpPr>
          <p:cNvPr id="15" name="Segnaposto contenuto 2"/>
          <p:cNvSpPr>
            <a:spLocks noGrp="1"/>
          </p:cNvSpPr>
          <p:nvPr>
            <p:ph sz="quarter" idx="17"/>
          </p:nvPr>
        </p:nvSpPr>
        <p:spPr>
          <a:xfrm>
            <a:off x="4613276" y="1262063"/>
            <a:ext cx="4125913" cy="328374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6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17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405832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080001" y="4767263"/>
            <a:ext cx="13207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465455" y="4767263"/>
            <a:ext cx="153939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Maven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266545" y="4767263"/>
            <a:ext cx="420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object 3"/>
          <p:cNvSpPr txBox="1"/>
          <p:nvPr/>
        </p:nvSpPr>
        <p:spPr>
          <a:xfrm>
            <a:off x="347300" y="4844988"/>
            <a:ext cx="1977185" cy="8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indent="0" algn="l" defTabSz="457200" rtl="0" eaLnBrk="1" fontAlgn="auto" latinLnBrk="0" hangingPunct="1">
              <a:lnSpc>
                <a:spcPct val="95825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700" spc="0" dirty="0">
                <a:solidFill>
                  <a:schemeClr val="tx2"/>
                </a:solidFill>
                <a:latin typeface="Arial"/>
                <a:cs typeface="Arial"/>
              </a:rPr>
              <a:t>© </a:t>
            </a:r>
            <a:r>
              <a:rPr lang="it-IT" sz="700" spc="0" dirty="0">
                <a:solidFill>
                  <a:schemeClr val="tx2"/>
                </a:solidFill>
                <a:latin typeface="Arial"/>
                <a:cs typeface="Arial"/>
              </a:rPr>
              <a:t>Legal </a:t>
            </a:r>
            <a:r>
              <a:rPr lang="it-IT" sz="700" spc="0" dirty="0" err="1">
                <a:solidFill>
                  <a:schemeClr val="tx2"/>
                </a:solidFill>
                <a:latin typeface="Arial"/>
                <a:cs typeface="Arial"/>
              </a:rPr>
              <a:t>Name</a:t>
            </a:r>
            <a:endParaRPr lang="it-IT" sz="7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"/>
              </a:spcBef>
            </a:pPr>
            <a:endParaRPr sz="7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2449613" y="4844988"/>
            <a:ext cx="1121782" cy="8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indent="0" algn="l" defTabSz="457200" rtl="0" eaLnBrk="1" fontAlgn="auto" latinLnBrk="0" hangingPunct="1">
              <a:lnSpc>
                <a:spcPct val="95825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700" spc="0" dirty="0">
                <a:solidFill>
                  <a:schemeClr val="tx2"/>
                </a:solidFill>
                <a:latin typeface="Arial"/>
                <a:cs typeface="Arial"/>
              </a:rPr>
              <a:t>City</a:t>
            </a:r>
            <a:endParaRPr lang="it-IT" sz="7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"/>
              </a:spcBef>
            </a:pPr>
            <a:endParaRPr sz="7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fl" descr="         Internal"/>
          <p:cNvSpPr txBox="1"/>
          <p:nvPr/>
        </p:nvSpPr>
        <p:spPr>
          <a:xfrm>
            <a:off x="0" y="4950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0" i="0" u="none" baseline="0">
                <a:solidFill>
                  <a:srgbClr val="CA001F"/>
                </a:solidFill>
                <a:latin typeface="arial"/>
              </a:rPr>
              <a:t>         Internal</a:t>
            </a:r>
          </a:p>
        </p:txBody>
      </p:sp>
    </p:spTree>
    <p:extLst>
      <p:ext uri="{BB962C8B-B14F-4D97-AF65-F5344CB8AC3E}">
        <p14:creationId xmlns:p14="http://schemas.microsoft.com/office/powerpoint/2010/main" val="319806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1" r:id="rId2"/>
    <p:sldLayoutId id="2147483660" r:id="rId3"/>
    <p:sldLayoutId id="2147483652" r:id="rId4"/>
    <p:sldLayoutId id="2147483653" r:id="rId5"/>
    <p:sldLayoutId id="2147483677" r:id="rId6"/>
    <p:sldLayoutId id="2147483663" r:id="rId7"/>
    <p:sldLayoutId id="2147483664" r:id="rId8"/>
    <p:sldLayoutId id="2147483655" r:id="rId9"/>
    <p:sldLayoutId id="2147483694" r:id="rId10"/>
    <p:sldLayoutId id="2147483666" r:id="rId11"/>
    <p:sldLayoutId id="2147483689" r:id="rId12"/>
    <p:sldLayoutId id="2147483690" r:id="rId13"/>
    <p:sldLayoutId id="2147483698" r:id="rId14"/>
    <p:sldLayoutId id="2147483678" r:id="rId15"/>
    <p:sldLayoutId id="2147483679" r:id="rId16"/>
    <p:sldLayoutId id="2147483669" r:id="rId17"/>
    <p:sldLayoutId id="2147483703" r:id="rId18"/>
    <p:sldLayoutId id="2147483704" r:id="rId19"/>
  </p:sldLayoutIdLst>
  <p:hf hdr="0"/>
  <p:txStyles>
    <p:titleStyle>
      <a:lvl1pPr algn="l" defTabSz="457200" rtl="0" eaLnBrk="1" latinLnBrk="0" hangingPunct="1">
        <a:lnSpc>
          <a:spcPts val="32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1200"/>
        </a:lnSpc>
        <a:spcBef>
          <a:spcPts val="0"/>
        </a:spcBef>
        <a:buFontTx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457200" rtl="0" eaLnBrk="1" latinLnBrk="0" hangingPunct="1">
        <a:lnSpc>
          <a:spcPts val="1200"/>
        </a:lnSpc>
        <a:spcBef>
          <a:spcPts val="0"/>
        </a:spcBef>
        <a:spcAft>
          <a:spcPts val="0"/>
        </a:spcAft>
        <a:buClr>
          <a:schemeClr val="tx2"/>
        </a:buClr>
        <a:buFont typeface="Wingdings" charset="2"/>
        <a:buChar char="§"/>
        <a:defRPr sz="1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457200" rtl="0" eaLnBrk="1" latinLnBrk="0" hangingPunct="1">
        <a:lnSpc>
          <a:spcPts val="1200"/>
        </a:lnSpc>
        <a:spcBef>
          <a:spcPts val="0"/>
        </a:spcBef>
        <a:spcAft>
          <a:spcPts val="0"/>
        </a:spcAft>
        <a:buFont typeface="Lucida Grande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4400" indent="-180000" algn="l" defTabSz="457200" rtl="0" eaLnBrk="1" latinLnBrk="0" hangingPunct="1">
        <a:lnSpc>
          <a:spcPts val="1200"/>
        </a:lnSpc>
        <a:spcBef>
          <a:spcPts val="0"/>
        </a:spcBef>
        <a:spcAft>
          <a:spcPts val="0"/>
        </a:spcAft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10800" indent="-180000" algn="l" defTabSz="457200" rtl="0" eaLnBrk="1" latinLnBrk="0" hangingPunct="1">
        <a:lnSpc>
          <a:spcPts val="1200"/>
        </a:lnSpc>
        <a:spcBef>
          <a:spcPts val="0"/>
        </a:spcBef>
        <a:spcAft>
          <a:spcPts val="0"/>
        </a:spcAft>
        <a:buFont typeface="Wingdings" charset="2"/>
        <a:buChar char="Ø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API Developer Training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Introduction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7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27218-A6D1-42E3-B7CF-60759089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17395-66C9-4070-AA46-B2371D0E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63E49-6329-4814-9E07-0C0FEEC1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Maven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A69D6-79E5-4C8F-8D0C-72B7AD514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Standard Project Structure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6BC4049-9DD9-4F14-B108-DAC5A8728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D1D865-72E1-4CB0-B9E9-5E942FB01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0D60C34-33E3-4FD3-B0B1-C715C8A25B3C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831331033"/>
              </p:ext>
            </p:extLst>
          </p:nvPr>
        </p:nvGraphicFramePr>
        <p:xfrm>
          <a:off x="347663" y="1228017"/>
          <a:ext cx="8386324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030">
                  <a:extLst>
                    <a:ext uri="{9D8B030D-6E8A-4147-A177-3AD203B41FA5}">
                      <a16:colId xmlns:a16="http://schemas.microsoft.com/office/drawing/2014/main" val="1658130607"/>
                    </a:ext>
                  </a:extLst>
                </a:gridCol>
                <a:gridCol w="6886294">
                  <a:extLst>
                    <a:ext uri="{9D8B030D-6E8A-4147-A177-3AD203B41FA5}">
                      <a16:colId xmlns:a16="http://schemas.microsoft.com/office/drawing/2014/main" val="266420702"/>
                    </a:ext>
                  </a:extLst>
                </a:gridCol>
              </a:tblGrid>
              <a:tr h="245894">
                <a:tc>
                  <a:txBody>
                    <a:bodyPr/>
                    <a:lstStyle/>
                    <a:p>
                      <a:r>
                        <a:rPr lang="en-US" sz="11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15020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100" dirty="0" err="1"/>
                        <a:t>src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Directory contains all of the source material for building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96842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100" dirty="0" err="1"/>
                        <a:t>src</a:t>
                      </a:r>
                      <a:r>
                        <a:rPr lang="en-US" sz="1100" dirty="0"/>
                        <a:t>/main/java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Application/Library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57704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100" dirty="0" err="1"/>
                        <a:t>src</a:t>
                      </a:r>
                      <a:r>
                        <a:rPr lang="en-US" sz="1100" dirty="0"/>
                        <a:t>/main/resources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Application/Library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68041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100" dirty="0" err="1"/>
                        <a:t>src</a:t>
                      </a:r>
                      <a:r>
                        <a:rPr lang="en-US" sz="1100" dirty="0"/>
                        <a:t>/main/filters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Resource filter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87293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100" dirty="0" err="1"/>
                        <a:t>src</a:t>
                      </a:r>
                      <a:r>
                        <a:rPr lang="en-US" sz="1100" dirty="0"/>
                        <a:t>/main/</a:t>
                      </a:r>
                      <a:r>
                        <a:rPr lang="en-US" sz="1100" dirty="0" err="1"/>
                        <a:t>webapp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Web application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99514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100" dirty="0" err="1"/>
                        <a:t>src</a:t>
                      </a:r>
                      <a:r>
                        <a:rPr lang="en-US" sz="1100" dirty="0"/>
                        <a:t>/test/java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Test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655300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100" dirty="0" err="1"/>
                        <a:t>src</a:t>
                      </a:r>
                      <a:r>
                        <a:rPr lang="en-US" sz="1100" dirty="0"/>
                        <a:t>/test/resources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Test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475307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1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Directory to house all output of the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772202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100" dirty="0"/>
                        <a:t>pom.xml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file that contains the goals or plugins that can be executed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63407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100" dirty="0"/>
                        <a:t>LICENSE.txt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Project's license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95559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100" dirty="0"/>
                        <a:t>NOTICE.txt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Notices and attributions required by libraries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10062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100" dirty="0"/>
                        <a:t>README.txt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Project's readme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55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48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9430-7A10-41E8-8672-EC65F71B56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Let’s create and build a simple hello world project using 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Here’s the overall steps:</a:t>
            </a:r>
          </a:p>
          <a:p>
            <a:endParaRPr lang="en-US" sz="1800" b="0" dirty="0"/>
          </a:p>
          <a:p>
            <a:pPr marL="457200">
              <a:buNone/>
            </a:pPr>
            <a:r>
              <a:rPr lang="en-US" sz="1800" b="0" dirty="0"/>
              <a:t>a. Create a Maven project using command</a:t>
            </a:r>
          </a:p>
          <a:p>
            <a:pPr marL="457200">
              <a:buNone/>
            </a:pPr>
            <a:r>
              <a:rPr lang="en-US" sz="1800" b="0" dirty="0"/>
              <a:t>b. Build the project</a:t>
            </a:r>
          </a:p>
          <a:p>
            <a:pPr marL="457200">
              <a:buNone/>
            </a:pPr>
            <a:r>
              <a:rPr lang="en-US" sz="1800" b="0" dirty="0"/>
              <a:t>c. Run 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152BC-43A6-4818-8311-0A33454E6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and build a project with Maven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0F593-5623-4A34-A97D-B347E360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Exercise 1</a:t>
            </a:r>
          </a:p>
        </p:txBody>
      </p:sp>
    </p:spTree>
    <p:extLst>
      <p:ext uri="{BB962C8B-B14F-4D97-AF65-F5344CB8AC3E}">
        <p14:creationId xmlns:p14="http://schemas.microsoft.com/office/powerpoint/2010/main" val="302190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9430-7A10-41E8-8672-EC65F71B56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Open a command prompt in Windows and go to your target directory. Run the following command: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err="1"/>
              <a:t>mvn</a:t>
            </a:r>
            <a:r>
              <a:rPr lang="en-US" sz="1800" b="0" dirty="0"/>
              <a:t> </a:t>
            </a:r>
            <a:r>
              <a:rPr lang="en-US" sz="1800" b="0" dirty="0" err="1"/>
              <a:t>archetype:generate</a:t>
            </a:r>
            <a:r>
              <a:rPr lang="en-US" sz="1800" b="0" dirty="0"/>
              <a:t> </a:t>
            </a:r>
          </a:p>
          <a:p>
            <a:pPr>
              <a:buNone/>
            </a:pPr>
            <a:r>
              <a:rPr lang="en-US" sz="1800" b="0" dirty="0"/>
              <a:t>	-</a:t>
            </a:r>
            <a:r>
              <a:rPr lang="en-US" sz="1800" b="0" dirty="0" err="1"/>
              <a:t>DgroupId</a:t>
            </a:r>
            <a:r>
              <a:rPr lang="en-US" sz="1800" b="0" dirty="0"/>
              <a:t>=</a:t>
            </a:r>
            <a:r>
              <a:rPr lang="en-US" sz="1800" b="0" dirty="0" err="1"/>
              <a:t>com.test.app</a:t>
            </a:r>
            <a:r>
              <a:rPr lang="en-US" sz="1800" b="0" dirty="0"/>
              <a:t> </a:t>
            </a:r>
          </a:p>
          <a:p>
            <a:pPr>
              <a:buNone/>
            </a:pPr>
            <a:r>
              <a:rPr lang="en-US" sz="1800" b="0" dirty="0"/>
              <a:t>	-</a:t>
            </a:r>
            <a:r>
              <a:rPr lang="en-US" sz="1800" b="0" dirty="0" err="1"/>
              <a:t>DartifactId</a:t>
            </a:r>
            <a:r>
              <a:rPr lang="en-US" sz="1800" b="0" dirty="0"/>
              <a:t>=my-app </a:t>
            </a:r>
          </a:p>
          <a:p>
            <a:pPr>
              <a:buNone/>
            </a:pPr>
            <a:r>
              <a:rPr lang="en-US" sz="1800" b="0" dirty="0"/>
              <a:t>	-</a:t>
            </a:r>
            <a:r>
              <a:rPr lang="en-US" sz="1800" b="0" dirty="0" err="1"/>
              <a:t>DarchetypeArtifactId</a:t>
            </a:r>
            <a:r>
              <a:rPr lang="en-US" sz="1800" b="0" dirty="0"/>
              <a:t>=maven-archetype-</a:t>
            </a:r>
            <a:r>
              <a:rPr lang="en-US" sz="1800" b="0" dirty="0" err="1"/>
              <a:t>quickstart</a:t>
            </a:r>
            <a:r>
              <a:rPr lang="en-US" sz="1800" b="0" dirty="0"/>
              <a:t> </a:t>
            </a:r>
          </a:p>
          <a:p>
            <a:pPr>
              <a:buNone/>
            </a:pPr>
            <a:r>
              <a:rPr lang="en-US" sz="1800" b="0" dirty="0"/>
              <a:t>	-</a:t>
            </a:r>
            <a:r>
              <a:rPr lang="en-US" sz="1800" b="0" dirty="0" err="1"/>
              <a:t>DinteractiveMode</a:t>
            </a:r>
            <a:r>
              <a:rPr lang="en-US" sz="1800" b="0" dirty="0"/>
              <a:t>=false</a:t>
            </a:r>
          </a:p>
          <a:p>
            <a:endParaRPr lang="en-US" sz="1800" b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152BC-43A6-4818-8311-0A33454E6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a. Generate the project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0F593-5623-4A34-A97D-B347E360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Exercise 1</a:t>
            </a:r>
          </a:p>
        </p:txBody>
      </p:sp>
    </p:spTree>
    <p:extLst>
      <p:ext uri="{BB962C8B-B14F-4D97-AF65-F5344CB8AC3E}">
        <p14:creationId xmlns:p14="http://schemas.microsoft.com/office/powerpoint/2010/main" val="271178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9430-7A10-41E8-8672-EC65F71B56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/>
              <a:t>&gt; cd my-app</a:t>
            </a:r>
          </a:p>
          <a:p>
            <a:pPr>
              <a:buNone/>
            </a:pPr>
            <a:r>
              <a:rPr lang="en-US" sz="1800" b="0" dirty="0"/>
              <a:t>&gt; </a:t>
            </a:r>
            <a:r>
              <a:rPr lang="en-US" sz="1800" b="0" dirty="0" err="1"/>
              <a:t>mvn</a:t>
            </a:r>
            <a:r>
              <a:rPr lang="en-US" sz="1800" b="0" dirty="0"/>
              <a:t> package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152BC-43A6-4818-8311-0A33454E6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b. Build it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0F593-5623-4A34-A97D-B347E360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Exercise 1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B1B3D097-8295-477E-AE7B-2C539E1B3943}"/>
              </a:ext>
            </a:extLst>
          </p:cNvPr>
          <p:cNvSpPr/>
          <p:nvPr/>
        </p:nvSpPr>
        <p:spPr>
          <a:xfrm>
            <a:off x="181879" y="2828831"/>
            <a:ext cx="2670898" cy="756978"/>
          </a:xfrm>
          <a:prstGeom prst="borderCallout2">
            <a:avLst>
              <a:gd name="adj1" fmla="val -13196"/>
              <a:gd name="adj2" fmla="val 35381"/>
              <a:gd name="adj3" fmla="val -71598"/>
              <a:gd name="adj4" fmla="val 30159"/>
              <a:gd name="adj5" fmla="val -130843"/>
              <a:gd name="adj6" fmla="val 25085"/>
            </a:avLst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my-app-1.0-SNAPSHOT.jar should be generated in 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my-app/target directory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51628-BE68-469F-AA78-F71B753ADBF3}"/>
              </a:ext>
            </a:extLst>
          </p:cNvPr>
          <p:cNvSpPr txBox="1"/>
          <p:nvPr/>
        </p:nvSpPr>
        <p:spPr>
          <a:xfrm>
            <a:off x="3121871" y="751987"/>
            <a:ext cx="5777899" cy="3767114"/>
          </a:xfrm>
          <a:prstGeom prst="rect">
            <a:avLst/>
          </a:prstGeom>
          <a:solidFill>
            <a:schemeClr val="tx2"/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|-- pom.xml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`--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|-- main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  `-- java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`-- com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`-- test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`-- app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 `-- App.java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`-- test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`-- java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`-- com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`-- test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`-- app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`-- AppTest.java</a:t>
            </a:r>
          </a:p>
        </p:txBody>
      </p:sp>
    </p:spTree>
    <p:extLst>
      <p:ext uri="{BB962C8B-B14F-4D97-AF65-F5344CB8AC3E}">
        <p14:creationId xmlns:p14="http://schemas.microsoft.com/office/powerpoint/2010/main" val="308234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9430-7A10-41E8-8672-EC65F71B56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/>
              <a:t>&gt;java -cp target/my-app-1.0-SNAPSHOT.jar </a:t>
            </a:r>
            <a:r>
              <a:rPr lang="en-US" sz="1800" b="0" dirty="0" err="1"/>
              <a:t>com.test.app.App</a:t>
            </a:r>
            <a:endParaRPr lang="en-US" sz="1800" b="0" dirty="0"/>
          </a:p>
          <a:p>
            <a:pPr>
              <a:buNone/>
            </a:pPr>
            <a:r>
              <a:rPr lang="en-US" sz="1800" b="0" dirty="0"/>
              <a:t>Hello World!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152BC-43A6-4818-8311-0A33454E6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 Run it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0F593-5623-4A34-A97D-B347E360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Exercise 1</a:t>
            </a:r>
          </a:p>
        </p:txBody>
      </p:sp>
      <p:pic>
        <p:nvPicPr>
          <p:cNvPr id="9" name="Picture 2" descr="congratulations pngçåçæå°çµæ">
            <a:extLst>
              <a:ext uri="{FF2B5EF4-FFF2-40B4-BE49-F238E27FC236}">
                <a16:creationId xmlns:a16="http://schemas.microsoft.com/office/drawing/2014/main" id="{8FAB57F1-A395-4EB1-9310-469623FB0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421" y="1849349"/>
            <a:ext cx="4966882" cy="235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F95E8D-47A5-4C27-A787-C511B351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E44E6-1699-4FD5-9748-BFACE416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AD6B3-3A32-4343-9D37-0EF7EB0C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  <a:endParaRPr lang="it-I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3AF698-EC29-4AC1-AFDF-1A3B7B9CA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0C6CCF-75EA-489E-89E8-3987D64CCB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9856A2-9983-44EE-81E5-4E3B1D875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POM</a:t>
            </a:r>
          </a:p>
        </p:txBody>
      </p:sp>
    </p:spTree>
    <p:extLst>
      <p:ext uri="{BB962C8B-B14F-4D97-AF65-F5344CB8AC3E}">
        <p14:creationId xmlns:p14="http://schemas.microsoft.com/office/powerpoint/2010/main" val="1753859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9430-7A10-41E8-8672-EC65F71B56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4" y="1262063"/>
            <a:ext cx="5399453" cy="3283744"/>
          </a:xfrm>
        </p:spPr>
        <p:txBody>
          <a:bodyPr/>
          <a:lstStyle/>
          <a:p>
            <a:pPr>
              <a:buNone/>
            </a:pPr>
            <a:r>
              <a:rPr lang="en-US" sz="1800" b="0" dirty="0"/>
              <a:t>It is an XML file that contains configuration details to build the project.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project dependencies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Plugins and goals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Build profiles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Repositories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Other information - the project version, description, developers, mailing lists, etc.</a:t>
            </a:r>
          </a:p>
          <a:p>
            <a:pPr>
              <a:buNone/>
            </a:pPr>
            <a:endParaRPr lang="en-US" sz="1800" b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152BC-43A6-4818-8311-0A33454E6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0F593-5623-4A34-A97D-B347E360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POM – Project Object Model (pom.xml)</a:t>
            </a:r>
          </a:p>
        </p:txBody>
      </p:sp>
      <p:pic>
        <p:nvPicPr>
          <p:cNvPr id="10" name="Picture 2" descr="Build lifecycle">
            <a:extLst>
              <a:ext uri="{FF2B5EF4-FFF2-40B4-BE49-F238E27FC236}">
                <a16:creationId xmlns:a16="http://schemas.microsoft.com/office/drawing/2014/main" id="{50D76C52-007C-44AA-BEED-C295BABC4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95" y="872493"/>
            <a:ext cx="2636803" cy="370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63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9430-7A10-41E8-8672-EC65F71B56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4" y="1262063"/>
            <a:ext cx="8386322" cy="3283744"/>
          </a:xfrm>
        </p:spPr>
        <p:txBody>
          <a:bodyPr/>
          <a:lstStyle/>
          <a:p>
            <a:pPr>
              <a:buNone/>
            </a:pPr>
            <a:r>
              <a:rPr lang="en-US" sz="1800" b="0" dirty="0"/>
              <a:t>The minimum requirement for a POM are the following:</a:t>
            </a:r>
          </a:p>
          <a:p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project root - &lt;project&gt;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err="1"/>
              <a:t>modelVersion</a:t>
            </a:r>
            <a:r>
              <a:rPr lang="en-US" sz="1800" b="0" dirty="0"/>
              <a:t> - should be set to 4.0.0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err="1"/>
              <a:t>groupId</a:t>
            </a:r>
            <a:r>
              <a:rPr lang="en-US" sz="1800" b="0" dirty="0"/>
              <a:t> - the id of the project's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err="1"/>
              <a:t>artifactId</a:t>
            </a:r>
            <a:r>
              <a:rPr lang="en-US" sz="1800" b="0" dirty="0"/>
              <a:t> - the id of the artifact (project)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version - the version of the artifact under the specified group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152BC-43A6-4818-8311-0A33454E6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0F593-5623-4A34-A97D-B347E360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Minimal POM</a:t>
            </a:r>
          </a:p>
        </p:txBody>
      </p:sp>
    </p:spTree>
    <p:extLst>
      <p:ext uri="{BB962C8B-B14F-4D97-AF65-F5344CB8AC3E}">
        <p14:creationId xmlns:p14="http://schemas.microsoft.com/office/powerpoint/2010/main" val="349996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9430-7A10-41E8-8672-EC65F71B56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4" y="1262063"/>
            <a:ext cx="8386322" cy="3283744"/>
          </a:xfrm>
        </p:spPr>
        <p:txBody>
          <a:bodyPr/>
          <a:lstStyle/>
          <a:p>
            <a:pPr>
              <a:buNone/>
            </a:pPr>
            <a:r>
              <a:rPr lang="en-US" sz="1800" b="0" dirty="0"/>
              <a:t>&lt;project&gt;</a:t>
            </a:r>
          </a:p>
          <a:p>
            <a:pPr>
              <a:buNone/>
            </a:pPr>
            <a:r>
              <a:rPr lang="en-US" sz="1800" b="0" dirty="0"/>
              <a:t>  	&lt;</a:t>
            </a:r>
            <a:r>
              <a:rPr lang="en-US" sz="1800" b="0" dirty="0" err="1"/>
              <a:t>modelVersion</a:t>
            </a:r>
            <a:r>
              <a:rPr lang="en-US" sz="1800" b="0" dirty="0"/>
              <a:t>&gt;4.0.0&lt;/</a:t>
            </a:r>
            <a:r>
              <a:rPr lang="en-US" sz="1800" b="0" dirty="0" err="1"/>
              <a:t>modelVersion</a:t>
            </a:r>
            <a:r>
              <a:rPr lang="en-US" sz="1800" b="0" dirty="0"/>
              <a:t>&gt;</a:t>
            </a:r>
          </a:p>
          <a:p>
            <a:pPr>
              <a:buNone/>
            </a:pPr>
            <a:r>
              <a:rPr lang="en-US" sz="1800" b="0" dirty="0"/>
              <a:t>  	&lt;</a:t>
            </a:r>
            <a:r>
              <a:rPr lang="en-US" sz="1800" b="0" dirty="0" err="1"/>
              <a:t>groupId</a:t>
            </a:r>
            <a:r>
              <a:rPr lang="en-US" sz="1800" b="0" dirty="0"/>
              <a:t>&gt;</a:t>
            </a:r>
            <a:r>
              <a:rPr lang="en-US" sz="1800" b="0" dirty="0" err="1"/>
              <a:t>com.mycompany.app</a:t>
            </a:r>
            <a:r>
              <a:rPr lang="en-US" sz="1800" b="0" dirty="0"/>
              <a:t>&lt;/</a:t>
            </a:r>
            <a:r>
              <a:rPr lang="en-US" sz="1800" b="0" dirty="0" err="1"/>
              <a:t>groupId</a:t>
            </a:r>
            <a:r>
              <a:rPr lang="en-US" sz="1800" b="0" dirty="0"/>
              <a:t>&gt;</a:t>
            </a:r>
          </a:p>
          <a:p>
            <a:pPr>
              <a:buNone/>
            </a:pPr>
            <a:r>
              <a:rPr lang="en-US" sz="1800" b="0" dirty="0"/>
              <a:t>  	&lt;</a:t>
            </a:r>
            <a:r>
              <a:rPr lang="en-US" sz="1800" b="0" dirty="0" err="1"/>
              <a:t>artifactId</a:t>
            </a:r>
            <a:r>
              <a:rPr lang="en-US" sz="1800" b="0" dirty="0"/>
              <a:t>&gt;my-app&lt;/</a:t>
            </a:r>
            <a:r>
              <a:rPr lang="en-US" sz="1800" b="0" dirty="0" err="1"/>
              <a:t>artifactId</a:t>
            </a:r>
            <a:r>
              <a:rPr lang="en-US" sz="1800" b="0" dirty="0"/>
              <a:t>&gt;</a:t>
            </a:r>
          </a:p>
          <a:p>
            <a:pPr>
              <a:buNone/>
            </a:pPr>
            <a:r>
              <a:rPr lang="en-US" sz="1800" b="0" dirty="0"/>
              <a:t>  	&lt;version&gt;1&lt;/version&gt;</a:t>
            </a:r>
          </a:p>
          <a:p>
            <a:pPr>
              <a:buNone/>
            </a:pPr>
            <a:r>
              <a:rPr lang="en-US" sz="1800" b="0" dirty="0"/>
              <a:t>&lt;/project&gt;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152BC-43A6-4818-8311-0A33454E6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0F593-5623-4A34-A97D-B347E360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Minimal POM - Example</a:t>
            </a:r>
          </a:p>
        </p:txBody>
      </p:sp>
    </p:spTree>
    <p:extLst>
      <p:ext uri="{BB962C8B-B14F-4D97-AF65-F5344CB8AC3E}">
        <p14:creationId xmlns:p14="http://schemas.microsoft.com/office/powerpoint/2010/main" val="121815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18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9430-7A10-41E8-8672-EC65F71B56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4" y="1262063"/>
            <a:ext cx="8386322" cy="1469105"/>
          </a:xfrm>
        </p:spPr>
        <p:txBody>
          <a:bodyPr/>
          <a:lstStyle/>
          <a:p>
            <a:pPr>
              <a:buNone/>
            </a:pPr>
            <a:r>
              <a:rPr lang="en-US" sz="1800" b="0" dirty="0"/>
              <a:t>Maven is based around the central concept of a build lifecycle. What this means is that the process for building and distributing a particular artifact (project) is clearly defined.</a:t>
            </a:r>
          </a:p>
          <a:p>
            <a:pPr>
              <a:buNone/>
            </a:pPr>
            <a:endParaRPr lang="en-US" sz="1800" b="0" dirty="0"/>
          </a:p>
          <a:p>
            <a:pPr>
              <a:buNone/>
            </a:pPr>
            <a:r>
              <a:rPr lang="en-US" sz="1800" b="0" dirty="0"/>
              <a:t>There are three built-in build lifecycles: default, clean and site.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152BC-43A6-4818-8311-0A33454E6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0F593-5623-4A34-A97D-B347E360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Lifecycle Basics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EDBCEF2-21C3-4068-BEEE-D2BA039A7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82082"/>
              </p:ext>
            </p:extLst>
          </p:nvPr>
        </p:nvGraphicFramePr>
        <p:xfrm>
          <a:off x="316832" y="2930042"/>
          <a:ext cx="84225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189">
                  <a:extLst>
                    <a:ext uri="{9D8B030D-6E8A-4147-A177-3AD203B41FA5}">
                      <a16:colId xmlns:a16="http://schemas.microsoft.com/office/drawing/2014/main" val="1725043124"/>
                    </a:ext>
                  </a:extLst>
                </a:gridCol>
                <a:gridCol w="6445351">
                  <a:extLst>
                    <a:ext uri="{9D8B030D-6E8A-4147-A177-3AD203B41FA5}">
                      <a16:colId xmlns:a16="http://schemas.microsoft.com/office/drawing/2014/main" val="3666527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Lifecycle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handles the project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4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handles project cleaning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94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handles the creation of your project's site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59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61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F9C69B-C460-49AC-AB87-11A2EBBA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CEE08-1A92-49C6-9D9B-2BFAA04C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11338-16B8-4DB4-AB3B-71FEE462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54CC-9CF9-45B8-93A0-6263EF4744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600" dirty="0"/>
              <a:t>What is Maven?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Installation of Maven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Standard project structure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Exercise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POM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Frequently used commands</a:t>
            </a:r>
          </a:p>
        </p:txBody>
      </p:sp>
    </p:spTree>
    <p:extLst>
      <p:ext uri="{BB962C8B-B14F-4D97-AF65-F5344CB8AC3E}">
        <p14:creationId xmlns:p14="http://schemas.microsoft.com/office/powerpoint/2010/main" val="1152484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4BB90-C250-4502-B592-B6009672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19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779B5-0F54-40AF-AA5F-1F741311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F9A0A-F0EA-4794-97A3-3A635697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Maven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FC3CAD-607B-45BF-A96C-059FE9788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Default Lifecycle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C60446D-5292-41EA-ABE7-49FE9EC57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D678FF-8B6E-43F3-B908-913A2FE37E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9220B8D-53C7-48B0-ABDC-CE1E989E65A8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724660546"/>
              </p:ext>
            </p:extLst>
          </p:nvPr>
        </p:nvGraphicFramePr>
        <p:xfrm>
          <a:off x="347848" y="1159562"/>
          <a:ext cx="8391524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463">
                  <a:extLst>
                    <a:ext uri="{9D8B030D-6E8A-4147-A177-3AD203B41FA5}">
                      <a16:colId xmlns:a16="http://schemas.microsoft.com/office/drawing/2014/main" val="2996235241"/>
                    </a:ext>
                  </a:extLst>
                </a:gridCol>
                <a:gridCol w="6786061">
                  <a:extLst>
                    <a:ext uri="{9D8B030D-6E8A-4147-A177-3AD203B41FA5}">
                      <a16:colId xmlns:a16="http://schemas.microsoft.com/office/drawing/2014/main" val="345508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97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validate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validate the project is correct and all necessary information is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87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compile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compile the source code of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2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 the compiled source code using a suitable unit testing framework. These tests should not require the code be packaged or deployed.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6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package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take the compiled code and package it in its distributable format, such as a JAR.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verify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run any checks on results of integration tests to ensure quality criteria are 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4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install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install the package into the local repository, for use as a dependency in other projects locally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6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deploy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done in the build environment, copies the final package to the remote repository for sharing with other developers and projects.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917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02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7DB707-9EF8-4B09-8AB6-F92ED0A2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20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CF4BA-D072-4197-A382-BE354B04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095E3-C430-464F-9476-A9192EB7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  <a:endParaRPr lang="it-I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808EE4-61F6-4EAC-AF7A-3BBB1E3B9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067C3F7-B9EC-47B8-9759-A57CC3352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33ECE6-F13A-4980-B3E0-5E9FBDD91F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Frequently Used Commands</a:t>
            </a:r>
          </a:p>
        </p:txBody>
      </p:sp>
    </p:spTree>
    <p:extLst>
      <p:ext uri="{BB962C8B-B14F-4D97-AF65-F5344CB8AC3E}">
        <p14:creationId xmlns:p14="http://schemas.microsoft.com/office/powerpoint/2010/main" val="1532075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21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9430-7A10-41E8-8672-EC65F71B56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4" y="1262063"/>
            <a:ext cx="8386322" cy="32837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  <a:tab pos="914400" algn="l"/>
              </a:tabLst>
            </a:pPr>
            <a:r>
              <a:rPr lang="en-US" sz="1800" b="0" dirty="0"/>
              <a:t>Syntax:</a:t>
            </a:r>
          </a:p>
          <a:p>
            <a:pPr marL="457200">
              <a:buNone/>
              <a:tabLst>
                <a:tab pos="457200" algn="l"/>
                <a:tab pos="914400" algn="l"/>
              </a:tabLst>
            </a:pPr>
            <a:r>
              <a:rPr lang="en-US" sz="1800" b="0" dirty="0" err="1">
                <a:solidFill>
                  <a:schemeClr val="accent1"/>
                </a:solidFill>
              </a:rPr>
              <a:t>mvn</a:t>
            </a:r>
            <a:r>
              <a:rPr lang="en-US" sz="1800" b="0" dirty="0">
                <a:solidFill>
                  <a:schemeClr val="accent1"/>
                </a:solidFill>
              </a:rPr>
              <a:t> [options] [&lt;goal(s)&gt;] [&lt;phase(s)&gt;]</a:t>
            </a:r>
          </a:p>
          <a:p>
            <a:pPr>
              <a:tabLst>
                <a:tab pos="457200" algn="l"/>
                <a:tab pos="914400" algn="l"/>
              </a:tabLst>
            </a:pP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  <a:tab pos="914400" algn="l"/>
              </a:tabLst>
            </a:pPr>
            <a:r>
              <a:rPr lang="en-US" sz="1800" b="0" dirty="0"/>
              <a:t>Create Java project:</a:t>
            </a:r>
          </a:p>
          <a:p>
            <a:pPr marL="457200">
              <a:buNone/>
              <a:tabLst>
                <a:tab pos="457200" algn="l"/>
                <a:tab pos="914400" algn="l"/>
              </a:tabLst>
            </a:pPr>
            <a:r>
              <a:rPr lang="en-US" sz="1800" b="0" dirty="0" err="1">
                <a:solidFill>
                  <a:schemeClr val="accent1"/>
                </a:solidFill>
              </a:rPr>
              <a:t>mvn</a:t>
            </a:r>
            <a:r>
              <a:rPr lang="en-US" sz="1800" b="0" dirty="0">
                <a:solidFill>
                  <a:schemeClr val="accent1"/>
                </a:solidFill>
              </a:rPr>
              <a:t> </a:t>
            </a:r>
            <a:r>
              <a:rPr lang="en-US" sz="1800" b="0" dirty="0" err="1">
                <a:solidFill>
                  <a:schemeClr val="accent1"/>
                </a:solidFill>
              </a:rPr>
              <a:t>archetype:create</a:t>
            </a:r>
            <a:r>
              <a:rPr lang="en-US" sz="1800" b="0" dirty="0">
                <a:solidFill>
                  <a:schemeClr val="accent1"/>
                </a:solidFill>
              </a:rPr>
              <a:t> -</a:t>
            </a:r>
            <a:r>
              <a:rPr lang="en-US" sz="1800" b="0" dirty="0" err="1">
                <a:solidFill>
                  <a:schemeClr val="accent1"/>
                </a:solidFill>
              </a:rPr>
              <a:t>DgroupId</a:t>
            </a:r>
            <a:r>
              <a:rPr lang="en-US" sz="1800" b="0" dirty="0">
                <a:solidFill>
                  <a:schemeClr val="accent1"/>
                </a:solidFill>
              </a:rPr>
              <a:t>=</a:t>
            </a:r>
            <a:r>
              <a:rPr lang="en-US" sz="1800" b="0" dirty="0" err="1">
                <a:solidFill>
                  <a:schemeClr val="accent1"/>
                </a:solidFill>
              </a:rPr>
              <a:t>org.yourcompany.project</a:t>
            </a:r>
            <a:r>
              <a:rPr lang="en-US" sz="1800" b="0" dirty="0">
                <a:solidFill>
                  <a:schemeClr val="accent1"/>
                </a:solidFill>
              </a:rPr>
              <a:t> -</a:t>
            </a:r>
            <a:r>
              <a:rPr lang="en-US" sz="1800" b="0" dirty="0" err="1">
                <a:solidFill>
                  <a:schemeClr val="accent1"/>
                </a:solidFill>
              </a:rPr>
              <a:t>DartifactId</a:t>
            </a:r>
            <a:r>
              <a:rPr lang="en-US" sz="1800" b="0" dirty="0">
                <a:solidFill>
                  <a:schemeClr val="accent1"/>
                </a:solidFill>
              </a:rPr>
              <a:t>=application</a:t>
            </a:r>
          </a:p>
          <a:p>
            <a:pPr>
              <a:tabLst>
                <a:tab pos="457200" algn="l"/>
                <a:tab pos="914400" algn="l"/>
              </a:tabLst>
            </a:pP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  <a:tab pos="914400" algn="l"/>
              </a:tabLst>
            </a:pPr>
            <a:r>
              <a:rPr lang="en-US" sz="1800" b="0" dirty="0"/>
              <a:t>Create web project:</a:t>
            </a:r>
          </a:p>
          <a:p>
            <a:pPr marL="457200">
              <a:buNone/>
              <a:tabLst>
                <a:tab pos="457200" algn="l"/>
                <a:tab pos="914400" algn="l"/>
              </a:tabLst>
            </a:pPr>
            <a:r>
              <a:rPr lang="en-US" sz="1800" b="0" dirty="0" err="1">
                <a:solidFill>
                  <a:schemeClr val="accent1"/>
                </a:solidFill>
              </a:rPr>
              <a:t>mvn</a:t>
            </a:r>
            <a:r>
              <a:rPr lang="en-US" sz="1800" b="0" dirty="0">
                <a:solidFill>
                  <a:schemeClr val="accent1"/>
                </a:solidFill>
              </a:rPr>
              <a:t> </a:t>
            </a:r>
            <a:r>
              <a:rPr lang="en-US" sz="1800" b="0" dirty="0" err="1">
                <a:solidFill>
                  <a:schemeClr val="accent1"/>
                </a:solidFill>
              </a:rPr>
              <a:t>archetype:create</a:t>
            </a:r>
            <a:r>
              <a:rPr lang="en-US" sz="1800" b="0" dirty="0">
                <a:solidFill>
                  <a:schemeClr val="accent1"/>
                </a:solidFill>
              </a:rPr>
              <a:t> -</a:t>
            </a:r>
            <a:r>
              <a:rPr lang="en-US" sz="1800" b="0" dirty="0" err="1">
                <a:solidFill>
                  <a:schemeClr val="accent1"/>
                </a:solidFill>
              </a:rPr>
              <a:t>DgroupId</a:t>
            </a:r>
            <a:r>
              <a:rPr lang="en-US" sz="1800" b="0" dirty="0">
                <a:solidFill>
                  <a:schemeClr val="accent1"/>
                </a:solidFill>
              </a:rPr>
              <a:t>=</a:t>
            </a:r>
            <a:r>
              <a:rPr lang="en-US" sz="1800" b="0" dirty="0" err="1">
                <a:solidFill>
                  <a:schemeClr val="accent1"/>
                </a:solidFill>
              </a:rPr>
              <a:t>org.yourcompany.project</a:t>
            </a:r>
            <a:r>
              <a:rPr lang="en-US" sz="1800" b="0" dirty="0">
                <a:solidFill>
                  <a:schemeClr val="accent1"/>
                </a:solidFill>
              </a:rPr>
              <a:t> -</a:t>
            </a:r>
            <a:r>
              <a:rPr lang="en-US" sz="1800" b="0" dirty="0" err="1">
                <a:solidFill>
                  <a:schemeClr val="accent1"/>
                </a:solidFill>
              </a:rPr>
              <a:t>DartifactId</a:t>
            </a:r>
            <a:r>
              <a:rPr lang="en-US" sz="1800" b="0" dirty="0">
                <a:solidFill>
                  <a:schemeClr val="accent1"/>
                </a:solidFill>
              </a:rPr>
              <a:t>=application</a:t>
            </a:r>
          </a:p>
          <a:p>
            <a:pPr marL="457200">
              <a:buNone/>
              <a:tabLst>
                <a:tab pos="457200" algn="l"/>
                <a:tab pos="914400" algn="l"/>
              </a:tabLst>
            </a:pPr>
            <a:r>
              <a:rPr lang="en-US" sz="1800" b="0" dirty="0">
                <a:solidFill>
                  <a:schemeClr val="accent1"/>
                </a:solidFill>
              </a:rPr>
              <a:t>-</a:t>
            </a:r>
            <a:r>
              <a:rPr lang="en-US" sz="1800" b="0" dirty="0" err="1">
                <a:solidFill>
                  <a:schemeClr val="accent1"/>
                </a:solidFill>
              </a:rPr>
              <a:t>DarchetypeArtifactId</a:t>
            </a:r>
            <a:r>
              <a:rPr lang="en-US" sz="1800" b="0" dirty="0">
                <a:solidFill>
                  <a:schemeClr val="accent1"/>
                </a:solidFill>
              </a:rPr>
              <a:t>=maven-archetype-</a:t>
            </a:r>
            <a:r>
              <a:rPr lang="en-US" sz="1800" b="0" dirty="0" err="1">
                <a:solidFill>
                  <a:schemeClr val="accent1"/>
                </a:solidFill>
              </a:rPr>
              <a:t>webapp</a:t>
            </a:r>
            <a:endParaRPr lang="en-US" sz="1800" b="0" dirty="0">
              <a:solidFill>
                <a:schemeClr val="accent1"/>
              </a:solidFill>
            </a:endParaRPr>
          </a:p>
          <a:p>
            <a:pPr>
              <a:tabLst>
                <a:tab pos="457200" algn="l"/>
                <a:tab pos="914400" algn="l"/>
              </a:tabLst>
            </a:pPr>
            <a:endParaRPr lang="en-US" sz="1800" b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152BC-43A6-4818-8311-0A33454E6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0F593-5623-4A34-A97D-B347E360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Frequently used commands</a:t>
            </a:r>
          </a:p>
        </p:txBody>
      </p:sp>
    </p:spTree>
    <p:extLst>
      <p:ext uri="{BB962C8B-B14F-4D97-AF65-F5344CB8AC3E}">
        <p14:creationId xmlns:p14="http://schemas.microsoft.com/office/powerpoint/2010/main" val="3814974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22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9430-7A10-41E8-8672-EC65F71B56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4" y="1262063"/>
            <a:ext cx="8386322" cy="32837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  <a:tab pos="914400" algn="l"/>
              </a:tabLst>
            </a:pPr>
            <a:r>
              <a:rPr lang="en-US" sz="1800" b="0" dirty="0"/>
              <a:t>clean project: will delete target directory:</a:t>
            </a:r>
          </a:p>
          <a:p>
            <a:pPr>
              <a:buNone/>
              <a:tabLst>
                <a:tab pos="457200" algn="l"/>
                <a:tab pos="914400" algn="l"/>
              </a:tabLst>
            </a:pPr>
            <a:r>
              <a:rPr lang="en-US" sz="1800" b="0" dirty="0"/>
              <a:t>	</a:t>
            </a:r>
            <a:r>
              <a:rPr lang="en-US" sz="1800" b="0" dirty="0" err="1">
                <a:solidFill>
                  <a:schemeClr val="accent1"/>
                </a:solidFill>
              </a:rPr>
              <a:t>mvn</a:t>
            </a:r>
            <a:r>
              <a:rPr lang="en-US" sz="1800" b="0" dirty="0">
                <a:solidFill>
                  <a:schemeClr val="accent1"/>
                </a:solidFill>
              </a:rPr>
              <a:t> clean</a:t>
            </a:r>
          </a:p>
          <a:p>
            <a:pPr>
              <a:buNone/>
              <a:tabLst>
                <a:tab pos="457200" algn="l"/>
                <a:tab pos="914400" algn="l"/>
              </a:tabLst>
            </a:pP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  <a:tab pos="914400" algn="l"/>
              </a:tabLst>
            </a:pPr>
            <a:r>
              <a:rPr lang="en-US" sz="1800" b="0" dirty="0"/>
              <a:t>validate project: validate the project is correct and all necessary information is available:</a:t>
            </a:r>
          </a:p>
          <a:p>
            <a:pPr>
              <a:buNone/>
              <a:tabLst>
                <a:tab pos="457200" algn="l"/>
                <a:tab pos="914400" algn="l"/>
              </a:tabLst>
            </a:pPr>
            <a:r>
              <a:rPr lang="en-US" sz="1800" b="0" dirty="0"/>
              <a:t>	</a:t>
            </a:r>
            <a:r>
              <a:rPr lang="en-US" sz="1800" b="0" dirty="0" err="1">
                <a:solidFill>
                  <a:schemeClr val="accent1"/>
                </a:solidFill>
              </a:rPr>
              <a:t>mvn</a:t>
            </a:r>
            <a:r>
              <a:rPr lang="en-US" sz="1800" b="0" dirty="0">
                <a:solidFill>
                  <a:schemeClr val="accent1"/>
                </a:solidFill>
              </a:rPr>
              <a:t> validate</a:t>
            </a:r>
          </a:p>
          <a:p>
            <a:pPr>
              <a:buNone/>
              <a:tabLst>
                <a:tab pos="457200" algn="l"/>
                <a:tab pos="914400" algn="l"/>
              </a:tabLst>
            </a:pP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  <a:tab pos="914400" algn="l"/>
              </a:tabLst>
            </a:pPr>
            <a:r>
              <a:rPr lang="en-US" sz="1800" b="0" dirty="0"/>
              <a:t>compile project: compile source code, classes stored in target/classes:</a:t>
            </a:r>
          </a:p>
          <a:p>
            <a:pPr>
              <a:buNone/>
              <a:tabLst>
                <a:tab pos="457200" algn="l"/>
                <a:tab pos="914400" algn="l"/>
              </a:tabLst>
            </a:pPr>
            <a:r>
              <a:rPr lang="en-US" sz="1800" b="0" dirty="0"/>
              <a:t>	</a:t>
            </a:r>
            <a:r>
              <a:rPr lang="en-US" sz="1800" b="0" dirty="0" err="1">
                <a:solidFill>
                  <a:schemeClr val="accent1"/>
                </a:solidFill>
              </a:rPr>
              <a:t>mvn</a:t>
            </a:r>
            <a:r>
              <a:rPr lang="en-US" sz="1800" b="0" dirty="0">
                <a:solidFill>
                  <a:schemeClr val="accent1"/>
                </a:solidFill>
              </a:rPr>
              <a:t> compile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152BC-43A6-4818-8311-0A33454E6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0F593-5623-4A34-A97D-B347E360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project tasks 1</a:t>
            </a:r>
          </a:p>
        </p:txBody>
      </p:sp>
    </p:spTree>
    <p:extLst>
      <p:ext uri="{BB962C8B-B14F-4D97-AF65-F5344CB8AC3E}">
        <p14:creationId xmlns:p14="http://schemas.microsoft.com/office/powerpoint/2010/main" val="1879748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23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9430-7A10-41E8-8672-EC65F71B56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4" y="1262063"/>
            <a:ext cx="8386322" cy="32837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  <a:tab pos="914400" algn="l"/>
              </a:tabLst>
            </a:pPr>
            <a:r>
              <a:rPr lang="en-US" sz="1800" b="0" dirty="0"/>
              <a:t>test project: run tests using a suitable unit testing framework:</a:t>
            </a:r>
          </a:p>
          <a:p>
            <a:pPr>
              <a:buNone/>
              <a:tabLst>
                <a:tab pos="457200" algn="l"/>
                <a:tab pos="914400" algn="l"/>
              </a:tabLst>
            </a:pPr>
            <a:r>
              <a:rPr lang="en-US" sz="1800" b="0" dirty="0"/>
              <a:t>	</a:t>
            </a:r>
            <a:r>
              <a:rPr lang="en-US" sz="1800" b="0" dirty="0" err="1">
                <a:solidFill>
                  <a:schemeClr val="accent1"/>
                </a:solidFill>
              </a:rPr>
              <a:t>mvn</a:t>
            </a:r>
            <a:r>
              <a:rPr lang="en-US" sz="1800" b="0" dirty="0">
                <a:solidFill>
                  <a:schemeClr val="accent1"/>
                </a:solidFill>
              </a:rPr>
              <a:t> test</a:t>
            </a:r>
          </a:p>
          <a:p>
            <a:pPr>
              <a:buNone/>
              <a:tabLst>
                <a:tab pos="457200" algn="l"/>
                <a:tab pos="914400" algn="l"/>
              </a:tabLst>
            </a:pP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  <a:tab pos="914400" algn="l"/>
              </a:tabLst>
            </a:pPr>
            <a:r>
              <a:rPr lang="en-US" sz="1800" b="0" dirty="0"/>
              <a:t>package project: package it in its distributable format, e.g. JAR:</a:t>
            </a:r>
          </a:p>
          <a:p>
            <a:pPr>
              <a:buNone/>
              <a:tabLst>
                <a:tab pos="457200" algn="l"/>
                <a:tab pos="914400" algn="l"/>
              </a:tabLst>
            </a:pPr>
            <a:r>
              <a:rPr lang="en-US" sz="1800" b="0" dirty="0"/>
              <a:t>	</a:t>
            </a:r>
            <a:r>
              <a:rPr lang="en-US" sz="1800" b="0" dirty="0" err="1">
                <a:solidFill>
                  <a:schemeClr val="accent1"/>
                </a:solidFill>
              </a:rPr>
              <a:t>mvn</a:t>
            </a:r>
            <a:r>
              <a:rPr lang="en-US" sz="1800" b="0" dirty="0">
                <a:solidFill>
                  <a:schemeClr val="accent1"/>
                </a:solidFill>
              </a:rPr>
              <a:t> package</a:t>
            </a:r>
          </a:p>
          <a:p>
            <a:pPr>
              <a:buNone/>
              <a:tabLst>
                <a:tab pos="457200" algn="l"/>
                <a:tab pos="914400" algn="l"/>
              </a:tabLst>
            </a:pP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  <a:tab pos="914400" algn="l"/>
              </a:tabLst>
            </a:pPr>
            <a:r>
              <a:rPr lang="en-US" sz="1800" b="0" dirty="0"/>
              <a:t>install project: install the package into the local repository, for use as a dependency in other projects locally:</a:t>
            </a:r>
          </a:p>
          <a:p>
            <a:pPr>
              <a:buNone/>
              <a:tabLst>
                <a:tab pos="457200" algn="l"/>
                <a:tab pos="914400" algn="l"/>
              </a:tabLst>
            </a:pPr>
            <a:r>
              <a:rPr lang="en-US" sz="1800" b="0" dirty="0"/>
              <a:t>	</a:t>
            </a:r>
            <a:r>
              <a:rPr lang="en-US" sz="1800" b="0" dirty="0" err="1">
                <a:solidFill>
                  <a:schemeClr val="accent1"/>
                </a:solidFill>
              </a:rPr>
              <a:t>mvn</a:t>
            </a:r>
            <a:r>
              <a:rPr lang="en-US" sz="1800" b="0" dirty="0">
                <a:solidFill>
                  <a:schemeClr val="accent1"/>
                </a:solidFill>
              </a:rPr>
              <a:t> install</a:t>
            </a:r>
          </a:p>
          <a:p>
            <a:pPr>
              <a:buNone/>
              <a:tabLst>
                <a:tab pos="457200" algn="l"/>
                <a:tab pos="914400" algn="l"/>
              </a:tabLst>
            </a:pP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  <a:tab pos="914400" algn="l"/>
              </a:tabLst>
            </a:pPr>
            <a:r>
              <a:rPr lang="en-US" sz="1800" b="0" dirty="0"/>
              <a:t>deploy project: copy the final package to the remote repository:</a:t>
            </a:r>
          </a:p>
          <a:p>
            <a:pPr>
              <a:buNone/>
              <a:tabLst>
                <a:tab pos="457200" algn="l"/>
                <a:tab pos="914400" algn="l"/>
              </a:tabLst>
            </a:pPr>
            <a:r>
              <a:rPr lang="en-US" sz="1800" b="0" dirty="0"/>
              <a:t>	</a:t>
            </a:r>
            <a:r>
              <a:rPr lang="en-US" sz="1800" b="0" dirty="0" err="1">
                <a:solidFill>
                  <a:schemeClr val="accent1"/>
                </a:solidFill>
              </a:rPr>
              <a:t>mvn</a:t>
            </a:r>
            <a:r>
              <a:rPr lang="en-US" sz="1800" b="0" dirty="0">
                <a:solidFill>
                  <a:schemeClr val="accent1"/>
                </a:solidFill>
              </a:rPr>
              <a:t> deploy</a:t>
            </a:r>
          </a:p>
          <a:p>
            <a:pPr>
              <a:buNone/>
              <a:tabLst>
                <a:tab pos="457200" algn="l"/>
                <a:tab pos="914400" algn="l"/>
              </a:tabLst>
            </a:pPr>
            <a:endParaRPr lang="en-US" sz="1800" b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152BC-43A6-4818-8311-0A33454E6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0F593-5623-4A34-A97D-B347E360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project tasks 2</a:t>
            </a:r>
          </a:p>
        </p:txBody>
      </p:sp>
    </p:spTree>
    <p:extLst>
      <p:ext uri="{BB962C8B-B14F-4D97-AF65-F5344CB8AC3E}">
        <p14:creationId xmlns:p14="http://schemas.microsoft.com/office/powerpoint/2010/main" val="346245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5655C0-66A7-4454-826A-35D2A8E1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24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FA6F4-9D99-49C4-BF67-36B119D1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29D06-B034-4C0B-8EE6-BB10DB09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  <a:endParaRPr lang="it-I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BF117-1E9D-4A0B-9E1F-1464A8290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We use Maven to help us manage code dependency and development cycle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We learned list of frequently used commands during development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None/>
            </a:pPr>
            <a:endParaRPr lang="en-US" b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F7A0BF-9CE5-4AE4-A996-E3DA8B342A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BC82703-00B9-47E8-8156-A28642698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covered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0BF1DFC-ABB1-4FB4-8728-D96F96C73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81772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25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9430-7A10-41E8-8672-EC65F71B56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4" y="1262062"/>
            <a:ext cx="8386322" cy="34944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2E3558"/>
                </a:solidFill>
              </a:rPr>
              <a:t>Build Lifecycles</a:t>
            </a:r>
          </a:p>
          <a:p>
            <a:pPr>
              <a:buNone/>
            </a:pPr>
            <a:r>
              <a:rPr lang="en-US" sz="1800" b="0" dirty="0">
                <a:solidFill>
                  <a:srgbClr val="2E3558"/>
                </a:solidFill>
              </a:rPr>
              <a:t>(https://maven.apache.org/guides/introduction/introduction-to-the-lifecycle.html)</a:t>
            </a:r>
          </a:p>
          <a:p>
            <a:pPr algn="r">
              <a:buNone/>
            </a:pPr>
            <a:r>
              <a:rPr lang="en-US" sz="1800" b="0" dirty="0">
                <a:solidFill>
                  <a:srgbClr val="2E3558"/>
                </a:solidFill>
              </a:rPr>
              <a:t>Maven official site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152BC-43A6-4818-8311-0A33454E6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0F593-5623-4A34-A97D-B347E360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568438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F5F71-2306-4454-9632-95F8D520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88D44-5763-404D-A938-868929257A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21EA-D699-41D4-83FC-C24AEB15F5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D648F-9FEC-4514-814F-2C0BEF6493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88DEC-9D9E-4AE9-BD5B-23D732192D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16DA50-2FDE-4B22-A09A-72E7BCF044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3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71F027-FBFE-4301-9BDC-4E9C2200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BDA9F-FDED-4438-A6F7-F5C806A2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7DC81-965F-41E3-ADA6-78F2A992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  <a:endParaRPr lang="it-I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9A8F88-BB52-4E5F-B247-D8A7E0245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BCAAEC1-37A3-408F-8E92-D1D8EDB21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0660EC-DD8E-488D-BA3D-FE37FAF79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Maven?</a:t>
            </a:r>
          </a:p>
        </p:txBody>
      </p:sp>
    </p:spTree>
    <p:extLst>
      <p:ext uri="{BB962C8B-B14F-4D97-AF65-F5344CB8AC3E}">
        <p14:creationId xmlns:p14="http://schemas.microsoft.com/office/powerpoint/2010/main" val="314288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9430-7A10-41E8-8672-EC65F71B56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Maven is a build and dependencies management system used primarily for Java projects.</a:t>
            </a:r>
          </a:p>
          <a:p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Key features 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800" b="0" dirty="0"/>
              <a:t>Create new projects through archetypes.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800" b="0" dirty="0"/>
              <a:t>Project configuration in the POM and Settings file.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800" b="0" dirty="0"/>
              <a:t>Project building using lifecycles, phases, plugins, goals, and build profiles.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800" b="0" dirty="0"/>
              <a:t>Dependency management through repositories.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800" b="0" dirty="0"/>
              <a:t>Deployment with the release plugin.</a:t>
            </a:r>
          </a:p>
          <a:p>
            <a:endParaRPr lang="en-US" sz="1800" b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152BC-43A6-4818-8311-0A33454E6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0F593-5623-4A34-A97D-B347E360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Maven?</a:t>
            </a:r>
          </a:p>
        </p:txBody>
      </p:sp>
      <p:pic>
        <p:nvPicPr>
          <p:cNvPr id="9" name="Picture 2" descr="maven pngçåçæå°çµæ">
            <a:extLst>
              <a:ext uri="{FF2B5EF4-FFF2-40B4-BE49-F238E27FC236}">
                <a16:creationId xmlns:a16="http://schemas.microsoft.com/office/drawing/2014/main" id="{11CB3934-EB5D-432B-8271-33ADD7847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799" y="1654473"/>
            <a:ext cx="3260451" cy="11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9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71333-0AEC-4C60-AB35-DC2DB04E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52A0E-17A4-4E67-A494-170277E5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34C81-BE04-4143-BFFB-43C05242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  <a:endParaRPr lang="it-I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566F38-1E80-4BB8-9308-7EA6E22C2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1B94DD-6D5E-4B65-8779-BAF8EB571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3C684A-AA2C-4627-AF01-01B9E7DF4D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Installation of Maven</a:t>
            </a:r>
          </a:p>
        </p:txBody>
      </p:sp>
    </p:spTree>
    <p:extLst>
      <p:ext uri="{BB962C8B-B14F-4D97-AF65-F5344CB8AC3E}">
        <p14:creationId xmlns:p14="http://schemas.microsoft.com/office/powerpoint/2010/main" val="416087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9430-7A10-41E8-8672-EC65F71B56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1800" b="0" dirty="0"/>
              <a:t>Prerequisite: JDK is installed and JAVA_HOME is set</a:t>
            </a:r>
          </a:p>
          <a:p>
            <a:pPr marL="514350" indent="-514350">
              <a:buAutoNum type="arabicPeriod"/>
            </a:pPr>
            <a:endParaRPr lang="en-US" sz="1800" b="0" dirty="0"/>
          </a:p>
          <a:p>
            <a:pPr marL="514350" indent="-514350">
              <a:buAutoNum type="arabicPeriod"/>
            </a:pPr>
            <a:r>
              <a:rPr lang="en-US" sz="1800" b="0" dirty="0"/>
              <a:t>Download Maven (i.e. apache-maven-3.5.4-bin.zip)</a:t>
            </a:r>
          </a:p>
          <a:p>
            <a:pPr marL="742950" indent="-285750">
              <a:buFont typeface="Wingdings" panose="05000000000000000000" pitchFamily="2" charset="2"/>
              <a:buChar char="v"/>
            </a:pPr>
            <a:r>
              <a:rPr lang="en-US" sz="1800" b="0" dirty="0">
                <a:hlinkClick r:id="rId2"/>
              </a:rPr>
              <a:t>https://maven.apache.org/download.cgi</a:t>
            </a:r>
            <a:endParaRPr lang="en-US" sz="1800" b="0" dirty="0"/>
          </a:p>
          <a:p>
            <a:pPr marL="514350" indent="-514350">
              <a:buAutoNum type="arabicPeriod"/>
            </a:pPr>
            <a:endParaRPr lang="en-US" sz="1800" b="0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1800" b="0" dirty="0"/>
              <a:t>Extract distribution archive in any directory</a:t>
            </a:r>
          </a:p>
          <a:p>
            <a:pPr marL="514350" indent="-514350">
              <a:buFont typeface="+mj-lt"/>
              <a:buAutoNum type="arabicPeriod" startAt="3"/>
            </a:pPr>
            <a:endParaRPr lang="en-US" sz="1800" b="0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1800" b="0" dirty="0"/>
              <a:t>Add the bin directory of the created directory apache-maven-3.5.4 to the PATH environment variable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152BC-43A6-4818-8311-0A33454E6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0F593-5623-4A34-A97D-B347E360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 of Maven in Windows</a:t>
            </a:r>
          </a:p>
        </p:txBody>
      </p:sp>
    </p:spTree>
    <p:extLst>
      <p:ext uri="{BB962C8B-B14F-4D97-AF65-F5344CB8AC3E}">
        <p14:creationId xmlns:p14="http://schemas.microsoft.com/office/powerpoint/2010/main" val="270516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9430-7A10-41E8-8672-EC65F71B56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b="0" dirty="0"/>
              <a:t>Check environment variable value e.g.</a:t>
            </a:r>
          </a:p>
          <a:p>
            <a:pPr marL="1200150" indent="-285750">
              <a:buFont typeface="Wingdings" panose="05000000000000000000" pitchFamily="2" charset="2"/>
              <a:buChar char="v"/>
            </a:pPr>
            <a:r>
              <a:rPr lang="en-US" sz="1800" b="0" dirty="0">
                <a:solidFill>
                  <a:schemeClr val="tx2"/>
                </a:solidFill>
              </a:rPr>
              <a:t>echo %JAVA_HOME% </a:t>
            </a:r>
          </a:p>
          <a:p>
            <a:pPr marL="1200150" indent="-285750">
              <a:buFont typeface="Wingdings" panose="05000000000000000000" pitchFamily="2" charset="2"/>
              <a:buChar char="v"/>
            </a:pPr>
            <a:r>
              <a:rPr lang="en-US" sz="1800" b="0" dirty="0">
                <a:solidFill>
                  <a:schemeClr val="tx2"/>
                </a:solidFill>
              </a:rPr>
              <a:t>C:\Program Files\Java\jdk1.7.0_51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b="0" dirty="0"/>
              <a:t>Adding to PATH: to open system properties</a:t>
            </a:r>
          </a:p>
          <a:p>
            <a:pPr marL="1143000" indent="-285750">
              <a:buFont typeface="Wingdings" panose="05000000000000000000" pitchFamily="2" charset="2"/>
              <a:buChar char="v"/>
            </a:pPr>
            <a:r>
              <a:rPr lang="en-US" sz="1800" b="0" dirty="0"/>
              <a:t>click Windows icon (left-bottom icon)</a:t>
            </a:r>
          </a:p>
          <a:p>
            <a:pPr marL="1143000" indent="-285750">
              <a:buFont typeface="Wingdings" panose="05000000000000000000" pitchFamily="2" charset="2"/>
              <a:buChar char="v"/>
            </a:pPr>
            <a:r>
              <a:rPr lang="en-US" sz="1800" b="0" dirty="0"/>
              <a:t>type “Environment Variables” and select it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1800" b="0" dirty="0"/>
              <a:t>To verify the installation</a:t>
            </a:r>
          </a:p>
          <a:p>
            <a:pPr marL="1143000" indent="-285750">
              <a:buFont typeface="Wingdings" panose="05000000000000000000" pitchFamily="2" charset="2"/>
              <a:buChar char="v"/>
            </a:pPr>
            <a:r>
              <a:rPr lang="en-US" sz="1800" b="0" dirty="0"/>
              <a:t>open a new command prompt (Winkey + R then type </a:t>
            </a:r>
            <a:r>
              <a:rPr lang="en-US" sz="1800" b="0" dirty="0" err="1"/>
              <a:t>cmd</a:t>
            </a:r>
            <a:r>
              <a:rPr lang="en-US" sz="1800" b="0" dirty="0"/>
              <a:t>) and run </a:t>
            </a:r>
            <a:r>
              <a:rPr lang="en-US" sz="1800" b="0" dirty="0" err="1">
                <a:solidFill>
                  <a:schemeClr val="tx2"/>
                </a:solidFill>
              </a:rPr>
              <a:t>mvn</a:t>
            </a:r>
            <a:r>
              <a:rPr lang="en-US" sz="1800" b="0" dirty="0">
                <a:solidFill>
                  <a:schemeClr val="tx2"/>
                </a:solidFill>
              </a:rPr>
              <a:t> -v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152BC-43A6-4818-8311-0A33454E6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0F593-5623-4A34-A97D-B347E360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 Tips</a:t>
            </a:r>
          </a:p>
        </p:txBody>
      </p:sp>
    </p:spTree>
    <p:extLst>
      <p:ext uri="{BB962C8B-B14F-4D97-AF65-F5344CB8AC3E}">
        <p14:creationId xmlns:p14="http://schemas.microsoft.com/office/powerpoint/2010/main" val="259642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8779E-887F-4E6C-A960-1A93E6C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91F9-FCB7-4743-8350-DE8C8243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62C84-1193-4ADB-8A85-1D89F2FE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9430-7A10-41E8-8672-EC65F71B56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>
                <a:solidFill>
                  <a:schemeClr val="bg2">
                    <a:lumMod val="50000"/>
                  </a:schemeClr>
                </a:solidFill>
              </a:rPr>
              <a:t>MAVEN_OPTS </a:t>
            </a:r>
            <a:r>
              <a:rPr lang="en-US" sz="1800" b="0" dirty="0"/>
              <a:t>environment variable:</a:t>
            </a:r>
          </a:p>
          <a:p>
            <a:pPr>
              <a:buNone/>
            </a:pPr>
            <a:r>
              <a:rPr lang="en-US" sz="1800" b="0" dirty="0"/>
              <a:t>This variable contains parameters used to start up the JVM running Maven. E.g. JVM memory settings could be defined with the value </a:t>
            </a:r>
          </a:p>
          <a:p>
            <a:pPr>
              <a:buNone/>
            </a:pPr>
            <a:r>
              <a:rPr lang="en-US" sz="1800" b="0" dirty="0"/>
              <a:t>	</a:t>
            </a:r>
            <a:r>
              <a:rPr lang="en-US" sz="1800" b="0" dirty="0">
                <a:solidFill>
                  <a:schemeClr val="accent1"/>
                </a:solidFill>
              </a:rPr>
              <a:t>-Xms256m -Xmx512m</a:t>
            </a:r>
          </a:p>
          <a:p>
            <a:endParaRPr lang="en-US" sz="1800" b="0" dirty="0"/>
          </a:p>
          <a:p>
            <a:pPr>
              <a:buNone/>
            </a:pPr>
            <a:r>
              <a:rPr lang="en-US" sz="1800" b="0" dirty="0">
                <a:solidFill>
                  <a:schemeClr val="bg2">
                    <a:lumMod val="50000"/>
                  </a:schemeClr>
                </a:solidFill>
              </a:rPr>
              <a:t>settings.xml </a:t>
            </a:r>
            <a:r>
              <a:rPr lang="en-US" sz="1800" b="0" dirty="0"/>
              <a:t>file:</a:t>
            </a:r>
          </a:p>
          <a:p>
            <a:pPr>
              <a:buNone/>
            </a:pPr>
            <a:r>
              <a:rPr lang="en-US" sz="1800" b="0" dirty="0"/>
              <a:t>Located in </a:t>
            </a:r>
            <a:r>
              <a:rPr lang="en-US" sz="1800" b="0" i="1" dirty="0">
                <a:solidFill>
                  <a:schemeClr val="accent1"/>
                </a:solidFill>
              </a:rPr>
              <a:t>USER_HOME/.m2 </a:t>
            </a:r>
            <a:r>
              <a:rPr lang="en-US" sz="1800" b="0" dirty="0"/>
              <a:t>- the settings files is designed to contain any configuration for Maven usage across projects.</a:t>
            </a:r>
          </a:p>
          <a:p>
            <a:endParaRPr lang="en-US" sz="1800" b="0" dirty="0"/>
          </a:p>
          <a:p>
            <a:pPr>
              <a:buNone/>
            </a:pPr>
            <a:r>
              <a:rPr lang="en-US" sz="18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sz="1800" b="0" dirty="0" err="1">
                <a:solidFill>
                  <a:schemeClr val="bg2">
                    <a:lumMod val="50000"/>
                  </a:schemeClr>
                </a:solidFill>
              </a:rPr>
              <a:t>mvn</a:t>
            </a:r>
            <a:r>
              <a:rPr lang="en-US" sz="1800" b="0" dirty="0">
                <a:solidFill>
                  <a:schemeClr val="bg2">
                    <a:lumMod val="50000"/>
                  </a:schemeClr>
                </a:solidFill>
              </a:rPr>
              <a:t> folder</a:t>
            </a:r>
            <a:r>
              <a:rPr lang="en-US" sz="1800" b="0" dirty="0"/>
              <a:t>:</a:t>
            </a:r>
          </a:p>
          <a:p>
            <a:pPr>
              <a:buNone/>
            </a:pPr>
            <a:r>
              <a:rPr lang="en-US" sz="1800" b="0" dirty="0"/>
              <a:t>Located with in the projects top level folder, the files </a:t>
            </a:r>
            <a:r>
              <a:rPr lang="en-US" sz="1800" b="0" dirty="0" err="1">
                <a:solidFill>
                  <a:schemeClr val="accent1"/>
                </a:solidFill>
              </a:rPr>
              <a:t>maven.config</a:t>
            </a:r>
            <a:r>
              <a:rPr lang="en-US" sz="1800" b="0" dirty="0">
                <a:solidFill>
                  <a:schemeClr val="accent1"/>
                </a:solidFill>
              </a:rPr>
              <a:t> </a:t>
            </a:r>
            <a:r>
              <a:rPr lang="en-US" sz="1800" b="0" dirty="0"/>
              <a:t>and </a:t>
            </a:r>
            <a:r>
              <a:rPr lang="en-US" sz="1800" b="0" dirty="0">
                <a:solidFill>
                  <a:schemeClr val="accent1"/>
                </a:solidFill>
              </a:rPr>
              <a:t>extensions.xml </a:t>
            </a:r>
            <a:r>
              <a:rPr lang="en-US" sz="1800" b="0" dirty="0"/>
              <a:t>contain project specific configuration.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152BC-43A6-4818-8311-0A33454E6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903B0A-C96B-41D0-8272-1E599D44A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90F593-5623-4A34-A97D-B347E360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Maven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87784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8829F0-C9D7-454B-A30A-67B4820F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1C569-25E0-40D6-B251-5AD8022B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C3CE3-55EE-409A-829E-19B2241B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Maven</a:t>
            </a:r>
            <a:endParaRPr lang="it-I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C54EBD-0D77-4811-9DAA-5A3589951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E92545A-B521-48FF-92C0-FCEB8A98A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E4E20F-2212-40D0-AE79-532E7960B6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Standard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1126793262"/>
      </p:ext>
    </p:extLst>
  </p:cSld>
  <p:clrMapOvr>
    <a:masterClrMapping/>
  </p:clrMapOvr>
</p:sld>
</file>

<file path=ppt/theme/theme1.xml><?xml version="1.0" encoding="utf-8"?>
<a:theme xmlns:a="http://schemas.openxmlformats.org/drawingml/2006/main" name="04_G_PPT_Template_16.9">
  <a:themeElements>
    <a:clrScheme name="Generali_colori_C">
      <a:dk1>
        <a:sysClr val="windowText" lastClr="000000"/>
      </a:dk1>
      <a:lt1>
        <a:sysClr val="window" lastClr="FFFFFF"/>
      </a:lt1>
      <a:dk2>
        <a:srgbClr val="BD2027"/>
      </a:dk2>
      <a:lt2>
        <a:srgbClr val="FEEEE6"/>
      </a:lt2>
      <a:accent1>
        <a:srgbClr val="BD2027"/>
      </a:accent1>
      <a:accent2>
        <a:srgbClr val="C25439"/>
      </a:accent2>
      <a:accent3>
        <a:srgbClr val="E9B09A"/>
      </a:accent3>
      <a:accent4>
        <a:srgbClr val="5C5D5F"/>
      </a:accent4>
      <a:accent5>
        <a:srgbClr val="CFD0D2"/>
      </a:accent5>
      <a:accent6>
        <a:srgbClr val="A1A3A4"/>
      </a:accent6>
      <a:hlink>
        <a:srgbClr val="BD2027"/>
      </a:hlink>
      <a:folHlink>
        <a:srgbClr val="C25439"/>
      </a:folHlink>
    </a:clrScheme>
    <a:fontScheme name="BE_typografia">
      <a:majorFont>
        <a:latin typeface="Arial Regular"/>
        <a:ea typeface="Arial Italic"/>
        <a:cs typeface=""/>
      </a:majorFont>
      <a:minorFont>
        <a:latin typeface="Arial Regular"/>
        <a:ea typeface="Arial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BCF753C9CCAD4BB7002EFF7B16FFCA" ma:contentTypeVersion="2" ma:contentTypeDescription="Create a new document." ma:contentTypeScope="" ma:versionID="974dfa480e83b5ec04d28d57185c8fc0">
  <xsd:schema xmlns:xsd="http://www.w3.org/2001/XMLSchema" xmlns:xs="http://www.w3.org/2001/XMLSchema" xmlns:p="http://schemas.microsoft.com/office/2006/metadata/properties" xmlns:ns2="ffa1a2d8-ace4-49fd-b33c-1041352ab9e4" targetNamespace="http://schemas.microsoft.com/office/2006/metadata/properties" ma:root="true" ma:fieldsID="f121f6905c8d250cb4e73b22950033d8" ns2:_="">
    <xsd:import namespace="ffa1a2d8-ace4-49fd-b33c-1041352ab9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1a2d8-ace4-49fd-b33c-1041352ab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843718-0C04-4378-B6F2-2A0316D91C4A}">
  <ds:schemaRefs>
    <ds:schemaRef ds:uri="http://schemas.microsoft.com/office/2006/metadata/properties"/>
    <ds:schemaRef ds:uri="075e2cdc-077e-4505-bf01-984002671ee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ba9d453-e847-4fbf-8534-f90f788e049a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02CDAC1-2422-4A5C-AAD8-CA2D541E1DB8}"/>
</file>

<file path=customXml/itemProps3.xml><?xml version="1.0" encoding="utf-8"?>
<ds:datastoreItem xmlns:ds="http://schemas.openxmlformats.org/officeDocument/2006/customXml" ds:itemID="{875F4724-A406-4CDE-9003-F243CF3156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04_G_PPT_Template_16.9</Template>
  <TotalTime>133</TotalTime>
  <Words>1384</Words>
  <Application>Microsoft Office PowerPoint</Application>
  <PresentationFormat>On-screen Show (16:9)</PresentationFormat>
  <Paragraphs>323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 Regular</vt:lpstr>
      <vt:lpstr>Lucida Grande</vt:lpstr>
      <vt:lpstr>Arial</vt:lpstr>
      <vt:lpstr>Arial</vt:lpstr>
      <vt:lpstr>Calibri</vt:lpstr>
      <vt:lpstr>Courier New</vt:lpstr>
      <vt:lpstr>Trebuchet MS</vt:lpstr>
      <vt:lpstr>Wingdings</vt:lpstr>
      <vt:lpstr>04_G_PPT_Template_16.9</vt:lpstr>
      <vt:lpstr>API Developer Training</vt:lpstr>
      <vt:lpstr>PowerPoint Presentation</vt:lpstr>
      <vt:lpstr>PowerPoint Presentation</vt:lpstr>
      <vt:lpstr>What is Maven?</vt:lpstr>
      <vt:lpstr>PowerPoint Presentation</vt:lpstr>
      <vt:lpstr>Installation of Maven in Windows</vt:lpstr>
      <vt:lpstr>Installation Tips</vt:lpstr>
      <vt:lpstr>Maven Configuration</vt:lpstr>
      <vt:lpstr>PowerPoint Presentation</vt:lpstr>
      <vt:lpstr>Standard Project Structure</vt:lpstr>
      <vt:lpstr>App Exercise 1</vt:lpstr>
      <vt:lpstr>App Exercise 1</vt:lpstr>
      <vt:lpstr>App Exercise 1</vt:lpstr>
      <vt:lpstr>App Exercise 1</vt:lpstr>
      <vt:lpstr>PowerPoint Presentation</vt:lpstr>
      <vt:lpstr>POM – Project Object Model (pom.xml)</vt:lpstr>
      <vt:lpstr>Minimal POM</vt:lpstr>
      <vt:lpstr>Minimal POM - Example</vt:lpstr>
      <vt:lpstr>Build Lifecycle Basics</vt:lpstr>
      <vt:lpstr>Default Lifecycle</vt:lpstr>
      <vt:lpstr>PowerPoint Presentation</vt:lpstr>
      <vt:lpstr>Frequently used commands</vt:lpstr>
      <vt:lpstr>Basic project tasks 1</vt:lpstr>
      <vt:lpstr>Basic project tasks 2</vt:lpstr>
      <vt:lpstr>Summary</vt:lpstr>
      <vt:lpstr>References</vt:lpstr>
      <vt:lpstr>PowerPoint Presentation</vt:lpstr>
    </vt:vector>
  </TitlesOfParts>
  <Company>Generali Business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Lam, Jaicee H.</dc:creator>
  <cp:keywords>Internal</cp:keywords>
  <cp:lastModifiedBy>Kwok, Jeffrey</cp:lastModifiedBy>
  <cp:revision>1</cp:revision>
  <cp:lastPrinted>2013-10-04T10:49:32Z</cp:lastPrinted>
  <dcterms:created xsi:type="dcterms:W3CDTF">2020-03-03T07:27:50Z</dcterms:created>
  <dcterms:modified xsi:type="dcterms:W3CDTF">2020-03-20T01:59:24Z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8c158b6a-e303-4db7-9694-0f9c85273112</vt:lpwstr>
  </property>
  <property fmtid="{D5CDD505-2E9C-101B-9397-08002B2CF9AE}" pid="3" name="GeneraliClassification">
    <vt:lpwstr>Internal</vt:lpwstr>
  </property>
  <property fmtid="{D5CDD505-2E9C-101B-9397-08002B2CF9AE}" pid="4" name="ContentTypeId">
    <vt:lpwstr>0x01010017BCF753C9CCAD4BB7002EFF7B16FFCA</vt:lpwstr>
  </property>
</Properties>
</file>