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diagrams/data1.xml" ContentType="application/vnd.openxmlformats-officedocument.drawingml.diagramData+xml"/>
  <Override PartName="/ppt/slideLayouts/slideLayout16.xml" ContentType="application/vnd.openxmlformats-officedocument.presentationml.slideLayout+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49.xml" ContentType="application/vnd.openxmlformats-officedocument.presentationml.notesSlide+xml"/>
  <Override PartName="/ppt/notesSlides/notesSlide64.xml" ContentType="application/vnd.openxmlformats-officedocument.presentationml.notes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44.xml" ContentType="application/vnd.openxmlformats-officedocument.presentationml.notesSlide+xml"/>
  <Override PartName="/ppt/notesSlides/notesSlide5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26.xml" ContentType="application/vnd.openxmlformats-officedocument.presentationml.notesSlide+xml"/>
  <Override PartName="/ppt/notesSlides/notesSlide45.xml" ContentType="application/vnd.openxmlformats-officedocument.presentationml.notesSlide+xml"/>
  <Override PartName="/ppt/notesSlides/notesSlide27.xml" ContentType="application/vnd.openxmlformats-officedocument.presentationml.notesSlide+xml"/>
  <Override PartName="/ppt/notesSlides/notesSlide46.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47.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5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34.xml" ContentType="application/vnd.openxmlformats-officedocument.presentationml.notesSlide+xml"/>
  <Override PartName="/ppt/notesSlides/notesSlide5.xml" ContentType="application/vnd.openxmlformats-officedocument.presentationml.notesSlide+xml"/>
  <Override PartName="/ppt/notesSlides/notesSlide35.xml" ContentType="application/vnd.openxmlformats-officedocument.presentationml.notesSlide+xml"/>
  <Override PartName="/ppt/notesSlides/notesSlide6.xml" ContentType="application/vnd.openxmlformats-officedocument.presentationml.notesSlide+xml"/>
  <Override PartName="/ppt/notesSlides/notesSlide3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1.xml" ContentType="application/vnd.openxmlformats-officedocument.presentationml.notesSlide+xml"/>
  <Override PartName="/ppt/notesSlides/notesSlide37.xml" ContentType="application/vnd.openxmlformats-officedocument.presentationml.notesSlide+xml"/>
  <Override PartName="/ppt/notesSlides/notesSlide59.xml" ContentType="application/vnd.openxmlformats-officedocument.presentationml.notesSlide+xml"/>
  <Override PartName="/ppt/notesSlides/notesSlide3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40.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41.xml" ContentType="application/vnd.openxmlformats-officedocument.presentationml.notesSlide+xml"/>
  <Override PartName="/ppt/notesSlides/notesSlide21.xml" ContentType="application/vnd.openxmlformats-officedocument.presentationml.notesSlide+xml"/>
  <Override PartName="/ppt/notesSlides/notesSlide42.xml" ContentType="application/vnd.openxmlformats-officedocument.presentationml.notesSlide+xml"/>
  <Override PartName="/ppt/notesSlides/notesSlide22.xml" ContentType="application/vnd.openxmlformats-officedocument.presentationml.notesSlide+xml"/>
  <Override PartName="/ppt/notesSlides/notesSlide60.xml" ContentType="application/vnd.openxmlformats-officedocument.presentationml.notesSlide+xml"/>
  <Override PartName="/ppt/notesSlides/notesSlide23.xml" ContentType="application/vnd.openxmlformats-officedocument.presentationml.notesSlide+xml"/>
  <Override PartName="/ppt/notesSlides/notesSlide43.xml" ContentType="application/vnd.openxmlformats-officedocument.presentationml.notesSlide+xml"/>
  <Override PartName="/ppt/notesSlides/notesSlide53.xml" ContentType="application/vnd.openxmlformats-officedocument.presentationml.notesSlide+xml"/>
  <Override PartName="/ppt/notesSlides/notesSlide48.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15.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3.xml" ContentType="application/vnd.openxmlformats-officedocument.customXmlProperti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Lst>
  <p:notesMasterIdLst>
    <p:notesMasterId r:id="rId77"/>
  </p:notesMasterIdLst>
  <p:handoutMasterIdLst>
    <p:handoutMasterId r:id="rId78"/>
  </p:handoutMasterIdLst>
  <p:sldIdLst>
    <p:sldId id="256" r:id="rId5"/>
    <p:sldId id="460" r:id="rId6"/>
    <p:sldId id="479" r:id="rId7"/>
    <p:sldId id="357" r:id="rId8"/>
    <p:sldId id="481" r:id="rId9"/>
    <p:sldId id="358" r:id="rId10"/>
    <p:sldId id="359" r:id="rId11"/>
    <p:sldId id="360" r:id="rId12"/>
    <p:sldId id="362" r:id="rId13"/>
    <p:sldId id="361" r:id="rId14"/>
    <p:sldId id="363" r:id="rId15"/>
    <p:sldId id="493" r:id="rId16"/>
    <p:sldId id="482" r:id="rId17"/>
    <p:sldId id="368" r:id="rId18"/>
    <p:sldId id="364" r:id="rId19"/>
    <p:sldId id="365" r:id="rId20"/>
    <p:sldId id="366" r:id="rId21"/>
    <p:sldId id="367" r:id="rId22"/>
    <p:sldId id="369" r:id="rId23"/>
    <p:sldId id="393" r:id="rId24"/>
    <p:sldId id="394" r:id="rId25"/>
    <p:sldId id="370" r:id="rId26"/>
    <p:sldId id="371" r:id="rId27"/>
    <p:sldId id="372" r:id="rId28"/>
    <p:sldId id="483" r:id="rId29"/>
    <p:sldId id="374" r:id="rId30"/>
    <p:sldId id="375" r:id="rId31"/>
    <p:sldId id="376" r:id="rId32"/>
    <p:sldId id="373" r:id="rId33"/>
    <p:sldId id="377" r:id="rId34"/>
    <p:sldId id="378" r:id="rId35"/>
    <p:sldId id="379" r:id="rId36"/>
    <p:sldId id="380" r:id="rId37"/>
    <p:sldId id="381" r:id="rId38"/>
    <p:sldId id="382" r:id="rId39"/>
    <p:sldId id="383" r:id="rId40"/>
    <p:sldId id="392" r:id="rId41"/>
    <p:sldId id="484" r:id="rId42"/>
    <p:sldId id="385" r:id="rId43"/>
    <p:sldId id="384" r:id="rId44"/>
    <p:sldId id="488" r:id="rId45"/>
    <p:sldId id="489" r:id="rId46"/>
    <p:sldId id="490" r:id="rId47"/>
    <p:sldId id="491" r:id="rId48"/>
    <p:sldId id="492" r:id="rId49"/>
    <p:sldId id="485" r:id="rId50"/>
    <p:sldId id="386" r:id="rId51"/>
    <p:sldId id="387" r:id="rId52"/>
    <p:sldId id="391" r:id="rId53"/>
    <p:sldId id="486" r:id="rId54"/>
    <p:sldId id="388" r:id="rId55"/>
    <p:sldId id="494" r:id="rId56"/>
    <p:sldId id="495" r:id="rId57"/>
    <p:sldId id="496" r:id="rId58"/>
    <p:sldId id="497" r:id="rId59"/>
    <p:sldId id="498" r:id="rId60"/>
    <p:sldId id="499" r:id="rId61"/>
    <p:sldId id="500" r:id="rId62"/>
    <p:sldId id="501" r:id="rId63"/>
    <p:sldId id="502" r:id="rId64"/>
    <p:sldId id="503" r:id="rId65"/>
    <p:sldId id="504" r:id="rId66"/>
    <p:sldId id="505" r:id="rId67"/>
    <p:sldId id="506" r:id="rId68"/>
    <p:sldId id="507" r:id="rId69"/>
    <p:sldId id="508" r:id="rId70"/>
    <p:sldId id="487" r:id="rId71"/>
    <p:sldId id="389" r:id="rId72"/>
    <p:sldId id="509" r:id="rId73"/>
    <p:sldId id="510" r:id="rId74"/>
    <p:sldId id="480" r:id="rId75"/>
    <p:sldId id="477" r:id="rId76"/>
  </p:sldIdLst>
  <p:sldSz cx="9144000" cy="5143500" type="screen16x9"/>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p15:clr>
            <a:srgbClr val="A4A3A4"/>
          </p15:clr>
        </p15:guide>
        <p15:guide id="2" pos="55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E20"/>
    <a:srgbClr val="DF4133"/>
    <a:srgbClr val="E73139"/>
    <a:srgbClr val="D22D32"/>
    <a:srgbClr val="7F7F7F"/>
    <a:srgbClr val="AF0819"/>
    <a:srgbClr val="BD0D2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6F2E0-D95A-4FD4-BCA7-B80183D5767F}" v="26" dt="2020-03-12T14:13:59.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834" autoAdjust="0"/>
  </p:normalViewPr>
  <p:slideViewPr>
    <p:cSldViewPr snapToGrid="0" snapToObjects="1">
      <p:cViewPr varScale="1">
        <p:scale>
          <a:sx n="83" d="100"/>
          <a:sy n="83" d="100"/>
        </p:scale>
        <p:origin x="325" y="11"/>
      </p:cViewPr>
      <p:guideLst>
        <p:guide orient="horz" pos="2828"/>
        <p:guide pos="550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ok, Jeffrey" userId="fbec0761-eb99-44b1-8af3-ab907abe7c2d" providerId="ADAL" clId="{2D26F2E0-D95A-4FD4-BCA7-B80183D5767F}"/>
    <pc:docChg chg="undo custSel addSld modSld">
      <pc:chgData name="Kwok, Jeffrey" userId="fbec0761-eb99-44b1-8af3-ab907abe7c2d" providerId="ADAL" clId="{2D26F2E0-D95A-4FD4-BCA7-B80183D5767F}" dt="2020-03-12T14:14:02.893" v="383" actId="478"/>
      <pc:docMkLst>
        <pc:docMk/>
      </pc:docMkLst>
      <pc:sldChg chg="addSp delSp modSp">
        <pc:chgData name="Kwok, Jeffrey" userId="fbec0761-eb99-44b1-8af3-ab907abe7c2d" providerId="ADAL" clId="{2D26F2E0-D95A-4FD4-BCA7-B80183D5767F}" dt="2020-03-12T14:14:02.893" v="383" actId="478"/>
        <pc:sldMkLst>
          <pc:docMk/>
          <pc:sldMk cId="1487083902" sldId="359"/>
        </pc:sldMkLst>
        <pc:spChg chg="add mod">
          <ac:chgData name="Kwok, Jeffrey" userId="fbec0761-eb99-44b1-8af3-ab907abe7c2d" providerId="ADAL" clId="{2D26F2E0-D95A-4FD4-BCA7-B80183D5767F}" dt="2020-03-12T14:13:39.607" v="374" actId="1076"/>
          <ac:spMkLst>
            <pc:docMk/>
            <pc:sldMk cId="1487083902" sldId="359"/>
            <ac:spMk id="10" creationId="{770EF4BE-C175-447A-8447-2AEEE5689CC0}"/>
          </ac:spMkLst>
        </pc:spChg>
        <pc:picChg chg="add del">
          <ac:chgData name="Kwok, Jeffrey" userId="fbec0761-eb99-44b1-8af3-ab907abe7c2d" providerId="ADAL" clId="{2D26F2E0-D95A-4FD4-BCA7-B80183D5767F}" dt="2020-03-12T14:13:59.077" v="382"/>
          <ac:picMkLst>
            <pc:docMk/>
            <pc:sldMk cId="1487083902" sldId="359"/>
            <ac:picMk id="9" creationId="{C3F95851-FCEC-4629-A1B9-AB93E4C3EAC2}"/>
          </ac:picMkLst>
        </pc:picChg>
        <pc:picChg chg="add del mod">
          <ac:chgData name="Kwok, Jeffrey" userId="fbec0761-eb99-44b1-8af3-ab907abe7c2d" providerId="ADAL" clId="{2D26F2E0-D95A-4FD4-BCA7-B80183D5767F}" dt="2020-03-12T14:14:02.893" v="383" actId="478"/>
          <ac:picMkLst>
            <pc:docMk/>
            <pc:sldMk cId="1487083902" sldId="359"/>
            <ac:picMk id="11" creationId="{70250230-8236-4CE2-9B4C-A6F59661DA9B}"/>
          </ac:picMkLst>
        </pc:picChg>
      </pc:sldChg>
      <pc:sldChg chg="addSp delSp modSp add">
        <pc:chgData name="Kwok, Jeffrey" userId="fbec0761-eb99-44b1-8af3-ab907abe7c2d" providerId="ADAL" clId="{2D26F2E0-D95A-4FD4-BCA7-B80183D5767F}" dt="2020-03-12T04:13:54.094" v="371" actId="14100"/>
        <pc:sldMkLst>
          <pc:docMk/>
          <pc:sldMk cId="4126498846" sldId="493"/>
        </pc:sldMkLst>
        <pc:spChg chg="del">
          <ac:chgData name="Kwok, Jeffrey" userId="fbec0761-eb99-44b1-8af3-ab907abe7c2d" providerId="ADAL" clId="{2D26F2E0-D95A-4FD4-BCA7-B80183D5767F}" dt="2020-03-12T04:02:38.864" v="58" actId="478"/>
          <ac:spMkLst>
            <pc:docMk/>
            <pc:sldMk cId="4126498846" sldId="493"/>
            <ac:spMk id="5" creationId="{E9139430-7A10-41E8-8672-EC65F71B568E}"/>
          </ac:spMkLst>
        </pc:spChg>
        <pc:spChg chg="mod">
          <ac:chgData name="Kwok, Jeffrey" userId="fbec0761-eb99-44b1-8af3-ab907abe7c2d" providerId="ADAL" clId="{2D26F2E0-D95A-4FD4-BCA7-B80183D5767F}" dt="2020-03-12T04:03:53.113" v="89" actId="6549"/>
          <ac:spMkLst>
            <pc:docMk/>
            <pc:sldMk cId="4126498846" sldId="493"/>
            <ac:spMk id="7" creationId="{D7903B0A-C96B-41D0-8272-1E599D44A95D}"/>
          </ac:spMkLst>
        </pc:spChg>
        <pc:spChg chg="mod">
          <ac:chgData name="Kwok, Jeffrey" userId="fbec0761-eb99-44b1-8af3-ab907abe7c2d" providerId="ADAL" clId="{2D26F2E0-D95A-4FD4-BCA7-B80183D5767F}" dt="2020-03-12T04:02:35.076" v="57" actId="20577"/>
          <ac:spMkLst>
            <pc:docMk/>
            <pc:sldMk cId="4126498846" sldId="493"/>
            <ac:spMk id="8" creationId="{6390F593-5623-4A34-A97D-B347E3602C60}"/>
          </ac:spMkLst>
        </pc:spChg>
        <pc:spChg chg="add del mod">
          <ac:chgData name="Kwok, Jeffrey" userId="fbec0761-eb99-44b1-8af3-ab907abe7c2d" providerId="ADAL" clId="{2D26F2E0-D95A-4FD4-BCA7-B80183D5767F}" dt="2020-03-12T04:03:14.671" v="59" actId="478"/>
          <ac:spMkLst>
            <pc:docMk/>
            <pc:sldMk cId="4126498846" sldId="493"/>
            <ac:spMk id="9" creationId="{0F3A4299-EE67-44CB-BC00-B94A5AF2B10C}"/>
          </ac:spMkLst>
        </pc:spChg>
        <pc:spChg chg="add mod">
          <ac:chgData name="Kwok, Jeffrey" userId="fbec0761-eb99-44b1-8af3-ab907abe7c2d" providerId="ADAL" clId="{2D26F2E0-D95A-4FD4-BCA7-B80183D5767F}" dt="2020-03-12T04:13:21.937" v="364" actId="208"/>
          <ac:spMkLst>
            <pc:docMk/>
            <pc:sldMk cId="4126498846" sldId="493"/>
            <ac:spMk id="10" creationId="{919A5FAE-5B44-4269-BF9D-C060F0AAE875}"/>
          </ac:spMkLst>
        </pc:spChg>
        <pc:spChg chg="add mod">
          <ac:chgData name="Kwok, Jeffrey" userId="fbec0761-eb99-44b1-8af3-ab907abe7c2d" providerId="ADAL" clId="{2D26F2E0-D95A-4FD4-BCA7-B80183D5767F}" dt="2020-03-12T04:05:20.975" v="117" actId="255"/>
          <ac:spMkLst>
            <pc:docMk/>
            <pc:sldMk cId="4126498846" sldId="493"/>
            <ac:spMk id="11" creationId="{443153E9-CD9C-4ECD-B683-69D590B4A117}"/>
          </ac:spMkLst>
        </pc:spChg>
        <pc:spChg chg="add mod">
          <ac:chgData name="Kwok, Jeffrey" userId="fbec0761-eb99-44b1-8af3-ab907abe7c2d" providerId="ADAL" clId="{2D26F2E0-D95A-4FD4-BCA7-B80183D5767F}" dt="2020-03-12T04:11:28.090" v="360" actId="1076"/>
          <ac:spMkLst>
            <pc:docMk/>
            <pc:sldMk cId="4126498846" sldId="493"/>
            <ac:spMk id="12" creationId="{D61D693B-E50C-4A7C-8F53-E130E013902B}"/>
          </ac:spMkLst>
        </pc:spChg>
        <pc:spChg chg="add mod">
          <ac:chgData name="Kwok, Jeffrey" userId="fbec0761-eb99-44b1-8af3-ab907abe7c2d" providerId="ADAL" clId="{2D26F2E0-D95A-4FD4-BCA7-B80183D5767F}" dt="2020-03-12T04:09:18.385" v="221" actId="1076"/>
          <ac:spMkLst>
            <pc:docMk/>
            <pc:sldMk cId="4126498846" sldId="493"/>
            <ac:spMk id="13" creationId="{D9B391A7-6E59-4876-B5FC-8F1F038F388C}"/>
          </ac:spMkLst>
        </pc:spChg>
        <pc:spChg chg="add mod">
          <ac:chgData name="Kwok, Jeffrey" userId="fbec0761-eb99-44b1-8af3-ab907abe7c2d" providerId="ADAL" clId="{2D26F2E0-D95A-4FD4-BCA7-B80183D5767F}" dt="2020-03-12T04:06:23.736" v="130" actId="1076"/>
          <ac:spMkLst>
            <pc:docMk/>
            <pc:sldMk cId="4126498846" sldId="493"/>
            <ac:spMk id="17" creationId="{2DE1AAD6-D953-49B0-9463-3B48C523C2D9}"/>
          </ac:spMkLst>
        </pc:spChg>
        <pc:spChg chg="add mod">
          <ac:chgData name="Kwok, Jeffrey" userId="fbec0761-eb99-44b1-8af3-ab907abe7c2d" providerId="ADAL" clId="{2D26F2E0-D95A-4FD4-BCA7-B80183D5767F}" dt="2020-03-12T04:06:47.144" v="136" actId="1076"/>
          <ac:spMkLst>
            <pc:docMk/>
            <pc:sldMk cId="4126498846" sldId="493"/>
            <ac:spMk id="19" creationId="{D55D83F5-C208-409A-BC8A-3875D96EE993}"/>
          </ac:spMkLst>
        </pc:spChg>
        <pc:spChg chg="add del mod">
          <ac:chgData name="Kwok, Jeffrey" userId="fbec0761-eb99-44b1-8af3-ab907abe7c2d" providerId="ADAL" clId="{2D26F2E0-D95A-4FD4-BCA7-B80183D5767F}" dt="2020-03-12T04:09:02.471" v="217" actId="478"/>
          <ac:spMkLst>
            <pc:docMk/>
            <pc:sldMk cId="4126498846" sldId="493"/>
            <ac:spMk id="23" creationId="{C20D7351-B1FD-479E-B684-5EF7FCC50DE5}"/>
          </ac:spMkLst>
        </pc:spChg>
        <pc:spChg chg="add mod">
          <ac:chgData name="Kwok, Jeffrey" userId="fbec0761-eb99-44b1-8af3-ab907abe7c2d" providerId="ADAL" clId="{2D26F2E0-D95A-4FD4-BCA7-B80183D5767F}" dt="2020-03-12T04:08:13.397" v="175" actId="20577"/>
          <ac:spMkLst>
            <pc:docMk/>
            <pc:sldMk cId="4126498846" sldId="493"/>
            <ac:spMk id="26" creationId="{3E45E12B-F021-440D-B6CA-6841183ED7C0}"/>
          </ac:spMkLst>
        </pc:spChg>
        <pc:spChg chg="add mod">
          <ac:chgData name="Kwok, Jeffrey" userId="fbec0761-eb99-44b1-8af3-ab907abe7c2d" providerId="ADAL" clId="{2D26F2E0-D95A-4FD4-BCA7-B80183D5767F}" dt="2020-03-12T04:08:43.290" v="211" actId="20577"/>
          <ac:spMkLst>
            <pc:docMk/>
            <pc:sldMk cId="4126498846" sldId="493"/>
            <ac:spMk id="27" creationId="{3DDE88E4-EC73-49B0-9378-A17EDF9F2F17}"/>
          </ac:spMkLst>
        </pc:spChg>
        <pc:spChg chg="add mod">
          <ac:chgData name="Kwok, Jeffrey" userId="fbec0761-eb99-44b1-8af3-ab907abe7c2d" providerId="ADAL" clId="{2D26F2E0-D95A-4FD4-BCA7-B80183D5767F}" dt="2020-03-12T04:09:12.839" v="219" actId="1076"/>
          <ac:spMkLst>
            <pc:docMk/>
            <pc:sldMk cId="4126498846" sldId="493"/>
            <ac:spMk id="31" creationId="{74EEE102-928B-4A27-AC22-2AC057AA91F5}"/>
          </ac:spMkLst>
        </pc:spChg>
        <pc:spChg chg="add mod">
          <ac:chgData name="Kwok, Jeffrey" userId="fbec0761-eb99-44b1-8af3-ab907abe7c2d" providerId="ADAL" clId="{2D26F2E0-D95A-4FD4-BCA7-B80183D5767F}" dt="2020-03-12T04:09:41.568" v="227" actId="1076"/>
          <ac:spMkLst>
            <pc:docMk/>
            <pc:sldMk cId="4126498846" sldId="493"/>
            <ac:spMk id="33" creationId="{7E49A410-2D93-4670-B207-02586F15F366}"/>
          </ac:spMkLst>
        </pc:spChg>
        <pc:spChg chg="add mod">
          <ac:chgData name="Kwok, Jeffrey" userId="fbec0761-eb99-44b1-8af3-ab907abe7c2d" providerId="ADAL" clId="{2D26F2E0-D95A-4FD4-BCA7-B80183D5767F}" dt="2020-03-12T04:09:48.434" v="229" actId="1076"/>
          <ac:spMkLst>
            <pc:docMk/>
            <pc:sldMk cId="4126498846" sldId="493"/>
            <ac:spMk id="34" creationId="{1BEEC562-FF7C-422C-A7F9-32D6757D599A}"/>
          </ac:spMkLst>
        </pc:spChg>
        <pc:spChg chg="add mod">
          <ac:chgData name="Kwok, Jeffrey" userId="fbec0761-eb99-44b1-8af3-ab907abe7c2d" providerId="ADAL" clId="{2D26F2E0-D95A-4FD4-BCA7-B80183D5767F}" dt="2020-03-12T04:09:54.270" v="231" actId="1076"/>
          <ac:spMkLst>
            <pc:docMk/>
            <pc:sldMk cId="4126498846" sldId="493"/>
            <ac:spMk id="35" creationId="{3DF5F1E6-045A-467A-A609-84E0D5EF7A5C}"/>
          </ac:spMkLst>
        </pc:spChg>
        <pc:spChg chg="add mod">
          <ac:chgData name="Kwok, Jeffrey" userId="fbec0761-eb99-44b1-8af3-ab907abe7c2d" providerId="ADAL" clId="{2D26F2E0-D95A-4FD4-BCA7-B80183D5767F}" dt="2020-03-12T04:10:38.413" v="298" actId="14100"/>
          <ac:spMkLst>
            <pc:docMk/>
            <pc:sldMk cId="4126498846" sldId="493"/>
            <ac:spMk id="36" creationId="{9F98880C-189F-405B-B282-9A635DB992DA}"/>
          </ac:spMkLst>
        </pc:spChg>
        <pc:spChg chg="add mod">
          <ac:chgData name="Kwok, Jeffrey" userId="fbec0761-eb99-44b1-8af3-ab907abe7c2d" providerId="ADAL" clId="{2D26F2E0-D95A-4FD4-BCA7-B80183D5767F}" dt="2020-03-12T04:11:24.097" v="359" actId="14100"/>
          <ac:spMkLst>
            <pc:docMk/>
            <pc:sldMk cId="4126498846" sldId="493"/>
            <ac:spMk id="37" creationId="{50E6A3F9-C725-48E2-A854-DF93BED1DDC2}"/>
          </ac:spMkLst>
        </pc:spChg>
        <pc:cxnChg chg="add mod">
          <ac:chgData name="Kwok, Jeffrey" userId="fbec0761-eb99-44b1-8af3-ab907abe7c2d" providerId="ADAL" clId="{2D26F2E0-D95A-4FD4-BCA7-B80183D5767F}" dt="2020-03-12T04:09:24.184" v="222" actId="14100"/>
          <ac:cxnSpMkLst>
            <pc:docMk/>
            <pc:sldMk cId="4126498846" sldId="493"/>
            <ac:cxnSpMk id="15" creationId="{759FC789-8461-4DF6-8705-6110AE9CDC32}"/>
          </ac:cxnSpMkLst>
        </pc:cxnChg>
        <pc:cxnChg chg="add mod">
          <ac:chgData name="Kwok, Jeffrey" userId="fbec0761-eb99-44b1-8af3-ab907abe7c2d" providerId="ADAL" clId="{2D26F2E0-D95A-4FD4-BCA7-B80183D5767F}" dt="2020-03-12T04:06:41.566" v="135" actId="14100"/>
          <ac:cxnSpMkLst>
            <pc:docMk/>
            <pc:sldMk cId="4126498846" sldId="493"/>
            <ac:cxnSpMk id="18" creationId="{A01482AC-41DB-4B20-B561-201A0E40E2F6}"/>
          </ac:cxnSpMkLst>
        </pc:cxnChg>
        <pc:cxnChg chg="add del mod">
          <ac:chgData name="Kwok, Jeffrey" userId="fbec0761-eb99-44b1-8af3-ab907abe7c2d" providerId="ADAL" clId="{2D26F2E0-D95A-4FD4-BCA7-B80183D5767F}" dt="2020-03-12T04:08:59.750" v="216" actId="478"/>
          <ac:cxnSpMkLst>
            <pc:docMk/>
            <pc:sldMk cId="4126498846" sldId="493"/>
            <ac:cxnSpMk id="22" creationId="{B0301D03-330C-4326-B72E-3DB832E631A8}"/>
          </ac:cxnSpMkLst>
        </pc:cxnChg>
        <pc:cxnChg chg="add del mod">
          <ac:chgData name="Kwok, Jeffrey" userId="fbec0761-eb99-44b1-8af3-ab907abe7c2d" providerId="ADAL" clId="{2D26F2E0-D95A-4FD4-BCA7-B80183D5767F}" dt="2020-03-12T04:08:58.905" v="215" actId="478"/>
          <ac:cxnSpMkLst>
            <pc:docMk/>
            <pc:sldMk cId="4126498846" sldId="493"/>
            <ac:cxnSpMk id="28" creationId="{86A9E616-78A9-4190-B4D1-4FF166DEAA6B}"/>
          </ac:cxnSpMkLst>
        </pc:cxnChg>
        <pc:cxnChg chg="add mod">
          <ac:chgData name="Kwok, Jeffrey" userId="fbec0761-eb99-44b1-8af3-ab907abe7c2d" providerId="ADAL" clId="{2D26F2E0-D95A-4FD4-BCA7-B80183D5767F}" dt="2020-03-12T04:09:12.839" v="219" actId="1076"/>
          <ac:cxnSpMkLst>
            <pc:docMk/>
            <pc:sldMk cId="4126498846" sldId="493"/>
            <ac:cxnSpMk id="30" creationId="{587D2503-1295-46AC-9F07-77A45AF30A10}"/>
          </ac:cxnSpMkLst>
        </pc:cxnChg>
        <pc:cxnChg chg="add mod">
          <ac:chgData name="Kwok, Jeffrey" userId="fbec0761-eb99-44b1-8af3-ab907abe7c2d" providerId="ADAL" clId="{2D26F2E0-D95A-4FD4-BCA7-B80183D5767F}" dt="2020-03-12T04:13:43.239" v="368" actId="693"/>
          <ac:cxnSpMkLst>
            <pc:docMk/>
            <pc:sldMk cId="4126498846" sldId="493"/>
            <ac:cxnSpMk id="39" creationId="{757BE462-5597-4FD8-9746-2798787F84B4}"/>
          </ac:cxnSpMkLst>
        </pc:cxnChg>
        <pc:cxnChg chg="add mod">
          <ac:chgData name="Kwok, Jeffrey" userId="fbec0761-eb99-44b1-8af3-ab907abe7c2d" providerId="ADAL" clId="{2D26F2E0-D95A-4FD4-BCA7-B80183D5767F}" dt="2020-03-12T04:13:54.094" v="371" actId="14100"/>
          <ac:cxnSpMkLst>
            <pc:docMk/>
            <pc:sldMk cId="4126498846" sldId="493"/>
            <ac:cxnSpMk id="40" creationId="{A9338D74-E8A4-4BB1-A112-7E50EF51E422}"/>
          </ac:cxnSpMkLst>
        </pc:cxnChg>
      </pc:sldChg>
    </pc:docChg>
  </pc:docChgLst>
  <pc:docChgLst>
    <pc:chgData name="Lam, Jaicee H." userId="e5927eaa-06cd-477b-8660-03fffce8533b" providerId="ADAL" clId="{139C5CAD-9743-4EC9-868D-485985690AD8}"/>
    <pc:docChg chg="undo custSel addSld delSld modSld sldOrd">
      <pc:chgData name="Lam, Jaicee H." userId="e5927eaa-06cd-477b-8660-03fffce8533b" providerId="ADAL" clId="{139C5CAD-9743-4EC9-868D-485985690AD8}" dt="2020-03-05T05:18:57.227" v="601" actId="20577"/>
      <pc:docMkLst>
        <pc:docMk/>
      </pc:docMkLst>
      <pc:sldChg chg="modSp">
        <pc:chgData name="Lam, Jaicee H." userId="e5927eaa-06cd-477b-8660-03fffce8533b" providerId="ADAL" clId="{139C5CAD-9743-4EC9-868D-485985690AD8}" dt="2020-03-04T07:38:33.342" v="474" actId="20577"/>
        <pc:sldMkLst>
          <pc:docMk/>
          <pc:sldMk cId="2371777303" sldId="305"/>
        </pc:sldMkLst>
        <pc:spChg chg="mod">
          <ac:chgData name="Lam, Jaicee H." userId="e5927eaa-06cd-477b-8660-03fffce8533b" providerId="ADAL" clId="{139C5CAD-9743-4EC9-868D-485985690AD8}" dt="2020-03-03T08:10:21.481" v="21" actId="20577"/>
          <ac:spMkLst>
            <pc:docMk/>
            <pc:sldMk cId="2371777303" sldId="305"/>
            <ac:spMk id="3" creationId="{00000000-0000-0000-0000-000000000000}"/>
          </ac:spMkLst>
        </pc:spChg>
        <pc:spChg chg="mod">
          <ac:chgData name="Lam, Jaicee H." userId="e5927eaa-06cd-477b-8660-03fffce8533b" providerId="ADAL" clId="{139C5CAD-9743-4EC9-868D-485985690AD8}" dt="2020-03-04T07:38:33.342" v="474" actId="20577"/>
          <ac:spMkLst>
            <pc:docMk/>
            <pc:sldMk cId="2371777303" sldId="305"/>
            <ac:spMk id="4" creationId="{00000000-0000-0000-0000-000000000000}"/>
          </ac:spMkLst>
        </pc:spChg>
      </pc:sldChg>
      <pc:sldChg chg="modSp add">
        <pc:chgData name="Lam, Jaicee H." userId="e5927eaa-06cd-477b-8660-03fffce8533b" providerId="ADAL" clId="{139C5CAD-9743-4EC9-868D-485985690AD8}" dt="2020-03-04T08:12:27.262" v="544" actId="20577"/>
        <pc:sldMkLst>
          <pc:docMk/>
          <pc:sldMk cId="1152484643" sldId="306"/>
        </pc:sldMkLst>
        <pc:spChg chg="mod">
          <ac:chgData name="Lam, Jaicee H." userId="e5927eaa-06cd-477b-8660-03fffce8533b" providerId="ADAL" clId="{139C5CAD-9743-4EC9-868D-485985690AD8}" dt="2020-03-04T07:39:24.754" v="475"/>
          <ac:spMkLst>
            <pc:docMk/>
            <pc:sldMk cId="1152484643" sldId="306"/>
            <ac:spMk id="3" creationId="{FF1CEE08-1A92-49C6-9D9B-2BFAA04C52F7}"/>
          </ac:spMkLst>
        </pc:spChg>
        <pc:spChg chg="mod">
          <ac:chgData name="Lam, Jaicee H." userId="e5927eaa-06cd-477b-8660-03fffce8533b" providerId="ADAL" clId="{139C5CAD-9743-4EC9-868D-485985690AD8}" dt="2020-03-04T08:12:27.262" v="544" actId="20577"/>
          <ac:spMkLst>
            <pc:docMk/>
            <pc:sldMk cId="1152484643" sldId="306"/>
            <ac:spMk id="4" creationId="{42111338-16B8-4DB4-AB3B-71FEE462609B}"/>
          </ac:spMkLst>
        </pc:spChg>
        <pc:spChg chg="mod">
          <ac:chgData name="Lam, Jaicee H." userId="e5927eaa-06cd-477b-8660-03fffce8533b" providerId="ADAL" clId="{139C5CAD-9743-4EC9-868D-485985690AD8}" dt="2020-03-04T08:01:50.088" v="539" actId="20577"/>
          <ac:spMkLst>
            <pc:docMk/>
            <pc:sldMk cId="1152484643" sldId="306"/>
            <ac:spMk id="5" creationId="{E32E54CC-9CF9-45B8-93A0-6263EF47440B}"/>
          </ac:spMkLst>
        </pc:spChg>
      </pc:sldChg>
      <pc:sldChg chg="modSp add del">
        <pc:chgData name="Lam, Jaicee H." userId="e5927eaa-06cd-477b-8660-03fffce8533b" providerId="ADAL" clId="{139C5CAD-9743-4EC9-868D-485985690AD8}" dt="2020-03-03T08:10:48.389" v="22" actId="2696"/>
        <pc:sldMkLst>
          <pc:docMk/>
          <pc:sldMk cId="1102008274" sldId="307"/>
        </pc:sldMkLst>
        <pc:spChg chg="mod">
          <ac:chgData name="Lam, Jaicee H." userId="e5927eaa-06cd-477b-8660-03fffce8533b" providerId="ADAL" clId="{139C5CAD-9743-4EC9-868D-485985690AD8}" dt="2020-03-03T08:09:47.054" v="20" actId="20577"/>
          <ac:spMkLst>
            <pc:docMk/>
            <pc:sldMk cId="1102008274" sldId="307"/>
            <ac:spMk id="5" creationId="{27823161-79EB-437E-A7E9-82D0380A0F6F}"/>
          </ac:spMkLst>
        </pc:spChg>
        <pc:spChg chg="mod">
          <ac:chgData name="Lam, Jaicee H." userId="e5927eaa-06cd-477b-8660-03fffce8533b" providerId="ADAL" clId="{139C5CAD-9743-4EC9-868D-485985690AD8}" dt="2020-03-03T08:09:31.411" v="8" actId="27636"/>
          <ac:spMkLst>
            <pc:docMk/>
            <pc:sldMk cId="1102008274" sldId="307"/>
            <ac:spMk id="6" creationId="{F5D254DD-AF92-4211-80E5-5DFBD52EE2D2}"/>
          </ac:spMkLst>
        </pc:spChg>
        <pc:spChg chg="mod">
          <ac:chgData name="Lam, Jaicee H." userId="e5927eaa-06cd-477b-8660-03fffce8533b" providerId="ADAL" clId="{139C5CAD-9743-4EC9-868D-485985690AD8}" dt="2020-03-03T08:09:39.348" v="14" actId="20577"/>
          <ac:spMkLst>
            <pc:docMk/>
            <pc:sldMk cId="1102008274" sldId="307"/>
            <ac:spMk id="8" creationId="{E9C55604-C34C-4128-99C3-9CC5D5F88BF4}"/>
          </ac:spMkLst>
        </pc:spChg>
      </pc:sldChg>
      <pc:sldChg chg="addSp modSp add">
        <pc:chgData name="Lam, Jaicee H." userId="e5927eaa-06cd-477b-8660-03fffce8533b" providerId="ADAL" clId="{139C5CAD-9743-4EC9-868D-485985690AD8}" dt="2020-03-04T08:12:33.482" v="545"/>
        <pc:sldMkLst>
          <pc:docMk/>
          <pc:sldMk cId="2394793380" sldId="307"/>
        </pc:sldMkLst>
        <pc:spChg chg="mod">
          <ac:chgData name="Lam, Jaicee H." userId="e5927eaa-06cd-477b-8660-03fffce8533b" providerId="ADAL" clId="{139C5CAD-9743-4EC9-868D-485985690AD8}" dt="2020-03-04T07:39:33.614" v="476"/>
          <ac:spMkLst>
            <pc:docMk/>
            <pc:sldMk cId="2394793380" sldId="307"/>
            <ac:spMk id="3" creationId="{A6DA91F9-FCB7-4743-8350-DE8C8243C07D}"/>
          </ac:spMkLst>
        </pc:spChg>
        <pc:spChg chg="mod">
          <ac:chgData name="Lam, Jaicee H." userId="e5927eaa-06cd-477b-8660-03fffce8533b" providerId="ADAL" clId="{139C5CAD-9743-4EC9-868D-485985690AD8}" dt="2020-03-04T08:12:33.482" v="545"/>
          <ac:spMkLst>
            <pc:docMk/>
            <pc:sldMk cId="2394793380" sldId="307"/>
            <ac:spMk id="4" creationId="{B1C62C84-1193-4ADB-8A85-1D89F2FE97E2}"/>
          </ac:spMkLst>
        </pc:spChg>
        <pc:spChg chg="mod">
          <ac:chgData name="Lam, Jaicee H." userId="e5927eaa-06cd-477b-8660-03fffce8533b" providerId="ADAL" clId="{139C5CAD-9743-4EC9-868D-485985690AD8}" dt="2020-03-04T06:53:01.079" v="232" actId="15"/>
          <ac:spMkLst>
            <pc:docMk/>
            <pc:sldMk cId="2394793380" sldId="307"/>
            <ac:spMk id="5" creationId="{E9139430-7A10-41E8-8672-EC65F71B568E}"/>
          </ac:spMkLst>
        </pc:spChg>
        <pc:spChg chg="mod">
          <ac:chgData name="Lam, Jaicee H." userId="e5927eaa-06cd-477b-8660-03fffce8533b" providerId="ADAL" clId="{139C5CAD-9743-4EC9-868D-485985690AD8}" dt="2020-03-03T08:12:53.999" v="24" actId="27636"/>
          <ac:spMkLst>
            <pc:docMk/>
            <pc:sldMk cId="2394793380" sldId="307"/>
            <ac:spMk id="6" creationId="{398152BC-43A6-4818-8311-0A33454E6222}"/>
          </ac:spMkLst>
        </pc:spChg>
        <pc:spChg chg="mod">
          <ac:chgData name="Lam, Jaicee H." userId="e5927eaa-06cd-477b-8660-03fffce8533b" providerId="ADAL" clId="{139C5CAD-9743-4EC9-868D-485985690AD8}" dt="2020-03-03T08:13:46.207" v="28"/>
          <ac:spMkLst>
            <pc:docMk/>
            <pc:sldMk cId="2394793380" sldId="307"/>
            <ac:spMk id="8" creationId="{6390F593-5623-4A34-A97D-B347E3602C60}"/>
          </ac:spMkLst>
        </pc:spChg>
        <pc:picChg chg="add mod">
          <ac:chgData name="Lam, Jaicee H." userId="e5927eaa-06cd-477b-8660-03fffce8533b" providerId="ADAL" clId="{139C5CAD-9743-4EC9-868D-485985690AD8}" dt="2020-03-03T08:14:54.682" v="38" actId="1076"/>
          <ac:picMkLst>
            <pc:docMk/>
            <pc:sldMk cId="2394793380" sldId="307"/>
            <ac:picMk id="9" creationId="{11CB3934-EB5D-432B-8271-33ADD7847C46}"/>
          </ac:picMkLst>
        </pc:picChg>
      </pc:sldChg>
      <pc:sldChg chg="delSp modSp add">
        <pc:chgData name="Lam, Jaicee H." userId="e5927eaa-06cd-477b-8660-03fffce8533b" providerId="ADAL" clId="{139C5CAD-9743-4EC9-868D-485985690AD8}" dt="2020-03-04T08:12:36.745" v="546"/>
        <pc:sldMkLst>
          <pc:docMk/>
          <pc:sldMk cId="2705165879" sldId="308"/>
        </pc:sldMkLst>
        <pc:spChg chg="mod">
          <ac:chgData name="Lam, Jaicee H." userId="e5927eaa-06cd-477b-8660-03fffce8533b" providerId="ADAL" clId="{139C5CAD-9743-4EC9-868D-485985690AD8}" dt="2020-03-04T07:39:36.371" v="477"/>
          <ac:spMkLst>
            <pc:docMk/>
            <pc:sldMk cId="2705165879" sldId="308"/>
            <ac:spMk id="3" creationId="{A6DA91F9-FCB7-4743-8350-DE8C8243C07D}"/>
          </ac:spMkLst>
        </pc:spChg>
        <pc:spChg chg="mod">
          <ac:chgData name="Lam, Jaicee H." userId="e5927eaa-06cd-477b-8660-03fffce8533b" providerId="ADAL" clId="{139C5CAD-9743-4EC9-868D-485985690AD8}" dt="2020-03-04T08:12:36.745" v="546"/>
          <ac:spMkLst>
            <pc:docMk/>
            <pc:sldMk cId="2705165879" sldId="308"/>
            <ac:spMk id="4" creationId="{B1C62C84-1193-4ADB-8A85-1D89F2FE97E2}"/>
          </ac:spMkLst>
        </pc:spChg>
        <pc:spChg chg="mod">
          <ac:chgData name="Lam, Jaicee H." userId="e5927eaa-06cd-477b-8660-03fffce8533b" providerId="ADAL" clId="{139C5CAD-9743-4EC9-868D-485985690AD8}" dt="2020-03-04T07:28:29.969" v="452" actId="12"/>
          <ac:spMkLst>
            <pc:docMk/>
            <pc:sldMk cId="2705165879" sldId="308"/>
            <ac:spMk id="5" creationId="{E9139430-7A10-41E8-8672-EC65F71B568E}"/>
          </ac:spMkLst>
        </pc:spChg>
        <pc:spChg chg="mod">
          <ac:chgData name="Lam, Jaicee H." userId="e5927eaa-06cd-477b-8660-03fffce8533b" providerId="ADAL" clId="{139C5CAD-9743-4EC9-868D-485985690AD8}" dt="2020-03-04T06:25:00.772" v="40"/>
          <ac:spMkLst>
            <pc:docMk/>
            <pc:sldMk cId="2705165879" sldId="308"/>
            <ac:spMk id="8" creationId="{6390F593-5623-4A34-A97D-B347E3602C60}"/>
          </ac:spMkLst>
        </pc:spChg>
        <pc:picChg chg="del">
          <ac:chgData name="Lam, Jaicee H." userId="e5927eaa-06cd-477b-8660-03fffce8533b" providerId="ADAL" clId="{139C5CAD-9743-4EC9-868D-485985690AD8}" dt="2020-03-04T06:25:08.256" v="42" actId="478"/>
          <ac:picMkLst>
            <pc:docMk/>
            <pc:sldMk cId="2705165879" sldId="308"/>
            <ac:picMk id="9" creationId="{11CB3934-EB5D-432B-8271-33ADD7847C46}"/>
          </ac:picMkLst>
        </pc:picChg>
      </pc:sldChg>
      <pc:sldChg chg="modSp add">
        <pc:chgData name="Lam, Jaicee H." userId="e5927eaa-06cd-477b-8660-03fffce8533b" providerId="ADAL" clId="{139C5CAD-9743-4EC9-868D-485985690AD8}" dt="2020-03-04T08:12:43.027" v="547"/>
        <pc:sldMkLst>
          <pc:docMk/>
          <pc:sldMk cId="2596422118" sldId="309"/>
        </pc:sldMkLst>
        <pc:spChg chg="mod">
          <ac:chgData name="Lam, Jaicee H." userId="e5927eaa-06cd-477b-8660-03fffce8533b" providerId="ADAL" clId="{139C5CAD-9743-4EC9-868D-485985690AD8}" dt="2020-03-04T07:39:39.983" v="478"/>
          <ac:spMkLst>
            <pc:docMk/>
            <pc:sldMk cId="2596422118" sldId="309"/>
            <ac:spMk id="3" creationId="{A6DA91F9-FCB7-4743-8350-DE8C8243C07D}"/>
          </ac:spMkLst>
        </pc:spChg>
        <pc:spChg chg="mod">
          <ac:chgData name="Lam, Jaicee H." userId="e5927eaa-06cd-477b-8660-03fffce8533b" providerId="ADAL" clId="{139C5CAD-9743-4EC9-868D-485985690AD8}" dt="2020-03-04T08:12:43.027" v="547"/>
          <ac:spMkLst>
            <pc:docMk/>
            <pc:sldMk cId="2596422118" sldId="309"/>
            <ac:spMk id="4" creationId="{B1C62C84-1193-4ADB-8A85-1D89F2FE97E2}"/>
          </ac:spMkLst>
        </pc:spChg>
        <pc:spChg chg="mod">
          <ac:chgData name="Lam, Jaicee H." userId="e5927eaa-06cd-477b-8660-03fffce8533b" providerId="ADAL" clId="{139C5CAD-9743-4EC9-868D-485985690AD8}" dt="2020-03-04T07:28:58.125" v="454" actId="207"/>
          <ac:spMkLst>
            <pc:docMk/>
            <pc:sldMk cId="2596422118" sldId="309"/>
            <ac:spMk id="5" creationId="{E9139430-7A10-41E8-8672-EC65F71B568E}"/>
          </ac:spMkLst>
        </pc:spChg>
        <pc:spChg chg="mod">
          <ac:chgData name="Lam, Jaicee H." userId="e5927eaa-06cd-477b-8660-03fffce8533b" providerId="ADAL" clId="{139C5CAD-9743-4EC9-868D-485985690AD8}" dt="2020-03-04T06:25:27.816" v="44"/>
          <ac:spMkLst>
            <pc:docMk/>
            <pc:sldMk cId="2596422118" sldId="309"/>
            <ac:spMk id="8" creationId="{6390F593-5623-4A34-A97D-B347E3602C60}"/>
          </ac:spMkLst>
        </pc:spChg>
      </pc:sldChg>
      <pc:sldChg chg="modSp add modNotesTx">
        <pc:chgData name="Lam, Jaicee H." userId="e5927eaa-06cd-477b-8660-03fffce8533b" providerId="ADAL" clId="{139C5CAD-9743-4EC9-868D-485985690AD8}" dt="2020-03-04T08:12:47.837" v="548"/>
        <pc:sldMkLst>
          <pc:docMk/>
          <pc:sldMk cId="3877843034" sldId="310"/>
        </pc:sldMkLst>
        <pc:spChg chg="mod">
          <ac:chgData name="Lam, Jaicee H." userId="e5927eaa-06cd-477b-8660-03fffce8533b" providerId="ADAL" clId="{139C5CAD-9743-4EC9-868D-485985690AD8}" dt="2020-03-04T07:39:44.304" v="479"/>
          <ac:spMkLst>
            <pc:docMk/>
            <pc:sldMk cId="3877843034" sldId="310"/>
            <ac:spMk id="3" creationId="{A6DA91F9-FCB7-4743-8350-DE8C8243C07D}"/>
          </ac:spMkLst>
        </pc:spChg>
        <pc:spChg chg="mod">
          <ac:chgData name="Lam, Jaicee H." userId="e5927eaa-06cd-477b-8660-03fffce8533b" providerId="ADAL" clId="{139C5CAD-9743-4EC9-868D-485985690AD8}" dt="2020-03-04T08:12:47.837" v="548"/>
          <ac:spMkLst>
            <pc:docMk/>
            <pc:sldMk cId="3877843034" sldId="310"/>
            <ac:spMk id="4" creationId="{B1C62C84-1193-4ADB-8A85-1D89F2FE97E2}"/>
          </ac:spMkLst>
        </pc:spChg>
        <pc:spChg chg="mod">
          <ac:chgData name="Lam, Jaicee H." userId="e5927eaa-06cd-477b-8660-03fffce8533b" providerId="ADAL" clId="{139C5CAD-9743-4EC9-868D-485985690AD8}" dt="2020-03-04T07:29:37.332" v="457" actId="207"/>
          <ac:spMkLst>
            <pc:docMk/>
            <pc:sldMk cId="3877843034" sldId="310"/>
            <ac:spMk id="5" creationId="{E9139430-7A10-41E8-8672-EC65F71B568E}"/>
          </ac:spMkLst>
        </pc:spChg>
        <pc:spChg chg="mod">
          <ac:chgData name="Lam, Jaicee H." userId="e5927eaa-06cd-477b-8660-03fffce8533b" providerId="ADAL" clId="{139C5CAD-9743-4EC9-868D-485985690AD8}" dt="2020-03-04T06:25:59.329" v="47"/>
          <ac:spMkLst>
            <pc:docMk/>
            <pc:sldMk cId="3877843034" sldId="310"/>
            <ac:spMk id="8" creationId="{6390F593-5623-4A34-A97D-B347E3602C60}"/>
          </ac:spMkLst>
        </pc:spChg>
      </pc:sldChg>
      <pc:sldChg chg="addSp delSp modSp add modNotesTx">
        <pc:chgData name="Lam, Jaicee H." userId="e5927eaa-06cd-477b-8660-03fffce8533b" providerId="ADAL" clId="{139C5CAD-9743-4EC9-868D-485985690AD8}" dt="2020-03-04T08:12:51.599" v="549"/>
        <pc:sldMkLst>
          <pc:docMk/>
          <pc:sldMk cId="1336483110" sldId="311"/>
        </pc:sldMkLst>
        <pc:spChg chg="mod">
          <ac:chgData name="Lam, Jaicee H." userId="e5927eaa-06cd-477b-8660-03fffce8533b" providerId="ADAL" clId="{139C5CAD-9743-4EC9-868D-485985690AD8}" dt="2020-03-04T07:39:46.556" v="480"/>
          <ac:spMkLst>
            <pc:docMk/>
            <pc:sldMk cId="1336483110" sldId="311"/>
            <ac:spMk id="3" creationId="{94817395-66C9-4070-AA46-B2371D0E2A78}"/>
          </ac:spMkLst>
        </pc:spChg>
        <pc:spChg chg="mod">
          <ac:chgData name="Lam, Jaicee H." userId="e5927eaa-06cd-477b-8660-03fffce8533b" providerId="ADAL" clId="{139C5CAD-9743-4EC9-868D-485985690AD8}" dt="2020-03-04T08:12:51.599" v="549"/>
          <ac:spMkLst>
            <pc:docMk/>
            <pc:sldMk cId="1336483110" sldId="311"/>
            <ac:spMk id="4" creationId="{7FC63E49-6329-4814-9E07-0C0FEEC11B57}"/>
          </ac:spMkLst>
        </pc:spChg>
        <pc:spChg chg="mod">
          <ac:chgData name="Lam, Jaicee H." userId="e5927eaa-06cd-477b-8660-03fffce8533b" providerId="ADAL" clId="{139C5CAD-9743-4EC9-868D-485985690AD8}" dt="2020-03-04T06:36:29.648" v="66"/>
          <ac:spMkLst>
            <pc:docMk/>
            <pc:sldMk cId="1336483110" sldId="311"/>
            <ac:spMk id="5" creationId="{A86A69D6-79E5-4C8F-8D0C-72B7AD514EC6}"/>
          </ac:spMkLst>
        </pc:spChg>
        <pc:spChg chg="mod">
          <ac:chgData name="Lam, Jaicee H." userId="e5927eaa-06cd-477b-8660-03fffce8533b" providerId="ADAL" clId="{139C5CAD-9743-4EC9-868D-485985690AD8}" dt="2020-03-04T06:33:23.213" v="63" actId="27636"/>
          <ac:spMkLst>
            <pc:docMk/>
            <pc:sldMk cId="1336483110" sldId="311"/>
            <ac:spMk id="7" creationId="{B0D1D865-72E1-4CB0-B9E9-5E942FB015D3}"/>
          </ac:spMkLst>
        </pc:spChg>
        <pc:spChg chg="del">
          <ac:chgData name="Lam, Jaicee H." userId="e5927eaa-06cd-477b-8660-03fffce8533b" providerId="ADAL" clId="{139C5CAD-9743-4EC9-868D-485985690AD8}" dt="2020-03-04T06:37:04.244" v="67" actId="3680"/>
          <ac:spMkLst>
            <pc:docMk/>
            <pc:sldMk cId="1336483110" sldId="311"/>
            <ac:spMk id="8" creationId="{A400652B-79A9-43D8-9962-1AF74DAA01AA}"/>
          </ac:spMkLst>
        </pc:spChg>
        <pc:graphicFrameChg chg="add mod ord modGraphic">
          <ac:chgData name="Lam, Jaicee H." userId="e5927eaa-06cd-477b-8660-03fffce8533b" providerId="ADAL" clId="{139C5CAD-9743-4EC9-868D-485985690AD8}" dt="2020-03-04T06:38:04.348" v="81" actId="14100"/>
          <ac:graphicFrameMkLst>
            <pc:docMk/>
            <pc:sldMk cId="1336483110" sldId="311"/>
            <ac:graphicFrameMk id="9" creationId="{F0D60C34-33E3-4FD3-B0B1-C715C8A25B3C}"/>
          </ac:graphicFrameMkLst>
        </pc:graphicFrameChg>
      </pc:sldChg>
      <pc:sldChg chg="modSp add ord">
        <pc:chgData name="Lam, Jaicee H." userId="e5927eaa-06cd-477b-8660-03fffce8533b" providerId="ADAL" clId="{139C5CAD-9743-4EC9-868D-485985690AD8}" dt="2020-03-04T08:12:55.334" v="550"/>
        <pc:sldMkLst>
          <pc:docMk/>
          <pc:sldMk cId="3021909468" sldId="312"/>
        </pc:sldMkLst>
        <pc:spChg chg="mod">
          <ac:chgData name="Lam, Jaicee H." userId="e5927eaa-06cd-477b-8660-03fffce8533b" providerId="ADAL" clId="{139C5CAD-9743-4EC9-868D-485985690AD8}" dt="2020-03-04T07:39:48.592" v="481"/>
          <ac:spMkLst>
            <pc:docMk/>
            <pc:sldMk cId="3021909468" sldId="312"/>
            <ac:spMk id="3" creationId="{A6DA91F9-FCB7-4743-8350-DE8C8243C07D}"/>
          </ac:spMkLst>
        </pc:spChg>
        <pc:spChg chg="mod">
          <ac:chgData name="Lam, Jaicee H." userId="e5927eaa-06cd-477b-8660-03fffce8533b" providerId="ADAL" clId="{139C5CAD-9743-4EC9-868D-485985690AD8}" dt="2020-03-04T08:12:55.334" v="550"/>
          <ac:spMkLst>
            <pc:docMk/>
            <pc:sldMk cId="3021909468" sldId="312"/>
            <ac:spMk id="4" creationId="{B1C62C84-1193-4ADB-8A85-1D89F2FE97E2}"/>
          </ac:spMkLst>
        </pc:spChg>
        <pc:spChg chg="mod">
          <ac:chgData name="Lam, Jaicee H." userId="e5927eaa-06cd-477b-8660-03fffce8533b" providerId="ADAL" clId="{139C5CAD-9743-4EC9-868D-485985690AD8}" dt="2020-03-04T06:53:21.941" v="234" actId="12"/>
          <ac:spMkLst>
            <pc:docMk/>
            <pc:sldMk cId="3021909468" sldId="312"/>
            <ac:spMk id="5" creationId="{E9139430-7A10-41E8-8672-EC65F71B568E}"/>
          </ac:spMkLst>
        </pc:spChg>
        <pc:spChg chg="mod">
          <ac:chgData name="Lam, Jaicee H." userId="e5927eaa-06cd-477b-8660-03fffce8533b" providerId="ADAL" clId="{139C5CAD-9743-4EC9-868D-485985690AD8}" dt="2020-03-04T06:42:01.845" v="91"/>
          <ac:spMkLst>
            <pc:docMk/>
            <pc:sldMk cId="3021909468" sldId="312"/>
            <ac:spMk id="7" creationId="{D7903B0A-C96B-41D0-8272-1E599D44A95D}"/>
          </ac:spMkLst>
        </pc:spChg>
        <pc:spChg chg="mod">
          <ac:chgData name="Lam, Jaicee H." userId="e5927eaa-06cd-477b-8660-03fffce8533b" providerId="ADAL" clId="{139C5CAD-9743-4EC9-868D-485985690AD8}" dt="2020-03-04T06:42:03.878" v="92" actId="20577"/>
          <ac:spMkLst>
            <pc:docMk/>
            <pc:sldMk cId="3021909468" sldId="312"/>
            <ac:spMk id="8" creationId="{6390F593-5623-4A34-A97D-B347E3602C60}"/>
          </ac:spMkLst>
        </pc:spChg>
      </pc:sldChg>
      <pc:sldChg chg="modSp add">
        <pc:chgData name="Lam, Jaicee H." userId="e5927eaa-06cd-477b-8660-03fffce8533b" providerId="ADAL" clId="{139C5CAD-9743-4EC9-868D-485985690AD8}" dt="2020-03-05T05:18:24.217" v="565" actId="20577"/>
        <pc:sldMkLst>
          <pc:docMk/>
          <pc:sldMk cId="2711782990" sldId="313"/>
        </pc:sldMkLst>
        <pc:spChg chg="mod">
          <ac:chgData name="Lam, Jaicee H." userId="e5927eaa-06cd-477b-8660-03fffce8533b" providerId="ADAL" clId="{139C5CAD-9743-4EC9-868D-485985690AD8}" dt="2020-03-04T07:39:54.139" v="482"/>
          <ac:spMkLst>
            <pc:docMk/>
            <pc:sldMk cId="2711782990" sldId="313"/>
            <ac:spMk id="3" creationId="{A6DA91F9-FCB7-4743-8350-DE8C8243C07D}"/>
          </ac:spMkLst>
        </pc:spChg>
        <pc:spChg chg="mod">
          <ac:chgData name="Lam, Jaicee H." userId="e5927eaa-06cd-477b-8660-03fffce8533b" providerId="ADAL" clId="{139C5CAD-9743-4EC9-868D-485985690AD8}" dt="2020-03-04T08:12:58.326" v="551"/>
          <ac:spMkLst>
            <pc:docMk/>
            <pc:sldMk cId="2711782990" sldId="313"/>
            <ac:spMk id="4" creationId="{B1C62C84-1193-4ADB-8A85-1D89F2FE97E2}"/>
          </ac:spMkLst>
        </pc:spChg>
        <pc:spChg chg="mod">
          <ac:chgData name="Lam, Jaicee H." userId="e5927eaa-06cd-477b-8660-03fffce8533b" providerId="ADAL" clId="{139C5CAD-9743-4EC9-868D-485985690AD8}" dt="2020-03-05T05:18:24.217" v="565" actId="20577"/>
          <ac:spMkLst>
            <pc:docMk/>
            <pc:sldMk cId="2711782990" sldId="313"/>
            <ac:spMk id="5" creationId="{E9139430-7A10-41E8-8672-EC65F71B568E}"/>
          </ac:spMkLst>
        </pc:spChg>
        <pc:spChg chg="mod">
          <ac:chgData name="Lam, Jaicee H." userId="e5927eaa-06cd-477b-8660-03fffce8533b" providerId="ADAL" clId="{139C5CAD-9743-4EC9-868D-485985690AD8}" dt="2020-03-04T06:43:44.697" v="97"/>
          <ac:spMkLst>
            <pc:docMk/>
            <pc:sldMk cId="2711782990" sldId="313"/>
            <ac:spMk id="7" creationId="{D7903B0A-C96B-41D0-8272-1E599D44A95D}"/>
          </ac:spMkLst>
        </pc:spChg>
      </pc:sldChg>
      <pc:sldChg chg="addSp modSp add modNotesTx">
        <pc:chgData name="Lam, Jaicee H." userId="e5927eaa-06cd-477b-8660-03fffce8533b" providerId="ADAL" clId="{139C5CAD-9743-4EC9-868D-485985690AD8}" dt="2020-03-05T05:18:57.227" v="601" actId="20577"/>
        <pc:sldMkLst>
          <pc:docMk/>
          <pc:sldMk cId="3082341385" sldId="314"/>
        </pc:sldMkLst>
        <pc:spChg chg="mod">
          <ac:chgData name="Lam, Jaicee H." userId="e5927eaa-06cd-477b-8660-03fffce8533b" providerId="ADAL" clId="{139C5CAD-9743-4EC9-868D-485985690AD8}" dt="2020-03-04T07:39:57.455" v="483"/>
          <ac:spMkLst>
            <pc:docMk/>
            <pc:sldMk cId="3082341385" sldId="314"/>
            <ac:spMk id="3" creationId="{A6DA91F9-FCB7-4743-8350-DE8C8243C07D}"/>
          </ac:spMkLst>
        </pc:spChg>
        <pc:spChg chg="mod">
          <ac:chgData name="Lam, Jaicee H." userId="e5927eaa-06cd-477b-8660-03fffce8533b" providerId="ADAL" clId="{139C5CAD-9743-4EC9-868D-485985690AD8}" dt="2020-03-04T08:13:00.999" v="552"/>
          <ac:spMkLst>
            <pc:docMk/>
            <pc:sldMk cId="3082341385" sldId="314"/>
            <ac:spMk id="4" creationId="{B1C62C84-1193-4ADB-8A85-1D89F2FE97E2}"/>
          </ac:spMkLst>
        </pc:spChg>
        <pc:spChg chg="mod">
          <ac:chgData name="Lam, Jaicee H." userId="e5927eaa-06cd-477b-8660-03fffce8533b" providerId="ADAL" clId="{139C5CAD-9743-4EC9-868D-485985690AD8}" dt="2020-03-04T06:45:18.072" v="121"/>
          <ac:spMkLst>
            <pc:docMk/>
            <pc:sldMk cId="3082341385" sldId="314"/>
            <ac:spMk id="5" creationId="{E9139430-7A10-41E8-8672-EC65F71B568E}"/>
          </ac:spMkLst>
        </pc:spChg>
        <pc:spChg chg="mod">
          <ac:chgData name="Lam, Jaicee H." userId="e5927eaa-06cd-477b-8660-03fffce8533b" providerId="ADAL" clId="{139C5CAD-9743-4EC9-868D-485985690AD8}" dt="2020-03-04T06:44:49.248" v="114"/>
          <ac:spMkLst>
            <pc:docMk/>
            <pc:sldMk cId="3082341385" sldId="314"/>
            <ac:spMk id="7" creationId="{D7903B0A-C96B-41D0-8272-1E599D44A95D}"/>
          </ac:spMkLst>
        </pc:spChg>
        <pc:spChg chg="add mod">
          <ac:chgData name="Lam, Jaicee H." userId="e5927eaa-06cd-477b-8660-03fffce8533b" providerId="ADAL" clId="{139C5CAD-9743-4EC9-868D-485985690AD8}" dt="2020-03-04T06:47:23.747" v="144" actId="14100"/>
          <ac:spMkLst>
            <pc:docMk/>
            <pc:sldMk cId="3082341385" sldId="314"/>
            <ac:spMk id="9" creationId="{B1B3D097-8295-477E-AE7B-2C539E1B3943}"/>
          </ac:spMkLst>
        </pc:spChg>
        <pc:spChg chg="add mod">
          <ac:chgData name="Lam, Jaicee H." userId="e5927eaa-06cd-477b-8660-03fffce8533b" providerId="ADAL" clId="{139C5CAD-9743-4EC9-868D-485985690AD8}" dt="2020-03-05T05:18:57.227" v="601" actId="20577"/>
          <ac:spMkLst>
            <pc:docMk/>
            <pc:sldMk cId="3082341385" sldId="314"/>
            <ac:spMk id="10" creationId="{8AF51628-BE68-469F-AA78-F71B753ADBF3}"/>
          </ac:spMkLst>
        </pc:spChg>
      </pc:sldChg>
      <pc:sldChg chg="modSp add del modNotesTx">
        <pc:chgData name="Lam, Jaicee H." userId="e5927eaa-06cd-477b-8660-03fffce8533b" providerId="ADAL" clId="{139C5CAD-9743-4EC9-868D-485985690AD8}" dt="2020-03-04T06:50:48.997" v="204" actId="2696"/>
        <pc:sldMkLst>
          <pc:docMk/>
          <pc:sldMk cId="3438035352" sldId="315"/>
        </pc:sldMkLst>
        <pc:spChg chg="mod">
          <ac:chgData name="Lam, Jaicee H." userId="e5927eaa-06cd-477b-8660-03fffce8533b" providerId="ADAL" clId="{139C5CAD-9743-4EC9-868D-485985690AD8}" dt="2020-03-04T06:49:48.206" v="194" actId="20577"/>
          <ac:spMkLst>
            <pc:docMk/>
            <pc:sldMk cId="3438035352" sldId="315"/>
            <ac:spMk id="5" creationId="{A78D4B54-9231-46F9-9116-F4BDD18A4B01}"/>
          </ac:spMkLst>
        </pc:spChg>
        <pc:spChg chg="mod">
          <ac:chgData name="Lam, Jaicee H." userId="e5927eaa-06cd-477b-8660-03fffce8533b" providerId="ADAL" clId="{139C5CAD-9743-4EC9-868D-485985690AD8}" dt="2020-03-04T06:49:08.414" v="171" actId="27636"/>
          <ac:spMkLst>
            <pc:docMk/>
            <pc:sldMk cId="3438035352" sldId="315"/>
            <ac:spMk id="6" creationId="{8814DF43-828F-4F96-84FD-8AC83071A3FF}"/>
          </ac:spMkLst>
        </pc:spChg>
        <pc:spChg chg="mod">
          <ac:chgData name="Lam, Jaicee H." userId="e5927eaa-06cd-477b-8660-03fffce8533b" providerId="ADAL" clId="{139C5CAD-9743-4EC9-868D-485985690AD8}" dt="2020-03-04T06:49:25.262" v="175" actId="20577"/>
          <ac:spMkLst>
            <pc:docMk/>
            <pc:sldMk cId="3438035352" sldId="315"/>
            <ac:spMk id="8" creationId="{52F94777-BDC6-4110-BE8E-830A408ABBD1}"/>
          </ac:spMkLst>
        </pc:spChg>
        <pc:spChg chg="mod">
          <ac:chgData name="Lam, Jaicee H." userId="e5927eaa-06cd-477b-8660-03fffce8533b" providerId="ADAL" clId="{139C5CAD-9743-4EC9-868D-485985690AD8}" dt="2020-03-04T06:49:15.542" v="172"/>
          <ac:spMkLst>
            <pc:docMk/>
            <pc:sldMk cId="3438035352" sldId="315"/>
            <ac:spMk id="9" creationId="{CC4EE1B4-F775-4EDE-AFDF-3EA4E3B1593F}"/>
          </ac:spMkLst>
        </pc:spChg>
      </pc:sldChg>
      <pc:sldChg chg="addSp modSp add ord">
        <pc:chgData name="Lam, Jaicee H." userId="e5927eaa-06cd-477b-8660-03fffce8533b" providerId="ADAL" clId="{139C5CAD-9743-4EC9-868D-485985690AD8}" dt="2020-03-04T08:13:03.651" v="553"/>
        <pc:sldMkLst>
          <pc:docMk/>
          <pc:sldMk cId="23700907" sldId="316"/>
        </pc:sldMkLst>
        <pc:spChg chg="mod">
          <ac:chgData name="Lam, Jaicee H." userId="e5927eaa-06cd-477b-8660-03fffce8533b" providerId="ADAL" clId="{139C5CAD-9743-4EC9-868D-485985690AD8}" dt="2020-03-04T07:40:00.717" v="484"/>
          <ac:spMkLst>
            <pc:docMk/>
            <pc:sldMk cId="23700907" sldId="316"/>
            <ac:spMk id="3" creationId="{A6DA91F9-FCB7-4743-8350-DE8C8243C07D}"/>
          </ac:spMkLst>
        </pc:spChg>
        <pc:spChg chg="mod">
          <ac:chgData name="Lam, Jaicee H." userId="e5927eaa-06cd-477b-8660-03fffce8533b" providerId="ADAL" clId="{139C5CAD-9743-4EC9-868D-485985690AD8}" dt="2020-03-04T08:13:03.651" v="553"/>
          <ac:spMkLst>
            <pc:docMk/>
            <pc:sldMk cId="23700907" sldId="316"/>
            <ac:spMk id="4" creationId="{B1C62C84-1193-4ADB-8A85-1D89F2FE97E2}"/>
          </ac:spMkLst>
        </pc:spChg>
        <pc:spChg chg="mod">
          <ac:chgData name="Lam, Jaicee H." userId="e5927eaa-06cd-477b-8660-03fffce8533b" providerId="ADAL" clId="{139C5CAD-9743-4EC9-868D-485985690AD8}" dt="2020-03-04T06:50:37.204" v="203" actId="5793"/>
          <ac:spMkLst>
            <pc:docMk/>
            <pc:sldMk cId="23700907" sldId="316"/>
            <ac:spMk id="5" creationId="{E9139430-7A10-41E8-8672-EC65F71B568E}"/>
          </ac:spMkLst>
        </pc:spChg>
        <pc:spChg chg="mod">
          <ac:chgData name="Lam, Jaicee H." userId="e5927eaa-06cd-477b-8660-03fffce8533b" providerId="ADAL" clId="{139C5CAD-9743-4EC9-868D-485985690AD8}" dt="2020-03-04T06:50:21.620" v="197"/>
          <ac:spMkLst>
            <pc:docMk/>
            <pc:sldMk cId="23700907" sldId="316"/>
            <ac:spMk id="7" creationId="{D7903B0A-C96B-41D0-8272-1E599D44A95D}"/>
          </ac:spMkLst>
        </pc:spChg>
        <pc:picChg chg="add mod">
          <ac:chgData name="Lam, Jaicee H." userId="e5927eaa-06cd-477b-8660-03fffce8533b" providerId="ADAL" clId="{139C5CAD-9743-4EC9-868D-485985690AD8}" dt="2020-03-04T06:51:01.686" v="208" actId="1076"/>
          <ac:picMkLst>
            <pc:docMk/>
            <pc:sldMk cId="23700907" sldId="316"/>
            <ac:picMk id="9" creationId="{8FAB57F1-A395-4EB1-9310-469623FB0503}"/>
          </ac:picMkLst>
        </pc:picChg>
      </pc:sldChg>
      <pc:sldChg chg="addSp delSp modSp add">
        <pc:chgData name="Lam, Jaicee H." userId="e5927eaa-06cd-477b-8660-03fffce8533b" providerId="ADAL" clId="{139C5CAD-9743-4EC9-868D-485985690AD8}" dt="2020-03-04T08:13:05.655" v="554"/>
        <pc:sldMkLst>
          <pc:docMk/>
          <pc:sldMk cId="1012632136" sldId="317"/>
        </pc:sldMkLst>
        <pc:spChg chg="mod">
          <ac:chgData name="Lam, Jaicee H." userId="e5927eaa-06cd-477b-8660-03fffce8533b" providerId="ADAL" clId="{139C5CAD-9743-4EC9-868D-485985690AD8}" dt="2020-03-04T07:40:04.980" v="485"/>
          <ac:spMkLst>
            <pc:docMk/>
            <pc:sldMk cId="1012632136" sldId="317"/>
            <ac:spMk id="3" creationId="{A6DA91F9-FCB7-4743-8350-DE8C8243C07D}"/>
          </ac:spMkLst>
        </pc:spChg>
        <pc:spChg chg="mod">
          <ac:chgData name="Lam, Jaicee H." userId="e5927eaa-06cd-477b-8660-03fffce8533b" providerId="ADAL" clId="{139C5CAD-9743-4EC9-868D-485985690AD8}" dt="2020-03-04T08:13:05.655" v="554"/>
          <ac:spMkLst>
            <pc:docMk/>
            <pc:sldMk cId="1012632136" sldId="317"/>
            <ac:spMk id="4" creationId="{B1C62C84-1193-4ADB-8A85-1D89F2FE97E2}"/>
          </ac:spMkLst>
        </pc:spChg>
        <pc:spChg chg="mod">
          <ac:chgData name="Lam, Jaicee H." userId="e5927eaa-06cd-477b-8660-03fffce8533b" providerId="ADAL" clId="{139C5CAD-9743-4EC9-868D-485985690AD8}" dt="2020-03-04T06:54:49.640" v="253" actId="2710"/>
          <ac:spMkLst>
            <pc:docMk/>
            <pc:sldMk cId="1012632136" sldId="317"/>
            <ac:spMk id="5" creationId="{E9139430-7A10-41E8-8672-EC65F71B568E}"/>
          </ac:spMkLst>
        </pc:spChg>
        <pc:spChg chg="mod">
          <ac:chgData name="Lam, Jaicee H." userId="e5927eaa-06cd-477b-8660-03fffce8533b" providerId="ADAL" clId="{139C5CAD-9743-4EC9-868D-485985690AD8}" dt="2020-03-04T06:51:45.142" v="211" actId="20577"/>
          <ac:spMkLst>
            <pc:docMk/>
            <pc:sldMk cId="1012632136" sldId="317"/>
            <ac:spMk id="7" creationId="{D7903B0A-C96B-41D0-8272-1E599D44A95D}"/>
          </ac:spMkLst>
        </pc:spChg>
        <pc:spChg chg="mod">
          <ac:chgData name="Lam, Jaicee H." userId="e5927eaa-06cd-477b-8660-03fffce8533b" providerId="ADAL" clId="{139C5CAD-9743-4EC9-868D-485985690AD8}" dt="2020-03-04T06:51:43.002" v="210"/>
          <ac:spMkLst>
            <pc:docMk/>
            <pc:sldMk cId="1012632136" sldId="317"/>
            <ac:spMk id="8" creationId="{6390F593-5623-4A34-A97D-B347E3602C60}"/>
          </ac:spMkLst>
        </pc:spChg>
        <pc:picChg chg="del">
          <ac:chgData name="Lam, Jaicee H." userId="e5927eaa-06cd-477b-8660-03fffce8533b" providerId="ADAL" clId="{139C5CAD-9743-4EC9-868D-485985690AD8}" dt="2020-03-04T06:51:48.147" v="212" actId="478"/>
          <ac:picMkLst>
            <pc:docMk/>
            <pc:sldMk cId="1012632136" sldId="317"/>
            <ac:picMk id="9" creationId="{8FAB57F1-A395-4EB1-9310-469623FB0503}"/>
          </ac:picMkLst>
        </pc:picChg>
        <pc:picChg chg="add mod">
          <ac:chgData name="Lam, Jaicee H." userId="e5927eaa-06cd-477b-8660-03fffce8533b" providerId="ADAL" clId="{139C5CAD-9743-4EC9-868D-485985690AD8}" dt="2020-03-04T06:55:19.802" v="258" actId="14100"/>
          <ac:picMkLst>
            <pc:docMk/>
            <pc:sldMk cId="1012632136" sldId="317"/>
            <ac:picMk id="10" creationId="{50D76C52-007C-44AA-BEED-C295BABC4F53}"/>
          </ac:picMkLst>
        </pc:picChg>
      </pc:sldChg>
      <pc:sldChg chg="delSp modSp add modNotesTx">
        <pc:chgData name="Lam, Jaicee H." userId="e5927eaa-06cd-477b-8660-03fffce8533b" providerId="ADAL" clId="{139C5CAD-9743-4EC9-868D-485985690AD8}" dt="2020-03-04T08:13:07.612" v="555"/>
        <pc:sldMkLst>
          <pc:docMk/>
          <pc:sldMk cId="3499963966" sldId="318"/>
        </pc:sldMkLst>
        <pc:spChg chg="mod">
          <ac:chgData name="Lam, Jaicee H." userId="e5927eaa-06cd-477b-8660-03fffce8533b" providerId="ADAL" clId="{139C5CAD-9743-4EC9-868D-485985690AD8}" dt="2020-03-04T07:40:08.307" v="486"/>
          <ac:spMkLst>
            <pc:docMk/>
            <pc:sldMk cId="3499963966" sldId="318"/>
            <ac:spMk id="3" creationId="{A6DA91F9-FCB7-4743-8350-DE8C8243C07D}"/>
          </ac:spMkLst>
        </pc:spChg>
        <pc:spChg chg="mod">
          <ac:chgData name="Lam, Jaicee H." userId="e5927eaa-06cd-477b-8660-03fffce8533b" providerId="ADAL" clId="{139C5CAD-9743-4EC9-868D-485985690AD8}" dt="2020-03-04T08:13:07.612" v="555"/>
          <ac:spMkLst>
            <pc:docMk/>
            <pc:sldMk cId="3499963966" sldId="318"/>
            <ac:spMk id="4" creationId="{B1C62C84-1193-4ADB-8A85-1D89F2FE97E2}"/>
          </ac:spMkLst>
        </pc:spChg>
        <pc:spChg chg="mod">
          <ac:chgData name="Lam, Jaicee H." userId="e5927eaa-06cd-477b-8660-03fffce8533b" providerId="ADAL" clId="{139C5CAD-9743-4EC9-868D-485985690AD8}" dt="2020-03-04T06:56:44.295" v="266" actId="5793"/>
          <ac:spMkLst>
            <pc:docMk/>
            <pc:sldMk cId="3499963966" sldId="318"/>
            <ac:spMk id="5" creationId="{E9139430-7A10-41E8-8672-EC65F71B568E}"/>
          </ac:spMkLst>
        </pc:spChg>
        <pc:spChg chg="mod">
          <ac:chgData name="Lam, Jaicee H." userId="e5927eaa-06cd-477b-8660-03fffce8533b" providerId="ADAL" clId="{139C5CAD-9743-4EC9-868D-485985690AD8}" dt="2020-03-04T06:56:28.631" v="261"/>
          <ac:spMkLst>
            <pc:docMk/>
            <pc:sldMk cId="3499963966" sldId="318"/>
            <ac:spMk id="8" creationId="{6390F593-5623-4A34-A97D-B347E3602C60}"/>
          </ac:spMkLst>
        </pc:spChg>
        <pc:picChg chg="del">
          <ac:chgData name="Lam, Jaicee H." userId="e5927eaa-06cd-477b-8660-03fffce8533b" providerId="ADAL" clId="{139C5CAD-9743-4EC9-868D-485985690AD8}" dt="2020-03-04T06:56:32.609" v="262" actId="478"/>
          <ac:picMkLst>
            <pc:docMk/>
            <pc:sldMk cId="3499963966" sldId="318"/>
            <ac:picMk id="10" creationId="{50D76C52-007C-44AA-BEED-C295BABC4F53}"/>
          </ac:picMkLst>
        </pc:picChg>
      </pc:sldChg>
      <pc:sldChg chg="modSp add modNotesTx">
        <pc:chgData name="Lam, Jaicee H." userId="e5927eaa-06cd-477b-8660-03fffce8533b" providerId="ADAL" clId="{139C5CAD-9743-4EC9-868D-485985690AD8}" dt="2020-03-04T08:13:09.500" v="556"/>
        <pc:sldMkLst>
          <pc:docMk/>
          <pc:sldMk cId="1218153826" sldId="319"/>
        </pc:sldMkLst>
        <pc:spChg chg="mod">
          <ac:chgData name="Lam, Jaicee H." userId="e5927eaa-06cd-477b-8660-03fffce8533b" providerId="ADAL" clId="{139C5CAD-9743-4EC9-868D-485985690AD8}" dt="2020-03-04T07:40:13.665" v="487"/>
          <ac:spMkLst>
            <pc:docMk/>
            <pc:sldMk cId="1218153826" sldId="319"/>
            <ac:spMk id="3" creationId="{A6DA91F9-FCB7-4743-8350-DE8C8243C07D}"/>
          </ac:spMkLst>
        </pc:spChg>
        <pc:spChg chg="mod">
          <ac:chgData name="Lam, Jaicee H." userId="e5927eaa-06cd-477b-8660-03fffce8533b" providerId="ADAL" clId="{139C5CAD-9743-4EC9-868D-485985690AD8}" dt="2020-03-04T08:13:09.500" v="556"/>
          <ac:spMkLst>
            <pc:docMk/>
            <pc:sldMk cId="1218153826" sldId="319"/>
            <ac:spMk id="4" creationId="{B1C62C84-1193-4ADB-8A85-1D89F2FE97E2}"/>
          </ac:spMkLst>
        </pc:spChg>
        <pc:spChg chg="mod">
          <ac:chgData name="Lam, Jaicee H." userId="e5927eaa-06cd-477b-8660-03fffce8533b" providerId="ADAL" clId="{139C5CAD-9743-4EC9-868D-485985690AD8}" dt="2020-03-04T06:57:13.539" v="270"/>
          <ac:spMkLst>
            <pc:docMk/>
            <pc:sldMk cId="1218153826" sldId="319"/>
            <ac:spMk id="5" creationId="{E9139430-7A10-41E8-8672-EC65F71B568E}"/>
          </ac:spMkLst>
        </pc:spChg>
        <pc:spChg chg="mod">
          <ac:chgData name="Lam, Jaicee H." userId="e5927eaa-06cd-477b-8660-03fffce8533b" providerId="ADAL" clId="{139C5CAD-9743-4EC9-868D-485985690AD8}" dt="2020-03-04T06:57:07.158" v="268"/>
          <ac:spMkLst>
            <pc:docMk/>
            <pc:sldMk cId="1218153826" sldId="319"/>
            <ac:spMk id="8" creationId="{6390F593-5623-4A34-A97D-B347E3602C60}"/>
          </ac:spMkLst>
        </pc:spChg>
      </pc:sldChg>
      <pc:sldChg chg="addSp delSp modSp add del">
        <pc:chgData name="Lam, Jaicee H." userId="e5927eaa-06cd-477b-8660-03fffce8533b" providerId="ADAL" clId="{139C5CAD-9743-4EC9-868D-485985690AD8}" dt="2020-03-04T07:01:09.337" v="303" actId="2696"/>
        <pc:sldMkLst>
          <pc:docMk/>
          <pc:sldMk cId="1061972523" sldId="320"/>
        </pc:sldMkLst>
        <pc:spChg chg="mod">
          <ac:chgData name="Lam, Jaicee H." userId="e5927eaa-06cd-477b-8660-03fffce8533b" providerId="ADAL" clId="{139C5CAD-9743-4EC9-868D-485985690AD8}" dt="2020-03-04T07:00:54.083" v="302" actId="1076"/>
          <ac:spMkLst>
            <pc:docMk/>
            <pc:sldMk cId="1061972523" sldId="320"/>
            <ac:spMk id="5" creationId="{93CEB6F7-D12E-42A8-8C28-7AB79320BE3B}"/>
          </ac:spMkLst>
        </pc:spChg>
        <pc:spChg chg="mod">
          <ac:chgData name="Lam, Jaicee H." userId="e5927eaa-06cd-477b-8660-03fffce8533b" providerId="ADAL" clId="{139C5CAD-9743-4EC9-868D-485985690AD8}" dt="2020-03-04T06:58:12.771" v="274" actId="27636"/>
          <ac:spMkLst>
            <pc:docMk/>
            <pc:sldMk cId="1061972523" sldId="320"/>
            <ac:spMk id="6" creationId="{800F680D-336A-4067-AF8C-500F62756D10}"/>
          </ac:spMkLst>
        </pc:spChg>
        <pc:spChg chg="add del mod">
          <ac:chgData name="Lam, Jaicee H." userId="e5927eaa-06cd-477b-8660-03fffce8533b" providerId="ADAL" clId="{139C5CAD-9743-4EC9-868D-485985690AD8}" dt="2020-03-04T07:00:41.624" v="300" actId="14100"/>
          <ac:spMkLst>
            <pc:docMk/>
            <pc:sldMk cId="1061972523" sldId="320"/>
            <ac:spMk id="7" creationId="{7C21ED7A-94C3-4DC0-B226-563F9B16B72A}"/>
          </ac:spMkLst>
        </pc:spChg>
        <pc:spChg chg="mod">
          <ac:chgData name="Lam, Jaicee H." userId="e5927eaa-06cd-477b-8660-03fffce8533b" providerId="ADAL" clId="{139C5CAD-9743-4EC9-868D-485985690AD8}" dt="2020-03-04T06:58:18.662" v="275"/>
          <ac:spMkLst>
            <pc:docMk/>
            <pc:sldMk cId="1061972523" sldId="320"/>
            <ac:spMk id="9" creationId="{2EF01809-3F81-4A2B-8DF6-38809C4CBD28}"/>
          </ac:spMkLst>
        </pc:spChg>
        <pc:graphicFrameChg chg="add del mod ord modGraphic">
          <ac:chgData name="Lam, Jaicee H." userId="e5927eaa-06cd-477b-8660-03fffce8533b" providerId="ADAL" clId="{139C5CAD-9743-4EC9-868D-485985690AD8}" dt="2020-03-04T07:00:24.959" v="294" actId="3680"/>
          <ac:graphicFrameMkLst>
            <pc:docMk/>
            <pc:sldMk cId="1061972523" sldId="320"/>
            <ac:graphicFrameMk id="10" creationId="{8EFDE077-F618-4601-83C5-9504EDF75349}"/>
          </ac:graphicFrameMkLst>
        </pc:graphicFrameChg>
      </pc:sldChg>
      <pc:sldChg chg="addSp modSp add modNotesTx">
        <pc:chgData name="Lam, Jaicee H." userId="e5927eaa-06cd-477b-8660-03fffce8533b" providerId="ADAL" clId="{139C5CAD-9743-4EC9-868D-485985690AD8}" dt="2020-03-04T08:13:11.133" v="557"/>
        <pc:sldMkLst>
          <pc:docMk/>
          <pc:sldMk cId="3659614919" sldId="320"/>
        </pc:sldMkLst>
        <pc:spChg chg="mod">
          <ac:chgData name="Lam, Jaicee H." userId="e5927eaa-06cd-477b-8660-03fffce8533b" providerId="ADAL" clId="{139C5CAD-9743-4EC9-868D-485985690AD8}" dt="2020-03-04T07:40:16.055" v="488"/>
          <ac:spMkLst>
            <pc:docMk/>
            <pc:sldMk cId="3659614919" sldId="320"/>
            <ac:spMk id="3" creationId="{A6DA91F9-FCB7-4743-8350-DE8C8243C07D}"/>
          </ac:spMkLst>
        </pc:spChg>
        <pc:spChg chg="mod">
          <ac:chgData name="Lam, Jaicee H." userId="e5927eaa-06cd-477b-8660-03fffce8533b" providerId="ADAL" clId="{139C5CAD-9743-4EC9-868D-485985690AD8}" dt="2020-03-04T08:13:11.133" v="557"/>
          <ac:spMkLst>
            <pc:docMk/>
            <pc:sldMk cId="3659614919" sldId="320"/>
            <ac:spMk id="4" creationId="{B1C62C84-1193-4ADB-8A85-1D89F2FE97E2}"/>
          </ac:spMkLst>
        </pc:spChg>
        <pc:spChg chg="mod">
          <ac:chgData name="Lam, Jaicee H." userId="e5927eaa-06cd-477b-8660-03fffce8533b" providerId="ADAL" clId="{139C5CAD-9743-4EC9-868D-485985690AD8}" dt="2020-03-04T07:01:43.717" v="312" actId="14100"/>
          <ac:spMkLst>
            <pc:docMk/>
            <pc:sldMk cId="3659614919" sldId="320"/>
            <ac:spMk id="5" creationId="{E9139430-7A10-41E8-8672-EC65F71B568E}"/>
          </ac:spMkLst>
        </pc:spChg>
        <pc:spChg chg="mod">
          <ac:chgData name="Lam, Jaicee H." userId="e5927eaa-06cd-477b-8660-03fffce8533b" providerId="ADAL" clId="{139C5CAD-9743-4EC9-868D-485985690AD8}" dt="2020-03-04T07:01:29.072" v="306"/>
          <ac:spMkLst>
            <pc:docMk/>
            <pc:sldMk cId="3659614919" sldId="320"/>
            <ac:spMk id="8" creationId="{6390F593-5623-4A34-A97D-B347E3602C60}"/>
          </ac:spMkLst>
        </pc:spChg>
        <pc:graphicFrameChg chg="add mod modGraphic">
          <ac:chgData name="Lam, Jaicee H." userId="e5927eaa-06cd-477b-8660-03fffce8533b" providerId="ADAL" clId="{139C5CAD-9743-4EC9-868D-485985690AD8}" dt="2020-03-04T07:02:39.807" v="320" actId="1076"/>
          <ac:graphicFrameMkLst>
            <pc:docMk/>
            <pc:sldMk cId="3659614919" sldId="320"/>
            <ac:graphicFrameMk id="9" creationId="{1EDBCEF2-21C3-4068-BEEE-D2BA039A78B1}"/>
          </ac:graphicFrameMkLst>
        </pc:graphicFrameChg>
      </pc:sldChg>
      <pc:sldChg chg="addSp delSp modSp add">
        <pc:chgData name="Lam, Jaicee H." userId="e5927eaa-06cd-477b-8660-03fffce8533b" providerId="ADAL" clId="{139C5CAD-9743-4EC9-868D-485985690AD8}" dt="2020-03-04T08:13:13.036" v="558"/>
        <pc:sldMkLst>
          <pc:docMk/>
          <pc:sldMk cId="1129021275" sldId="321"/>
        </pc:sldMkLst>
        <pc:spChg chg="mod">
          <ac:chgData name="Lam, Jaicee H." userId="e5927eaa-06cd-477b-8660-03fffce8533b" providerId="ADAL" clId="{139C5CAD-9743-4EC9-868D-485985690AD8}" dt="2020-03-04T07:40:20.001" v="489"/>
          <ac:spMkLst>
            <pc:docMk/>
            <pc:sldMk cId="1129021275" sldId="321"/>
            <ac:spMk id="3" creationId="{B72779B5-0F54-40AF-AA5F-1F741311D2E6}"/>
          </ac:spMkLst>
        </pc:spChg>
        <pc:spChg chg="mod">
          <ac:chgData name="Lam, Jaicee H." userId="e5927eaa-06cd-477b-8660-03fffce8533b" providerId="ADAL" clId="{139C5CAD-9743-4EC9-868D-485985690AD8}" dt="2020-03-04T08:13:13.036" v="558"/>
          <ac:spMkLst>
            <pc:docMk/>
            <pc:sldMk cId="1129021275" sldId="321"/>
            <ac:spMk id="4" creationId="{149F9A0A-F0EA-4794-97A3-3A63569792B5}"/>
          </ac:spMkLst>
        </pc:spChg>
        <pc:spChg chg="mod">
          <ac:chgData name="Lam, Jaicee H." userId="e5927eaa-06cd-477b-8660-03fffce8533b" providerId="ADAL" clId="{139C5CAD-9743-4EC9-868D-485985690AD8}" dt="2020-03-04T07:02:52.277" v="323"/>
          <ac:spMkLst>
            <pc:docMk/>
            <pc:sldMk cId="1129021275" sldId="321"/>
            <ac:spMk id="5" creationId="{DFFC3CAD-607B-45BF-A96C-059FE9788CD9}"/>
          </ac:spMkLst>
        </pc:spChg>
        <pc:spChg chg="mod">
          <ac:chgData name="Lam, Jaicee H." userId="e5927eaa-06cd-477b-8660-03fffce8533b" providerId="ADAL" clId="{139C5CAD-9743-4EC9-868D-485985690AD8}" dt="2020-03-04T07:02:48.488" v="322" actId="27636"/>
          <ac:spMkLst>
            <pc:docMk/>
            <pc:sldMk cId="1129021275" sldId="321"/>
            <ac:spMk id="7" creationId="{78D678FF-8B6E-43F3-B908-913A2FE37EE3}"/>
          </ac:spMkLst>
        </pc:spChg>
        <pc:spChg chg="del">
          <ac:chgData name="Lam, Jaicee H." userId="e5927eaa-06cd-477b-8660-03fffce8533b" providerId="ADAL" clId="{139C5CAD-9743-4EC9-868D-485985690AD8}" dt="2020-03-04T07:03:01.012" v="324" actId="3680"/>
          <ac:spMkLst>
            <pc:docMk/>
            <pc:sldMk cId="1129021275" sldId="321"/>
            <ac:spMk id="8" creationId="{D6C20A08-73B4-40A7-B585-D5720CBEAFB1}"/>
          </ac:spMkLst>
        </pc:spChg>
        <pc:graphicFrameChg chg="add mod ord modGraphic">
          <ac:chgData name="Lam, Jaicee H." userId="e5927eaa-06cd-477b-8660-03fffce8533b" providerId="ADAL" clId="{139C5CAD-9743-4EC9-868D-485985690AD8}" dt="2020-03-04T07:18:00.582" v="331" actId="1076"/>
          <ac:graphicFrameMkLst>
            <pc:docMk/>
            <pc:sldMk cId="1129021275" sldId="321"/>
            <ac:graphicFrameMk id="9" creationId="{09220B8D-53C7-48B0-ABDC-CE1E989E65A8}"/>
          </ac:graphicFrameMkLst>
        </pc:graphicFrameChg>
      </pc:sldChg>
      <pc:sldChg chg="modSp add ord modNotesTx">
        <pc:chgData name="Lam, Jaicee H." userId="e5927eaa-06cd-477b-8660-03fffce8533b" providerId="ADAL" clId="{139C5CAD-9743-4EC9-868D-485985690AD8}" dt="2020-03-04T08:13:14.956" v="559"/>
        <pc:sldMkLst>
          <pc:docMk/>
          <pc:sldMk cId="3814974627" sldId="322"/>
        </pc:sldMkLst>
        <pc:spChg chg="mod">
          <ac:chgData name="Lam, Jaicee H." userId="e5927eaa-06cd-477b-8660-03fffce8533b" providerId="ADAL" clId="{139C5CAD-9743-4EC9-868D-485985690AD8}" dt="2020-03-04T07:40:22.404" v="490"/>
          <ac:spMkLst>
            <pc:docMk/>
            <pc:sldMk cId="3814974627" sldId="322"/>
            <ac:spMk id="3" creationId="{A6DA91F9-FCB7-4743-8350-DE8C8243C07D}"/>
          </ac:spMkLst>
        </pc:spChg>
        <pc:spChg chg="mod">
          <ac:chgData name="Lam, Jaicee H." userId="e5927eaa-06cd-477b-8660-03fffce8533b" providerId="ADAL" clId="{139C5CAD-9743-4EC9-868D-485985690AD8}" dt="2020-03-04T08:13:14.956" v="559"/>
          <ac:spMkLst>
            <pc:docMk/>
            <pc:sldMk cId="3814974627" sldId="322"/>
            <ac:spMk id="4" creationId="{B1C62C84-1193-4ADB-8A85-1D89F2FE97E2}"/>
          </ac:spMkLst>
        </pc:spChg>
        <pc:spChg chg="mod">
          <ac:chgData name="Lam, Jaicee H." userId="e5927eaa-06cd-477b-8660-03fffce8533b" providerId="ADAL" clId="{139C5CAD-9743-4EC9-868D-485985690AD8}" dt="2020-03-04T07:27:11.346" v="437" actId="20577"/>
          <ac:spMkLst>
            <pc:docMk/>
            <pc:sldMk cId="3814974627" sldId="322"/>
            <ac:spMk id="5" creationId="{E9139430-7A10-41E8-8672-EC65F71B568E}"/>
          </ac:spMkLst>
        </pc:spChg>
        <pc:spChg chg="mod">
          <ac:chgData name="Lam, Jaicee H." userId="e5927eaa-06cd-477b-8660-03fffce8533b" providerId="ADAL" clId="{139C5CAD-9743-4EC9-868D-485985690AD8}" dt="2020-03-04T07:55:10.189" v="534"/>
          <ac:spMkLst>
            <pc:docMk/>
            <pc:sldMk cId="3814974627" sldId="322"/>
            <ac:spMk id="8" creationId="{6390F593-5623-4A34-A97D-B347E3602C60}"/>
          </ac:spMkLst>
        </pc:spChg>
      </pc:sldChg>
      <pc:sldChg chg="modSp add">
        <pc:chgData name="Lam, Jaicee H." userId="e5927eaa-06cd-477b-8660-03fffce8533b" providerId="ADAL" clId="{139C5CAD-9743-4EC9-868D-485985690AD8}" dt="2020-03-04T08:13:17.594" v="560"/>
        <pc:sldMkLst>
          <pc:docMk/>
          <pc:sldMk cId="1879748201" sldId="323"/>
        </pc:sldMkLst>
        <pc:spChg chg="mod">
          <ac:chgData name="Lam, Jaicee H." userId="e5927eaa-06cd-477b-8660-03fffce8533b" providerId="ADAL" clId="{139C5CAD-9743-4EC9-868D-485985690AD8}" dt="2020-03-04T07:40:24.524" v="491"/>
          <ac:spMkLst>
            <pc:docMk/>
            <pc:sldMk cId="1879748201" sldId="323"/>
            <ac:spMk id="3" creationId="{A6DA91F9-FCB7-4743-8350-DE8C8243C07D}"/>
          </ac:spMkLst>
        </pc:spChg>
        <pc:spChg chg="mod">
          <ac:chgData name="Lam, Jaicee H." userId="e5927eaa-06cd-477b-8660-03fffce8533b" providerId="ADAL" clId="{139C5CAD-9743-4EC9-868D-485985690AD8}" dt="2020-03-04T08:13:17.594" v="560"/>
          <ac:spMkLst>
            <pc:docMk/>
            <pc:sldMk cId="1879748201" sldId="323"/>
            <ac:spMk id="4" creationId="{B1C62C84-1193-4ADB-8A85-1D89F2FE97E2}"/>
          </ac:spMkLst>
        </pc:spChg>
        <pc:spChg chg="mod">
          <ac:chgData name="Lam, Jaicee H." userId="e5927eaa-06cd-477b-8660-03fffce8533b" providerId="ADAL" clId="{139C5CAD-9743-4EC9-868D-485985690AD8}" dt="2020-03-04T07:26:57.047" v="433" actId="108"/>
          <ac:spMkLst>
            <pc:docMk/>
            <pc:sldMk cId="1879748201" sldId="323"/>
            <ac:spMk id="5" creationId="{E9139430-7A10-41E8-8672-EC65F71B568E}"/>
          </ac:spMkLst>
        </pc:spChg>
        <pc:spChg chg="mod">
          <ac:chgData name="Lam, Jaicee H." userId="e5927eaa-06cd-477b-8660-03fffce8533b" providerId="ADAL" clId="{139C5CAD-9743-4EC9-868D-485985690AD8}" dt="2020-03-04T07:55:23.918" v="535"/>
          <ac:spMkLst>
            <pc:docMk/>
            <pc:sldMk cId="1879748201" sldId="323"/>
            <ac:spMk id="8" creationId="{6390F593-5623-4A34-A97D-B347E3602C60}"/>
          </ac:spMkLst>
        </pc:spChg>
      </pc:sldChg>
      <pc:sldChg chg="modSp add">
        <pc:chgData name="Lam, Jaicee H." userId="e5927eaa-06cd-477b-8660-03fffce8533b" providerId="ADAL" clId="{139C5CAD-9743-4EC9-868D-485985690AD8}" dt="2020-03-04T08:13:21.237" v="561"/>
        <pc:sldMkLst>
          <pc:docMk/>
          <pc:sldMk cId="3462457897" sldId="324"/>
        </pc:sldMkLst>
        <pc:spChg chg="mod">
          <ac:chgData name="Lam, Jaicee H." userId="e5927eaa-06cd-477b-8660-03fffce8533b" providerId="ADAL" clId="{139C5CAD-9743-4EC9-868D-485985690AD8}" dt="2020-03-04T07:40:28.484" v="492"/>
          <ac:spMkLst>
            <pc:docMk/>
            <pc:sldMk cId="3462457897" sldId="324"/>
            <ac:spMk id="3" creationId="{A6DA91F9-FCB7-4743-8350-DE8C8243C07D}"/>
          </ac:spMkLst>
        </pc:spChg>
        <pc:spChg chg="mod">
          <ac:chgData name="Lam, Jaicee H." userId="e5927eaa-06cd-477b-8660-03fffce8533b" providerId="ADAL" clId="{139C5CAD-9743-4EC9-868D-485985690AD8}" dt="2020-03-04T08:13:21.237" v="561"/>
          <ac:spMkLst>
            <pc:docMk/>
            <pc:sldMk cId="3462457897" sldId="324"/>
            <ac:spMk id="4" creationId="{B1C62C84-1193-4ADB-8A85-1D89F2FE97E2}"/>
          </ac:spMkLst>
        </pc:spChg>
        <pc:spChg chg="mod">
          <ac:chgData name="Lam, Jaicee H." userId="e5927eaa-06cd-477b-8660-03fffce8533b" providerId="ADAL" clId="{139C5CAD-9743-4EC9-868D-485985690AD8}" dt="2020-03-04T07:26:45.350" v="430" actId="108"/>
          <ac:spMkLst>
            <pc:docMk/>
            <pc:sldMk cId="3462457897" sldId="324"/>
            <ac:spMk id="5" creationId="{E9139430-7A10-41E8-8672-EC65F71B568E}"/>
          </ac:spMkLst>
        </pc:spChg>
        <pc:spChg chg="mod">
          <ac:chgData name="Lam, Jaicee H." userId="e5927eaa-06cd-477b-8660-03fffce8533b" providerId="ADAL" clId="{139C5CAD-9743-4EC9-868D-485985690AD8}" dt="2020-03-04T07:55:27.841" v="538" actId="20577"/>
          <ac:spMkLst>
            <pc:docMk/>
            <pc:sldMk cId="3462457897" sldId="324"/>
            <ac:spMk id="8" creationId="{6390F593-5623-4A34-A97D-B347E3602C60}"/>
          </ac:spMkLst>
        </pc:spChg>
      </pc:sldChg>
      <pc:sldChg chg="modSp add del">
        <pc:chgData name="Lam, Jaicee H." userId="e5927eaa-06cd-477b-8660-03fffce8533b" providerId="ADAL" clId="{139C5CAD-9743-4EC9-868D-485985690AD8}" dt="2020-03-04T07:54:09.431" v="498" actId="2696"/>
        <pc:sldMkLst>
          <pc:docMk/>
          <pc:sldMk cId="2288293371" sldId="325"/>
        </pc:sldMkLst>
        <pc:spChg chg="mod">
          <ac:chgData name="Lam, Jaicee H." userId="e5927eaa-06cd-477b-8660-03fffce8533b" providerId="ADAL" clId="{139C5CAD-9743-4EC9-868D-485985690AD8}" dt="2020-03-04T07:40:30.571" v="493"/>
          <ac:spMkLst>
            <pc:docMk/>
            <pc:sldMk cId="2288293371" sldId="325"/>
            <ac:spMk id="3" creationId="{A6DA91F9-FCB7-4743-8350-DE8C8243C07D}"/>
          </ac:spMkLst>
        </pc:spChg>
        <pc:spChg chg="mod">
          <ac:chgData name="Lam, Jaicee H." userId="e5927eaa-06cd-477b-8660-03fffce8533b" providerId="ADAL" clId="{139C5CAD-9743-4EC9-868D-485985690AD8}" dt="2020-03-04T07:30:00.160" v="458" actId="207"/>
          <ac:spMkLst>
            <pc:docMk/>
            <pc:sldMk cId="2288293371" sldId="325"/>
            <ac:spMk id="5" creationId="{E9139430-7A10-41E8-8672-EC65F71B568E}"/>
          </ac:spMkLst>
        </pc:spChg>
        <pc:spChg chg="mod">
          <ac:chgData name="Lam, Jaicee H." userId="e5927eaa-06cd-477b-8660-03fffce8533b" providerId="ADAL" clId="{139C5CAD-9743-4EC9-868D-485985690AD8}" dt="2020-03-04T07:23:24.649" v="388" actId="20577"/>
          <ac:spMkLst>
            <pc:docMk/>
            <pc:sldMk cId="2288293371" sldId="325"/>
            <ac:spMk id="7" creationId="{D7903B0A-C96B-41D0-8272-1E599D44A95D}"/>
          </ac:spMkLst>
        </pc:spChg>
        <pc:spChg chg="mod">
          <ac:chgData name="Lam, Jaicee H." userId="e5927eaa-06cd-477b-8660-03fffce8533b" providerId="ADAL" clId="{139C5CAD-9743-4EC9-868D-485985690AD8}" dt="2020-03-04T07:22:49.328" v="371"/>
          <ac:spMkLst>
            <pc:docMk/>
            <pc:sldMk cId="2288293371" sldId="325"/>
            <ac:spMk id="8" creationId="{6390F593-5623-4A34-A97D-B347E3602C60}"/>
          </ac:spMkLst>
        </pc:spChg>
      </pc:sldChg>
      <pc:sldChg chg="modSp add del">
        <pc:chgData name="Lam, Jaicee H." userId="e5927eaa-06cd-477b-8660-03fffce8533b" providerId="ADAL" clId="{139C5CAD-9743-4EC9-868D-485985690AD8}" dt="2020-03-04T07:54:09.431" v="497" actId="2696"/>
        <pc:sldMkLst>
          <pc:docMk/>
          <pc:sldMk cId="3599731045" sldId="326"/>
        </pc:sldMkLst>
        <pc:spChg chg="mod">
          <ac:chgData name="Lam, Jaicee H." userId="e5927eaa-06cd-477b-8660-03fffce8533b" providerId="ADAL" clId="{139C5CAD-9743-4EC9-868D-485985690AD8}" dt="2020-03-04T07:40:32.346" v="494"/>
          <ac:spMkLst>
            <pc:docMk/>
            <pc:sldMk cId="3599731045" sldId="326"/>
            <ac:spMk id="3" creationId="{A6DA91F9-FCB7-4743-8350-DE8C8243C07D}"/>
          </ac:spMkLst>
        </pc:spChg>
        <pc:spChg chg="mod">
          <ac:chgData name="Lam, Jaicee H." userId="e5927eaa-06cd-477b-8660-03fffce8533b" providerId="ADAL" clId="{139C5CAD-9743-4EC9-868D-485985690AD8}" dt="2020-03-04T07:26:22.230" v="426" actId="108"/>
          <ac:spMkLst>
            <pc:docMk/>
            <pc:sldMk cId="3599731045" sldId="326"/>
            <ac:spMk id="5" creationId="{E9139430-7A10-41E8-8672-EC65F71B568E}"/>
          </ac:spMkLst>
        </pc:spChg>
        <pc:spChg chg="mod">
          <ac:chgData name="Lam, Jaicee H." userId="e5927eaa-06cd-477b-8660-03fffce8533b" providerId="ADAL" clId="{139C5CAD-9743-4EC9-868D-485985690AD8}" dt="2020-03-04T07:24:30.982" v="409" actId="20577"/>
          <ac:spMkLst>
            <pc:docMk/>
            <pc:sldMk cId="3599731045" sldId="326"/>
            <ac:spMk id="7" creationId="{D7903B0A-C96B-41D0-8272-1E599D44A95D}"/>
          </ac:spMkLst>
        </pc:spChg>
      </pc:sldChg>
      <pc:sldChg chg="modSp add">
        <pc:chgData name="Lam, Jaicee H." userId="e5927eaa-06cd-477b-8660-03fffce8533b" providerId="ADAL" clId="{139C5CAD-9743-4EC9-868D-485985690AD8}" dt="2020-03-04T08:13:22.754" v="562"/>
        <pc:sldMkLst>
          <pc:docMk/>
          <pc:sldMk cId="2568438753" sldId="327"/>
        </pc:sldMkLst>
        <pc:spChg chg="mod">
          <ac:chgData name="Lam, Jaicee H." userId="e5927eaa-06cd-477b-8660-03fffce8533b" providerId="ADAL" clId="{139C5CAD-9743-4EC9-868D-485985690AD8}" dt="2020-03-04T07:40:35.080" v="495"/>
          <ac:spMkLst>
            <pc:docMk/>
            <pc:sldMk cId="2568438753" sldId="327"/>
            <ac:spMk id="3" creationId="{A6DA91F9-FCB7-4743-8350-DE8C8243C07D}"/>
          </ac:spMkLst>
        </pc:spChg>
        <pc:spChg chg="mod">
          <ac:chgData name="Lam, Jaicee H." userId="e5927eaa-06cd-477b-8660-03fffce8533b" providerId="ADAL" clId="{139C5CAD-9743-4EC9-868D-485985690AD8}" dt="2020-03-04T08:13:22.754" v="562"/>
          <ac:spMkLst>
            <pc:docMk/>
            <pc:sldMk cId="2568438753" sldId="327"/>
            <ac:spMk id="4" creationId="{B1C62C84-1193-4ADB-8A85-1D89F2FE97E2}"/>
          </ac:spMkLst>
        </pc:spChg>
        <pc:spChg chg="mod">
          <ac:chgData name="Lam, Jaicee H." userId="e5927eaa-06cd-477b-8660-03fffce8533b" providerId="ADAL" clId="{139C5CAD-9743-4EC9-868D-485985690AD8}" dt="2020-03-04T07:33:25.394" v="470" actId="20577"/>
          <ac:spMkLst>
            <pc:docMk/>
            <pc:sldMk cId="2568438753" sldId="327"/>
            <ac:spMk id="5" creationId="{E9139430-7A10-41E8-8672-EC65F71B568E}"/>
          </ac:spMkLst>
        </pc:spChg>
        <pc:spChg chg="mod">
          <ac:chgData name="Lam, Jaicee H." userId="e5927eaa-06cd-477b-8660-03fffce8533b" providerId="ADAL" clId="{139C5CAD-9743-4EC9-868D-485985690AD8}" dt="2020-03-04T07:33:03.629" v="465" actId="20577"/>
          <ac:spMkLst>
            <pc:docMk/>
            <pc:sldMk cId="2568438753" sldId="327"/>
            <ac:spMk id="7" creationId="{D7903B0A-C96B-41D0-8272-1E599D44A95D}"/>
          </ac:spMkLst>
        </pc:spChg>
        <pc:spChg chg="mod">
          <ac:chgData name="Lam, Jaicee H." userId="e5927eaa-06cd-477b-8660-03fffce8533b" providerId="ADAL" clId="{139C5CAD-9743-4EC9-868D-485985690AD8}" dt="2020-03-04T07:31:48.760" v="460"/>
          <ac:spMkLst>
            <pc:docMk/>
            <pc:sldMk cId="2568438753" sldId="327"/>
            <ac:spMk id="8" creationId="{6390F593-5623-4A34-A97D-B347E3602C60}"/>
          </ac:spMkLst>
        </pc:spChg>
      </pc:sldChg>
      <pc:sldChg chg="modSp add">
        <pc:chgData name="Lam, Jaicee H." userId="e5927eaa-06cd-477b-8660-03fffce8533b" providerId="ADAL" clId="{139C5CAD-9743-4EC9-868D-485985690AD8}" dt="2020-03-04T07:40:37.780" v="496"/>
        <pc:sldMkLst>
          <pc:docMk/>
          <pc:sldMk cId="1907733380" sldId="328"/>
        </pc:sldMkLst>
        <pc:spChg chg="mod">
          <ac:chgData name="Lam, Jaicee H." userId="e5927eaa-06cd-477b-8660-03fffce8533b" providerId="ADAL" clId="{139C5CAD-9743-4EC9-868D-485985690AD8}" dt="2020-03-04T07:40:37.780" v="496"/>
          <ac:spMkLst>
            <pc:docMk/>
            <pc:sldMk cId="1907733380" sldId="328"/>
            <ac:spMk id="2" creationId="{88BF5F71-2306-4454-9632-95F8D520C17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E79E4-4CD4-4AD9-8DF0-CE5C8052B06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495A6F0-B456-4545-8C39-2680B6703266}">
      <dgm:prSet phldrT="[Text]"/>
      <dgm:spPr>
        <a:solidFill>
          <a:srgbClr val="92D050"/>
        </a:solidFill>
      </dgm:spPr>
      <dgm:t>
        <a:bodyPr/>
        <a:lstStyle/>
        <a:p>
          <a:r>
            <a:rPr lang="en-US" dirty="0"/>
            <a:t>Benefits of Utilizing Microservices</a:t>
          </a:r>
        </a:p>
      </dgm:t>
    </dgm:pt>
    <dgm:pt modelId="{FAF4BDF6-E05F-4C24-8839-9C06929402CF}" type="parTrans" cxnId="{A40FAB4D-F4D8-49F5-999B-860FC5268701}">
      <dgm:prSet/>
      <dgm:spPr/>
      <dgm:t>
        <a:bodyPr/>
        <a:lstStyle/>
        <a:p>
          <a:endParaRPr lang="en-US"/>
        </a:p>
      </dgm:t>
    </dgm:pt>
    <dgm:pt modelId="{CD46FBCF-80B0-4008-A45C-B38D87AFBD63}" type="sibTrans" cxnId="{A40FAB4D-F4D8-49F5-999B-860FC5268701}">
      <dgm:prSet/>
      <dgm:spPr/>
      <dgm:t>
        <a:bodyPr/>
        <a:lstStyle/>
        <a:p>
          <a:endParaRPr lang="en-US"/>
        </a:p>
      </dgm:t>
    </dgm:pt>
    <dgm:pt modelId="{E7829CA9-AB01-4A53-AD88-562224E5600C}">
      <dgm:prSet phldrT="[Text]" custT="1"/>
      <dgm:spPr>
        <a:solidFill>
          <a:srgbClr val="92D050"/>
        </a:solidFill>
      </dgm:spPr>
      <dgm:t>
        <a:bodyPr/>
        <a:lstStyle/>
        <a:p>
          <a:r>
            <a:rPr lang="en-US" sz="1300" dirty="0"/>
            <a:t>Lowered Learning Curve</a:t>
          </a:r>
        </a:p>
      </dgm:t>
    </dgm:pt>
    <dgm:pt modelId="{940E3AEE-9293-49E1-9579-93ECAACA762C}" type="parTrans" cxnId="{DD5D3563-E11D-4FFE-A4DB-D8320C95DFCC}">
      <dgm:prSet/>
      <dgm:spPr/>
      <dgm:t>
        <a:bodyPr/>
        <a:lstStyle/>
        <a:p>
          <a:endParaRPr lang="en-US"/>
        </a:p>
      </dgm:t>
    </dgm:pt>
    <dgm:pt modelId="{219C599C-DF48-4AB4-A950-C1D760EFA934}" type="sibTrans" cxnId="{DD5D3563-E11D-4FFE-A4DB-D8320C95DFCC}">
      <dgm:prSet/>
      <dgm:spPr/>
      <dgm:t>
        <a:bodyPr/>
        <a:lstStyle/>
        <a:p>
          <a:endParaRPr lang="en-US"/>
        </a:p>
      </dgm:t>
    </dgm:pt>
    <dgm:pt modelId="{5A8410AF-0C31-4247-9224-C78F1C093D74}">
      <dgm:prSet phldrT="[Text]" custT="1"/>
      <dgm:spPr>
        <a:solidFill>
          <a:srgbClr val="92D050"/>
        </a:solidFill>
      </dgm:spPr>
      <dgm:t>
        <a:bodyPr/>
        <a:lstStyle/>
        <a:p>
          <a:r>
            <a:rPr lang="en-US" sz="1300" dirty="0"/>
            <a:t>Scale Bottlenecks</a:t>
          </a:r>
        </a:p>
      </dgm:t>
    </dgm:pt>
    <dgm:pt modelId="{14EB064F-591A-46ED-AB25-EF2D0CCC109F}" type="parTrans" cxnId="{D9BE25F9-AADD-46A0-9DB0-0A24175ED5CD}">
      <dgm:prSet/>
      <dgm:spPr/>
      <dgm:t>
        <a:bodyPr/>
        <a:lstStyle/>
        <a:p>
          <a:endParaRPr lang="en-US"/>
        </a:p>
      </dgm:t>
    </dgm:pt>
    <dgm:pt modelId="{DFE64854-9656-4ACA-B548-443848C8D02C}" type="sibTrans" cxnId="{D9BE25F9-AADD-46A0-9DB0-0A24175ED5CD}">
      <dgm:prSet/>
      <dgm:spPr/>
      <dgm:t>
        <a:bodyPr/>
        <a:lstStyle/>
        <a:p>
          <a:endParaRPr lang="en-US"/>
        </a:p>
      </dgm:t>
    </dgm:pt>
    <dgm:pt modelId="{61B93C58-5CE5-4972-B218-6FE82B48B40D}">
      <dgm:prSet phldrT="[Text]"/>
      <dgm:spPr>
        <a:solidFill>
          <a:srgbClr val="92D050"/>
        </a:solidFill>
      </dgm:spPr>
      <dgm:t>
        <a:bodyPr/>
        <a:lstStyle/>
        <a:p>
          <a:r>
            <a:rPr lang="en-US" dirty="0"/>
            <a:t>Quicker User Acceptance Testing</a:t>
          </a:r>
        </a:p>
      </dgm:t>
    </dgm:pt>
    <dgm:pt modelId="{4ABC2F49-2FCA-46AC-8C47-FB6AA6546F27}" type="parTrans" cxnId="{70A2B0CD-075D-405B-8030-0B6F5988A31A}">
      <dgm:prSet/>
      <dgm:spPr/>
      <dgm:t>
        <a:bodyPr/>
        <a:lstStyle/>
        <a:p>
          <a:endParaRPr lang="en-US"/>
        </a:p>
      </dgm:t>
    </dgm:pt>
    <dgm:pt modelId="{2D4D9F97-3DB4-42E8-9064-6F952A03B1BE}" type="sibTrans" cxnId="{70A2B0CD-075D-405B-8030-0B6F5988A31A}">
      <dgm:prSet/>
      <dgm:spPr/>
      <dgm:t>
        <a:bodyPr/>
        <a:lstStyle/>
        <a:p>
          <a:endParaRPr lang="en-US"/>
        </a:p>
      </dgm:t>
    </dgm:pt>
    <dgm:pt modelId="{412439AC-DADE-4AD9-BA16-D4B92A8DE352}">
      <dgm:prSet phldrT="[Text]" custT="1"/>
      <dgm:spPr>
        <a:solidFill>
          <a:srgbClr val="92D050"/>
        </a:solidFill>
      </dgm:spPr>
      <dgm:t>
        <a:bodyPr/>
        <a:lstStyle/>
        <a:p>
          <a:r>
            <a:rPr lang="en-US" sz="1300" dirty="0"/>
            <a:t>Quick To Market Changes</a:t>
          </a:r>
        </a:p>
      </dgm:t>
    </dgm:pt>
    <dgm:pt modelId="{46B4AE0F-BBDE-4449-96A0-90937615A611}" type="parTrans" cxnId="{F0808235-30E6-48D6-BCDD-5C0B6966C6FC}">
      <dgm:prSet/>
      <dgm:spPr/>
      <dgm:t>
        <a:bodyPr/>
        <a:lstStyle/>
        <a:p>
          <a:endParaRPr lang="en-US"/>
        </a:p>
      </dgm:t>
    </dgm:pt>
    <dgm:pt modelId="{DB77C478-C6D3-4415-8297-0918625691C9}" type="sibTrans" cxnId="{F0808235-30E6-48D6-BCDD-5C0B6966C6FC}">
      <dgm:prSet/>
      <dgm:spPr/>
      <dgm:t>
        <a:bodyPr/>
        <a:lstStyle/>
        <a:p>
          <a:endParaRPr lang="en-US"/>
        </a:p>
      </dgm:t>
    </dgm:pt>
    <dgm:pt modelId="{6EF07069-A7C4-4272-A573-350A4399C6F4}">
      <dgm:prSet phldrT="[Text]" custT="1"/>
      <dgm:spPr>
        <a:solidFill>
          <a:srgbClr val="92D050"/>
        </a:solidFill>
      </dgm:spPr>
      <dgm:t>
        <a:bodyPr/>
        <a:lstStyle/>
        <a:p>
          <a:r>
            <a:rPr lang="en-US" sz="1300" dirty="0"/>
            <a:t>Business Alignment</a:t>
          </a:r>
        </a:p>
      </dgm:t>
    </dgm:pt>
    <dgm:pt modelId="{6668C7C3-010B-4A76-8B25-936BC34A27ED}" type="parTrans" cxnId="{EE079629-A16B-4E8C-88BA-54AB5A2A777E}">
      <dgm:prSet/>
      <dgm:spPr/>
      <dgm:t>
        <a:bodyPr/>
        <a:lstStyle/>
        <a:p>
          <a:endParaRPr lang="en-US"/>
        </a:p>
      </dgm:t>
    </dgm:pt>
    <dgm:pt modelId="{19BEE57D-4B46-46FA-B35C-405617F29947}" type="sibTrans" cxnId="{EE079629-A16B-4E8C-88BA-54AB5A2A777E}">
      <dgm:prSet/>
      <dgm:spPr/>
      <dgm:t>
        <a:bodyPr/>
        <a:lstStyle/>
        <a:p>
          <a:endParaRPr lang="en-US"/>
        </a:p>
      </dgm:t>
    </dgm:pt>
    <dgm:pt modelId="{2ACAF57F-55A8-4850-884F-2ADCC13E6AAF}" type="pres">
      <dgm:prSet presAssocID="{290E79E4-4CD4-4AD9-8DF0-CE5C8052B064}" presName="Name0" presStyleCnt="0">
        <dgm:presLayoutVars>
          <dgm:chMax val="1"/>
          <dgm:dir/>
          <dgm:animLvl val="ctr"/>
          <dgm:resizeHandles val="exact"/>
        </dgm:presLayoutVars>
      </dgm:prSet>
      <dgm:spPr/>
    </dgm:pt>
    <dgm:pt modelId="{B32F61A9-01F6-4F14-B3F2-84546F214485}" type="pres">
      <dgm:prSet presAssocID="{1495A6F0-B456-4545-8C39-2680B6703266}" presName="centerShape" presStyleLbl="node0" presStyleIdx="0" presStyleCnt="1" custLinFactNeighborY="-1923"/>
      <dgm:spPr/>
    </dgm:pt>
    <dgm:pt modelId="{DB428719-4369-4CA6-8C83-4D464704C364}" type="pres">
      <dgm:prSet presAssocID="{E7829CA9-AB01-4A53-AD88-562224E5600C}" presName="node" presStyleLbl="node1" presStyleIdx="0" presStyleCnt="5" custScaleX="123988" custScaleY="117684" custRadScaleRad="103846">
        <dgm:presLayoutVars>
          <dgm:bulletEnabled val="1"/>
        </dgm:presLayoutVars>
      </dgm:prSet>
      <dgm:spPr/>
    </dgm:pt>
    <dgm:pt modelId="{6C82CF5B-108E-4BD2-A0AD-2A943E5CFA4F}" type="pres">
      <dgm:prSet presAssocID="{E7829CA9-AB01-4A53-AD88-562224E5600C}" presName="dummy" presStyleCnt="0"/>
      <dgm:spPr/>
    </dgm:pt>
    <dgm:pt modelId="{05A62553-5240-4987-A143-44A974572AA3}" type="pres">
      <dgm:prSet presAssocID="{219C599C-DF48-4AB4-A950-C1D760EFA934}" presName="sibTrans" presStyleLbl="sibTrans2D1" presStyleIdx="0" presStyleCnt="5"/>
      <dgm:spPr/>
    </dgm:pt>
    <dgm:pt modelId="{D3B1D593-A5CA-435B-911E-E9176D03BB1E}" type="pres">
      <dgm:prSet presAssocID="{5A8410AF-0C31-4247-9224-C78F1C093D74}" presName="node" presStyleLbl="node1" presStyleIdx="1" presStyleCnt="5" custScaleX="123988" custScaleY="117684" custRadScaleRad="101303" custRadScaleInc="-18309">
        <dgm:presLayoutVars>
          <dgm:bulletEnabled val="1"/>
        </dgm:presLayoutVars>
      </dgm:prSet>
      <dgm:spPr/>
    </dgm:pt>
    <dgm:pt modelId="{32E1C80D-CD63-4EBB-96D6-FC950DCB148F}" type="pres">
      <dgm:prSet presAssocID="{5A8410AF-0C31-4247-9224-C78F1C093D74}" presName="dummy" presStyleCnt="0"/>
      <dgm:spPr/>
    </dgm:pt>
    <dgm:pt modelId="{C84D2779-7E31-4002-AAE0-AB11992CAFA3}" type="pres">
      <dgm:prSet presAssocID="{DFE64854-9656-4ACA-B548-443848C8D02C}" presName="sibTrans" presStyleLbl="sibTrans2D1" presStyleIdx="1" presStyleCnt="5"/>
      <dgm:spPr/>
    </dgm:pt>
    <dgm:pt modelId="{1575F87B-EC60-4F8F-A83F-4B4E1BF38C10}" type="pres">
      <dgm:prSet presAssocID="{61B93C58-5CE5-4972-B218-6FE82B48B40D}" presName="node" presStyleLbl="node1" presStyleIdx="2" presStyleCnt="5" custScaleX="123988" custScaleY="117684" custRadScaleRad="92990" custRadScaleInc="-8614">
        <dgm:presLayoutVars>
          <dgm:bulletEnabled val="1"/>
        </dgm:presLayoutVars>
      </dgm:prSet>
      <dgm:spPr/>
    </dgm:pt>
    <dgm:pt modelId="{FBC030E4-9687-4EB4-BED1-EFB9C9DEAE58}" type="pres">
      <dgm:prSet presAssocID="{61B93C58-5CE5-4972-B218-6FE82B48B40D}" presName="dummy" presStyleCnt="0"/>
      <dgm:spPr/>
    </dgm:pt>
    <dgm:pt modelId="{D232E34D-90E0-41D7-8E76-3A67376D6AED}" type="pres">
      <dgm:prSet presAssocID="{2D4D9F97-3DB4-42E8-9064-6F952A03B1BE}" presName="sibTrans" presStyleLbl="sibTrans2D1" presStyleIdx="2" presStyleCnt="5"/>
      <dgm:spPr/>
    </dgm:pt>
    <dgm:pt modelId="{20F1FC3F-CF4F-4D32-9D50-7504A930ACCB}" type="pres">
      <dgm:prSet presAssocID="{412439AC-DADE-4AD9-BA16-D4B92A8DE352}" presName="node" presStyleLbl="node1" presStyleIdx="3" presStyleCnt="5" custScaleX="123988" custScaleY="117684" custRadScaleRad="96915" custRadScaleInc="5569">
        <dgm:presLayoutVars>
          <dgm:bulletEnabled val="1"/>
        </dgm:presLayoutVars>
      </dgm:prSet>
      <dgm:spPr/>
    </dgm:pt>
    <dgm:pt modelId="{DEE473F3-6E89-4CC8-8CF3-8B858DF9D23B}" type="pres">
      <dgm:prSet presAssocID="{412439AC-DADE-4AD9-BA16-D4B92A8DE352}" presName="dummy" presStyleCnt="0"/>
      <dgm:spPr/>
    </dgm:pt>
    <dgm:pt modelId="{7FAC6CE8-28B9-414A-B19E-F6E5BBD6199D}" type="pres">
      <dgm:prSet presAssocID="{DB77C478-C6D3-4415-8297-0918625691C9}" presName="sibTrans" presStyleLbl="sibTrans2D1" presStyleIdx="3" presStyleCnt="5"/>
      <dgm:spPr/>
    </dgm:pt>
    <dgm:pt modelId="{D0213242-A1A2-485C-BC83-739F270136E2}" type="pres">
      <dgm:prSet presAssocID="{6EF07069-A7C4-4272-A573-350A4399C6F4}" presName="node" presStyleLbl="node1" presStyleIdx="4" presStyleCnt="5" custScaleX="123988" custScaleY="117684">
        <dgm:presLayoutVars>
          <dgm:bulletEnabled val="1"/>
        </dgm:presLayoutVars>
      </dgm:prSet>
      <dgm:spPr/>
    </dgm:pt>
    <dgm:pt modelId="{7C250D10-C143-4F34-BE47-255B52C9B8FC}" type="pres">
      <dgm:prSet presAssocID="{6EF07069-A7C4-4272-A573-350A4399C6F4}" presName="dummy" presStyleCnt="0"/>
      <dgm:spPr/>
    </dgm:pt>
    <dgm:pt modelId="{ED206AE1-3069-41DF-8344-6EB58D3AB073}" type="pres">
      <dgm:prSet presAssocID="{19BEE57D-4B46-46FA-B35C-405617F29947}" presName="sibTrans" presStyleLbl="sibTrans2D1" presStyleIdx="4" presStyleCnt="5"/>
      <dgm:spPr/>
    </dgm:pt>
  </dgm:ptLst>
  <dgm:cxnLst>
    <dgm:cxn modelId="{F2F89D00-9D0F-411E-A54C-8BD3FA800712}" type="presOf" srcId="{19BEE57D-4B46-46FA-B35C-405617F29947}" destId="{ED206AE1-3069-41DF-8344-6EB58D3AB073}" srcOrd="0" destOrd="0" presId="urn:microsoft.com/office/officeart/2005/8/layout/radial6"/>
    <dgm:cxn modelId="{ECED1508-F93D-4406-B0B7-AA95AEEECED7}" type="presOf" srcId="{DB77C478-C6D3-4415-8297-0918625691C9}" destId="{7FAC6CE8-28B9-414A-B19E-F6E5BBD6199D}" srcOrd="0" destOrd="0" presId="urn:microsoft.com/office/officeart/2005/8/layout/radial6"/>
    <dgm:cxn modelId="{4817E616-BFF4-40CD-A9F7-64B6362B436A}" type="presOf" srcId="{6EF07069-A7C4-4272-A573-350A4399C6F4}" destId="{D0213242-A1A2-485C-BC83-739F270136E2}" srcOrd="0" destOrd="0" presId="urn:microsoft.com/office/officeart/2005/8/layout/radial6"/>
    <dgm:cxn modelId="{657F8325-8914-4F7D-A4BF-71546D6084B0}" type="presOf" srcId="{61B93C58-5CE5-4972-B218-6FE82B48B40D}" destId="{1575F87B-EC60-4F8F-A83F-4B4E1BF38C10}" srcOrd="0" destOrd="0" presId="urn:microsoft.com/office/officeart/2005/8/layout/radial6"/>
    <dgm:cxn modelId="{EE079629-A16B-4E8C-88BA-54AB5A2A777E}" srcId="{1495A6F0-B456-4545-8C39-2680B6703266}" destId="{6EF07069-A7C4-4272-A573-350A4399C6F4}" srcOrd="4" destOrd="0" parTransId="{6668C7C3-010B-4A76-8B25-936BC34A27ED}" sibTransId="{19BEE57D-4B46-46FA-B35C-405617F29947}"/>
    <dgm:cxn modelId="{D1416C2E-FD07-46E7-B3AE-C7690607A9F6}" type="presOf" srcId="{E7829CA9-AB01-4A53-AD88-562224E5600C}" destId="{DB428719-4369-4CA6-8C83-4D464704C364}" srcOrd="0" destOrd="0" presId="urn:microsoft.com/office/officeart/2005/8/layout/radial6"/>
    <dgm:cxn modelId="{F0808235-30E6-48D6-BCDD-5C0B6966C6FC}" srcId="{1495A6F0-B456-4545-8C39-2680B6703266}" destId="{412439AC-DADE-4AD9-BA16-D4B92A8DE352}" srcOrd="3" destOrd="0" parTransId="{46B4AE0F-BBDE-4449-96A0-90937615A611}" sibTransId="{DB77C478-C6D3-4415-8297-0918625691C9}"/>
    <dgm:cxn modelId="{94AB1036-B944-4FD9-9A8F-BEAF83E77267}" type="presOf" srcId="{2D4D9F97-3DB4-42E8-9064-6F952A03B1BE}" destId="{D232E34D-90E0-41D7-8E76-3A67376D6AED}" srcOrd="0" destOrd="0" presId="urn:microsoft.com/office/officeart/2005/8/layout/radial6"/>
    <dgm:cxn modelId="{DD5D3563-E11D-4FFE-A4DB-D8320C95DFCC}" srcId="{1495A6F0-B456-4545-8C39-2680B6703266}" destId="{E7829CA9-AB01-4A53-AD88-562224E5600C}" srcOrd="0" destOrd="0" parTransId="{940E3AEE-9293-49E1-9579-93ECAACA762C}" sibTransId="{219C599C-DF48-4AB4-A950-C1D760EFA934}"/>
    <dgm:cxn modelId="{32C26864-7F23-4C83-B93D-88CCC7369F55}" type="presOf" srcId="{290E79E4-4CD4-4AD9-8DF0-CE5C8052B064}" destId="{2ACAF57F-55A8-4850-884F-2ADCC13E6AAF}" srcOrd="0" destOrd="0" presId="urn:microsoft.com/office/officeart/2005/8/layout/radial6"/>
    <dgm:cxn modelId="{3432A466-E1E3-47AC-ABA0-62EDCF465D49}" type="presOf" srcId="{219C599C-DF48-4AB4-A950-C1D760EFA934}" destId="{05A62553-5240-4987-A143-44A974572AA3}" srcOrd="0" destOrd="0" presId="urn:microsoft.com/office/officeart/2005/8/layout/radial6"/>
    <dgm:cxn modelId="{39CFDF69-6B61-4663-AD77-0E97D8BE2578}" type="presOf" srcId="{1495A6F0-B456-4545-8C39-2680B6703266}" destId="{B32F61A9-01F6-4F14-B3F2-84546F214485}" srcOrd="0" destOrd="0" presId="urn:microsoft.com/office/officeart/2005/8/layout/radial6"/>
    <dgm:cxn modelId="{A40FAB4D-F4D8-49F5-999B-860FC5268701}" srcId="{290E79E4-4CD4-4AD9-8DF0-CE5C8052B064}" destId="{1495A6F0-B456-4545-8C39-2680B6703266}" srcOrd="0" destOrd="0" parTransId="{FAF4BDF6-E05F-4C24-8839-9C06929402CF}" sibTransId="{CD46FBCF-80B0-4008-A45C-B38D87AFBD63}"/>
    <dgm:cxn modelId="{4549B878-778A-4837-89EB-A58A90FEFA0A}" type="presOf" srcId="{412439AC-DADE-4AD9-BA16-D4B92A8DE352}" destId="{20F1FC3F-CF4F-4D32-9D50-7504A930ACCB}" srcOrd="0" destOrd="0" presId="urn:microsoft.com/office/officeart/2005/8/layout/radial6"/>
    <dgm:cxn modelId="{572A5BC5-C740-417E-95FD-984E36888AD7}" type="presOf" srcId="{5A8410AF-0C31-4247-9224-C78F1C093D74}" destId="{D3B1D593-A5CA-435B-911E-E9176D03BB1E}" srcOrd="0" destOrd="0" presId="urn:microsoft.com/office/officeart/2005/8/layout/radial6"/>
    <dgm:cxn modelId="{70A2B0CD-075D-405B-8030-0B6F5988A31A}" srcId="{1495A6F0-B456-4545-8C39-2680B6703266}" destId="{61B93C58-5CE5-4972-B218-6FE82B48B40D}" srcOrd="2" destOrd="0" parTransId="{4ABC2F49-2FCA-46AC-8C47-FB6AA6546F27}" sibTransId="{2D4D9F97-3DB4-42E8-9064-6F952A03B1BE}"/>
    <dgm:cxn modelId="{E2A4DAEB-4B5F-479D-961B-31EEC73F644B}" type="presOf" srcId="{DFE64854-9656-4ACA-B548-443848C8D02C}" destId="{C84D2779-7E31-4002-AAE0-AB11992CAFA3}" srcOrd="0" destOrd="0" presId="urn:microsoft.com/office/officeart/2005/8/layout/radial6"/>
    <dgm:cxn modelId="{D9BE25F9-AADD-46A0-9DB0-0A24175ED5CD}" srcId="{1495A6F0-B456-4545-8C39-2680B6703266}" destId="{5A8410AF-0C31-4247-9224-C78F1C093D74}" srcOrd="1" destOrd="0" parTransId="{14EB064F-591A-46ED-AB25-EF2D0CCC109F}" sibTransId="{DFE64854-9656-4ACA-B548-443848C8D02C}"/>
    <dgm:cxn modelId="{E8978F3B-D2C5-4DD1-8C36-AC305B79609D}" type="presParOf" srcId="{2ACAF57F-55A8-4850-884F-2ADCC13E6AAF}" destId="{B32F61A9-01F6-4F14-B3F2-84546F214485}" srcOrd="0" destOrd="0" presId="urn:microsoft.com/office/officeart/2005/8/layout/radial6"/>
    <dgm:cxn modelId="{AE99FCB4-9891-45AC-9F3A-D20BC4B2AFBF}" type="presParOf" srcId="{2ACAF57F-55A8-4850-884F-2ADCC13E6AAF}" destId="{DB428719-4369-4CA6-8C83-4D464704C364}" srcOrd="1" destOrd="0" presId="urn:microsoft.com/office/officeart/2005/8/layout/radial6"/>
    <dgm:cxn modelId="{E3A023B3-D60E-450C-B33F-F650904A2842}" type="presParOf" srcId="{2ACAF57F-55A8-4850-884F-2ADCC13E6AAF}" destId="{6C82CF5B-108E-4BD2-A0AD-2A943E5CFA4F}" srcOrd="2" destOrd="0" presId="urn:microsoft.com/office/officeart/2005/8/layout/radial6"/>
    <dgm:cxn modelId="{58E2FDE7-6DB0-4B92-B43E-954C5DACF1F1}" type="presParOf" srcId="{2ACAF57F-55A8-4850-884F-2ADCC13E6AAF}" destId="{05A62553-5240-4987-A143-44A974572AA3}" srcOrd="3" destOrd="0" presId="urn:microsoft.com/office/officeart/2005/8/layout/radial6"/>
    <dgm:cxn modelId="{95B5C52E-170E-4A31-BB1E-8CA76571F8A1}" type="presParOf" srcId="{2ACAF57F-55A8-4850-884F-2ADCC13E6AAF}" destId="{D3B1D593-A5CA-435B-911E-E9176D03BB1E}" srcOrd="4" destOrd="0" presId="urn:microsoft.com/office/officeart/2005/8/layout/radial6"/>
    <dgm:cxn modelId="{D7F9DDAE-95AF-468E-91DF-AB29414D90F8}" type="presParOf" srcId="{2ACAF57F-55A8-4850-884F-2ADCC13E6AAF}" destId="{32E1C80D-CD63-4EBB-96D6-FC950DCB148F}" srcOrd="5" destOrd="0" presId="urn:microsoft.com/office/officeart/2005/8/layout/radial6"/>
    <dgm:cxn modelId="{3519BE69-2FDE-42CA-896F-60D2BCBC9D10}" type="presParOf" srcId="{2ACAF57F-55A8-4850-884F-2ADCC13E6AAF}" destId="{C84D2779-7E31-4002-AAE0-AB11992CAFA3}" srcOrd="6" destOrd="0" presId="urn:microsoft.com/office/officeart/2005/8/layout/radial6"/>
    <dgm:cxn modelId="{8C41F1C4-CCC5-412B-B12D-33D097CFA4B4}" type="presParOf" srcId="{2ACAF57F-55A8-4850-884F-2ADCC13E6AAF}" destId="{1575F87B-EC60-4F8F-A83F-4B4E1BF38C10}" srcOrd="7" destOrd="0" presId="urn:microsoft.com/office/officeart/2005/8/layout/radial6"/>
    <dgm:cxn modelId="{7FE995EB-B74E-405D-9BAD-36D5B2C9C056}" type="presParOf" srcId="{2ACAF57F-55A8-4850-884F-2ADCC13E6AAF}" destId="{FBC030E4-9687-4EB4-BED1-EFB9C9DEAE58}" srcOrd="8" destOrd="0" presId="urn:microsoft.com/office/officeart/2005/8/layout/radial6"/>
    <dgm:cxn modelId="{4A3268AE-667A-47EC-B0E1-9341E95998AE}" type="presParOf" srcId="{2ACAF57F-55A8-4850-884F-2ADCC13E6AAF}" destId="{D232E34D-90E0-41D7-8E76-3A67376D6AED}" srcOrd="9" destOrd="0" presId="urn:microsoft.com/office/officeart/2005/8/layout/radial6"/>
    <dgm:cxn modelId="{98732046-6310-478A-B2EF-D564D9327FBA}" type="presParOf" srcId="{2ACAF57F-55A8-4850-884F-2ADCC13E6AAF}" destId="{20F1FC3F-CF4F-4D32-9D50-7504A930ACCB}" srcOrd="10" destOrd="0" presId="urn:microsoft.com/office/officeart/2005/8/layout/radial6"/>
    <dgm:cxn modelId="{51787FF1-F6EA-4C34-ACD5-E216E75E4E83}" type="presParOf" srcId="{2ACAF57F-55A8-4850-884F-2ADCC13E6AAF}" destId="{DEE473F3-6E89-4CC8-8CF3-8B858DF9D23B}" srcOrd="11" destOrd="0" presId="urn:microsoft.com/office/officeart/2005/8/layout/radial6"/>
    <dgm:cxn modelId="{603C2675-0A5B-40D3-AD32-CF58A721136B}" type="presParOf" srcId="{2ACAF57F-55A8-4850-884F-2ADCC13E6AAF}" destId="{7FAC6CE8-28B9-414A-B19E-F6E5BBD6199D}" srcOrd="12" destOrd="0" presId="urn:microsoft.com/office/officeart/2005/8/layout/radial6"/>
    <dgm:cxn modelId="{133096CB-05B7-4118-94CD-98483DC68F23}" type="presParOf" srcId="{2ACAF57F-55A8-4850-884F-2ADCC13E6AAF}" destId="{D0213242-A1A2-485C-BC83-739F270136E2}" srcOrd="13" destOrd="0" presId="urn:microsoft.com/office/officeart/2005/8/layout/radial6"/>
    <dgm:cxn modelId="{5BEA0856-4050-4990-A432-FCBB49C580AA}" type="presParOf" srcId="{2ACAF57F-55A8-4850-884F-2ADCC13E6AAF}" destId="{7C250D10-C143-4F34-BE47-255B52C9B8FC}" srcOrd="14" destOrd="0" presId="urn:microsoft.com/office/officeart/2005/8/layout/radial6"/>
    <dgm:cxn modelId="{896ECFBB-C6F0-4E3A-91B4-38BCD2CF561C}" type="presParOf" srcId="{2ACAF57F-55A8-4850-884F-2ADCC13E6AAF}" destId="{ED206AE1-3069-41DF-8344-6EB58D3AB073}"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06AE1-3069-41DF-8344-6EB58D3AB073}">
      <dsp:nvSpPr>
        <dsp:cNvPr id="0" name=""/>
        <dsp:cNvSpPr/>
      </dsp:nvSpPr>
      <dsp:spPr>
        <a:xfrm>
          <a:off x="1926882" y="505951"/>
          <a:ext cx="3289817" cy="3289817"/>
        </a:xfrm>
        <a:prstGeom prst="blockArc">
          <a:avLst>
            <a:gd name="adj1" fmla="val 11880000"/>
            <a:gd name="adj2" fmla="val 162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AC6CE8-28B9-414A-B19E-F6E5BBD6199D}">
      <dsp:nvSpPr>
        <dsp:cNvPr id="0" name=""/>
        <dsp:cNvSpPr/>
      </dsp:nvSpPr>
      <dsp:spPr>
        <a:xfrm>
          <a:off x="1942352" y="455538"/>
          <a:ext cx="3289817" cy="3289817"/>
        </a:xfrm>
        <a:prstGeom prst="blockArc">
          <a:avLst>
            <a:gd name="adj1" fmla="val 7601093"/>
            <a:gd name="adj2" fmla="val 11767171"/>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32E34D-90E0-41D7-8E76-3A67376D6AED}">
      <dsp:nvSpPr>
        <dsp:cNvPr id="0" name=""/>
        <dsp:cNvSpPr/>
      </dsp:nvSpPr>
      <dsp:spPr>
        <a:xfrm>
          <a:off x="1872000" y="406001"/>
          <a:ext cx="3289817" cy="3289817"/>
        </a:xfrm>
        <a:prstGeom prst="blockArc">
          <a:avLst>
            <a:gd name="adj1" fmla="val 3155369"/>
            <a:gd name="adj2" fmla="val 7416978"/>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4D2779-7E31-4002-AAE0-AB11992CAFA3}">
      <dsp:nvSpPr>
        <dsp:cNvPr id="0" name=""/>
        <dsp:cNvSpPr/>
      </dsp:nvSpPr>
      <dsp:spPr>
        <a:xfrm>
          <a:off x="1903708" y="382362"/>
          <a:ext cx="3289817" cy="3289817"/>
        </a:xfrm>
        <a:prstGeom prst="blockArc">
          <a:avLst>
            <a:gd name="adj1" fmla="val 20519981"/>
            <a:gd name="adj2" fmla="val 3239991"/>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A62553-5240-4987-A143-44A974572AA3}">
      <dsp:nvSpPr>
        <dsp:cNvPr id="0" name=""/>
        <dsp:cNvSpPr/>
      </dsp:nvSpPr>
      <dsp:spPr>
        <a:xfrm>
          <a:off x="1949484" y="505792"/>
          <a:ext cx="3289817" cy="3289817"/>
        </a:xfrm>
        <a:prstGeom prst="blockArc">
          <a:avLst>
            <a:gd name="adj1" fmla="val 16151639"/>
            <a:gd name="adj2" fmla="val 20238241"/>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2F61A9-01F6-4F14-B3F2-84546F214485}">
      <dsp:nvSpPr>
        <dsp:cNvPr id="0" name=""/>
        <dsp:cNvSpPr/>
      </dsp:nvSpPr>
      <dsp:spPr>
        <a:xfrm>
          <a:off x="2814878" y="1332151"/>
          <a:ext cx="1513825" cy="1513825"/>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Benefits of Utilizing Microservices</a:t>
          </a:r>
        </a:p>
      </dsp:txBody>
      <dsp:txXfrm>
        <a:off x="3036573" y="1553846"/>
        <a:ext cx="1070435" cy="1070435"/>
      </dsp:txXfrm>
    </dsp:sp>
    <dsp:sp modelId="{DB428719-4369-4CA6-8C83-4D464704C364}">
      <dsp:nvSpPr>
        <dsp:cNvPr id="0" name=""/>
        <dsp:cNvSpPr/>
      </dsp:nvSpPr>
      <dsp:spPr>
        <a:xfrm>
          <a:off x="2914854" y="-79436"/>
          <a:ext cx="1313873" cy="1247071"/>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Lowered Learning Curve</a:t>
          </a:r>
        </a:p>
      </dsp:txBody>
      <dsp:txXfrm>
        <a:off x="3107266" y="103193"/>
        <a:ext cx="929049" cy="881813"/>
      </dsp:txXfrm>
    </dsp:sp>
    <dsp:sp modelId="{D3B1D593-A5CA-435B-911E-E9176D03BB1E}">
      <dsp:nvSpPr>
        <dsp:cNvPr id="0" name=""/>
        <dsp:cNvSpPr/>
      </dsp:nvSpPr>
      <dsp:spPr>
        <a:xfrm>
          <a:off x="4419797" y="907210"/>
          <a:ext cx="1313873" cy="1247071"/>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Scale Bottlenecks</a:t>
          </a:r>
        </a:p>
      </dsp:txBody>
      <dsp:txXfrm>
        <a:off x="4612209" y="1089839"/>
        <a:ext cx="929049" cy="881813"/>
      </dsp:txXfrm>
    </dsp:sp>
    <dsp:sp modelId="{1575F87B-EC60-4F8F-A83F-4B4E1BF38C10}">
      <dsp:nvSpPr>
        <dsp:cNvPr id="0" name=""/>
        <dsp:cNvSpPr/>
      </dsp:nvSpPr>
      <dsp:spPr>
        <a:xfrm>
          <a:off x="3836114" y="2703629"/>
          <a:ext cx="1313873" cy="1247071"/>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Quicker User Acceptance Testing</a:t>
          </a:r>
        </a:p>
      </dsp:txBody>
      <dsp:txXfrm>
        <a:off x="4028526" y="2886258"/>
        <a:ext cx="929049" cy="881813"/>
      </dsp:txXfrm>
    </dsp:sp>
    <dsp:sp modelId="{20F1FC3F-CF4F-4D32-9D50-7504A930ACCB}">
      <dsp:nvSpPr>
        <dsp:cNvPr id="0" name=""/>
        <dsp:cNvSpPr/>
      </dsp:nvSpPr>
      <dsp:spPr>
        <a:xfrm>
          <a:off x="1970423" y="2765426"/>
          <a:ext cx="1313873" cy="1247071"/>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Quick To Market Changes</a:t>
          </a:r>
        </a:p>
      </dsp:txBody>
      <dsp:txXfrm>
        <a:off x="2162835" y="2948055"/>
        <a:ext cx="929049" cy="881813"/>
      </dsp:txXfrm>
    </dsp:sp>
    <dsp:sp modelId="{D0213242-A1A2-485C-BC83-739F270136E2}">
      <dsp:nvSpPr>
        <dsp:cNvPr id="0" name=""/>
        <dsp:cNvSpPr/>
      </dsp:nvSpPr>
      <dsp:spPr>
        <a:xfrm>
          <a:off x="1386734" y="1030808"/>
          <a:ext cx="1313873" cy="1247071"/>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Business Alignment</a:t>
          </a:r>
        </a:p>
      </dsp:txBody>
      <dsp:txXfrm>
        <a:off x="1579146" y="1213437"/>
        <a:ext cx="929049" cy="88181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39B431-7C8C-274A-BA33-7C21C85E3BE4}" type="datetime1">
              <a:rPr lang="it-IT" smtClean="0"/>
              <a:t>01/04/2020</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B03916-887A-F043-AD49-BF0A69ACF5F4}" type="slidenum">
              <a:rPr lang="it-IT" smtClean="0"/>
              <a:t>‹#›</a:t>
            </a:fld>
            <a:endParaRPr lang="it-IT"/>
          </a:p>
        </p:txBody>
      </p:sp>
    </p:spTree>
    <p:extLst>
      <p:ext uri="{BB962C8B-B14F-4D97-AF65-F5344CB8AC3E}">
        <p14:creationId xmlns:p14="http://schemas.microsoft.com/office/powerpoint/2010/main" val="2318127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9682E-FB58-D249-BB85-C718355B86BE}" type="datetime1">
              <a:rPr lang="it-IT" smtClean="0"/>
              <a:t>01/04/2020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168C7-CDE6-B24B-B7C6-F8E72CFBA85A}" type="slidenum">
              <a:rPr lang="it-IT" smtClean="0"/>
              <a:t>‹#›</a:t>
            </a:fld>
            <a:endParaRPr lang="it-IT"/>
          </a:p>
        </p:txBody>
      </p:sp>
    </p:spTree>
    <p:extLst>
      <p:ext uri="{BB962C8B-B14F-4D97-AF65-F5344CB8AC3E}">
        <p14:creationId xmlns:p14="http://schemas.microsoft.com/office/powerpoint/2010/main" val="17600630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CB995A-F0B7-4D67-B028-0F7C5DA92B8D}" type="slidenum">
              <a:rPr lang="en-US" smtClean="0"/>
              <a:t>1</a:t>
            </a:fld>
            <a:endParaRPr lang="en-US"/>
          </a:p>
        </p:txBody>
      </p:sp>
    </p:spTree>
    <p:extLst>
      <p:ext uri="{BB962C8B-B14F-4D97-AF65-F5344CB8AC3E}">
        <p14:creationId xmlns:p14="http://schemas.microsoft.com/office/powerpoint/2010/main" val="4051355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11</a:t>
            </a:fld>
            <a:endParaRPr lang="it-IT"/>
          </a:p>
        </p:txBody>
      </p:sp>
    </p:spTree>
    <p:extLst>
      <p:ext uri="{BB962C8B-B14F-4D97-AF65-F5344CB8AC3E}">
        <p14:creationId xmlns:p14="http://schemas.microsoft.com/office/powerpoint/2010/main" val="414305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12</a:t>
            </a:fld>
            <a:endParaRPr lang="it-IT"/>
          </a:p>
        </p:txBody>
      </p:sp>
    </p:spTree>
    <p:extLst>
      <p:ext uri="{BB962C8B-B14F-4D97-AF65-F5344CB8AC3E}">
        <p14:creationId xmlns:p14="http://schemas.microsoft.com/office/powerpoint/2010/main" val="1096802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13</a:t>
            </a:fld>
            <a:endParaRPr lang="it-IT"/>
          </a:p>
        </p:txBody>
      </p:sp>
    </p:spTree>
    <p:extLst>
      <p:ext uri="{BB962C8B-B14F-4D97-AF65-F5344CB8AC3E}">
        <p14:creationId xmlns:p14="http://schemas.microsoft.com/office/powerpoint/2010/main" val="898650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14</a:t>
            </a:fld>
            <a:endParaRPr lang="it-IT"/>
          </a:p>
        </p:txBody>
      </p:sp>
    </p:spTree>
    <p:extLst>
      <p:ext uri="{BB962C8B-B14F-4D97-AF65-F5344CB8AC3E}">
        <p14:creationId xmlns:p14="http://schemas.microsoft.com/office/powerpoint/2010/main" val="202202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15</a:t>
            </a:fld>
            <a:endParaRPr lang="it-IT"/>
          </a:p>
        </p:txBody>
      </p:sp>
    </p:spTree>
    <p:extLst>
      <p:ext uri="{BB962C8B-B14F-4D97-AF65-F5344CB8AC3E}">
        <p14:creationId xmlns:p14="http://schemas.microsoft.com/office/powerpoint/2010/main" val="4256645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16</a:t>
            </a:fld>
            <a:endParaRPr lang="it-IT"/>
          </a:p>
        </p:txBody>
      </p:sp>
    </p:spTree>
    <p:extLst>
      <p:ext uri="{BB962C8B-B14F-4D97-AF65-F5344CB8AC3E}">
        <p14:creationId xmlns:p14="http://schemas.microsoft.com/office/powerpoint/2010/main" val="3958692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17</a:t>
            </a:fld>
            <a:endParaRPr lang="it-IT"/>
          </a:p>
        </p:txBody>
      </p:sp>
    </p:spTree>
    <p:extLst>
      <p:ext uri="{BB962C8B-B14F-4D97-AF65-F5344CB8AC3E}">
        <p14:creationId xmlns:p14="http://schemas.microsoft.com/office/powerpoint/2010/main" val="2242893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18</a:t>
            </a:fld>
            <a:endParaRPr lang="it-IT"/>
          </a:p>
        </p:txBody>
      </p:sp>
    </p:spTree>
    <p:extLst>
      <p:ext uri="{BB962C8B-B14F-4D97-AF65-F5344CB8AC3E}">
        <p14:creationId xmlns:p14="http://schemas.microsoft.com/office/powerpoint/2010/main" val="168135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19</a:t>
            </a:fld>
            <a:endParaRPr lang="it-IT"/>
          </a:p>
        </p:txBody>
      </p:sp>
    </p:spTree>
    <p:extLst>
      <p:ext uri="{BB962C8B-B14F-4D97-AF65-F5344CB8AC3E}">
        <p14:creationId xmlns:p14="http://schemas.microsoft.com/office/powerpoint/2010/main" val="4123021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20</a:t>
            </a:fld>
            <a:endParaRPr lang="it-IT"/>
          </a:p>
        </p:txBody>
      </p:sp>
    </p:spTree>
    <p:extLst>
      <p:ext uri="{BB962C8B-B14F-4D97-AF65-F5344CB8AC3E}">
        <p14:creationId xmlns:p14="http://schemas.microsoft.com/office/powerpoint/2010/main" val="388240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a:t>
            </a:fld>
            <a:endParaRPr lang="it-IT"/>
          </a:p>
        </p:txBody>
      </p:sp>
    </p:spTree>
    <p:extLst>
      <p:ext uri="{BB962C8B-B14F-4D97-AF65-F5344CB8AC3E}">
        <p14:creationId xmlns:p14="http://schemas.microsoft.com/office/powerpoint/2010/main" val="3653244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21</a:t>
            </a:fld>
            <a:endParaRPr lang="it-IT"/>
          </a:p>
        </p:txBody>
      </p:sp>
    </p:spTree>
    <p:extLst>
      <p:ext uri="{BB962C8B-B14F-4D97-AF65-F5344CB8AC3E}">
        <p14:creationId xmlns:p14="http://schemas.microsoft.com/office/powerpoint/2010/main" val="2238821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22</a:t>
            </a:fld>
            <a:endParaRPr lang="it-IT"/>
          </a:p>
        </p:txBody>
      </p:sp>
    </p:spTree>
    <p:extLst>
      <p:ext uri="{BB962C8B-B14F-4D97-AF65-F5344CB8AC3E}">
        <p14:creationId xmlns:p14="http://schemas.microsoft.com/office/powerpoint/2010/main" val="3668657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23</a:t>
            </a:fld>
            <a:endParaRPr lang="it-IT"/>
          </a:p>
        </p:txBody>
      </p:sp>
    </p:spTree>
    <p:extLst>
      <p:ext uri="{BB962C8B-B14F-4D97-AF65-F5344CB8AC3E}">
        <p14:creationId xmlns:p14="http://schemas.microsoft.com/office/powerpoint/2010/main" val="2009698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25</a:t>
            </a:fld>
            <a:endParaRPr lang="it-IT"/>
          </a:p>
        </p:txBody>
      </p:sp>
    </p:spTree>
    <p:extLst>
      <p:ext uri="{BB962C8B-B14F-4D97-AF65-F5344CB8AC3E}">
        <p14:creationId xmlns:p14="http://schemas.microsoft.com/office/powerpoint/2010/main" val="284900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26</a:t>
            </a:fld>
            <a:endParaRPr lang="it-IT"/>
          </a:p>
        </p:txBody>
      </p:sp>
    </p:spTree>
    <p:extLst>
      <p:ext uri="{BB962C8B-B14F-4D97-AF65-F5344CB8AC3E}">
        <p14:creationId xmlns:p14="http://schemas.microsoft.com/office/powerpoint/2010/main" val="474845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27</a:t>
            </a:fld>
            <a:endParaRPr lang="it-IT"/>
          </a:p>
        </p:txBody>
      </p:sp>
    </p:spTree>
    <p:extLst>
      <p:ext uri="{BB962C8B-B14F-4D97-AF65-F5344CB8AC3E}">
        <p14:creationId xmlns:p14="http://schemas.microsoft.com/office/powerpoint/2010/main" val="2034181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28</a:t>
            </a:fld>
            <a:endParaRPr lang="it-IT"/>
          </a:p>
        </p:txBody>
      </p:sp>
    </p:spTree>
    <p:extLst>
      <p:ext uri="{BB962C8B-B14F-4D97-AF65-F5344CB8AC3E}">
        <p14:creationId xmlns:p14="http://schemas.microsoft.com/office/powerpoint/2010/main" val="3777102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29</a:t>
            </a:fld>
            <a:endParaRPr lang="it-IT"/>
          </a:p>
        </p:txBody>
      </p:sp>
    </p:spTree>
    <p:extLst>
      <p:ext uri="{BB962C8B-B14F-4D97-AF65-F5344CB8AC3E}">
        <p14:creationId xmlns:p14="http://schemas.microsoft.com/office/powerpoint/2010/main" val="3069413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30</a:t>
            </a:fld>
            <a:endParaRPr lang="it-IT"/>
          </a:p>
        </p:txBody>
      </p:sp>
    </p:spTree>
    <p:extLst>
      <p:ext uri="{BB962C8B-B14F-4D97-AF65-F5344CB8AC3E}">
        <p14:creationId xmlns:p14="http://schemas.microsoft.com/office/powerpoint/2010/main" val="492276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31</a:t>
            </a:fld>
            <a:endParaRPr lang="it-IT"/>
          </a:p>
        </p:txBody>
      </p:sp>
    </p:spTree>
    <p:extLst>
      <p:ext uri="{BB962C8B-B14F-4D97-AF65-F5344CB8AC3E}">
        <p14:creationId xmlns:p14="http://schemas.microsoft.com/office/powerpoint/2010/main" val="114399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I'm even willing to bet that you've heard of Netflix Open Source Software (NOSS)</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a:t>
            </a:fld>
            <a:endParaRPr lang="it-IT"/>
          </a:p>
        </p:txBody>
      </p:sp>
    </p:spTree>
    <p:extLst>
      <p:ext uri="{BB962C8B-B14F-4D97-AF65-F5344CB8AC3E}">
        <p14:creationId xmlns:p14="http://schemas.microsoft.com/office/powerpoint/2010/main" val="2524862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32</a:t>
            </a:fld>
            <a:endParaRPr lang="it-IT"/>
          </a:p>
        </p:txBody>
      </p:sp>
    </p:spTree>
    <p:extLst>
      <p:ext uri="{BB962C8B-B14F-4D97-AF65-F5344CB8AC3E}">
        <p14:creationId xmlns:p14="http://schemas.microsoft.com/office/powerpoint/2010/main" val="1871418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33</a:t>
            </a:fld>
            <a:endParaRPr lang="it-IT"/>
          </a:p>
        </p:txBody>
      </p:sp>
    </p:spTree>
    <p:extLst>
      <p:ext uri="{BB962C8B-B14F-4D97-AF65-F5344CB8AC3E}">
        <p14:creationId xmlns:p14="http://schemas.microsoft.com/office/powerpoint/2010/main" val="1114698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34</a:t>
            </a:fld>
            <a:endParaRPr lang="it-IT"/>
          </a:p>
        </p:txBody>
      </p:sp>
    </p:spTree>
    <p:extLst>
      <p:ext uri="{BB962C8B-B14F-4D97-AF65-F5344CB8AC3E}">
        <p14:creationId xmlns:p14="http://schemas.microsoft.com/office/powerpoint/2010/main" val="1995177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Two-Phase Commit (2PC)</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Phase 1 - Each server that needs to commit data writes its data records to the log. If a server is unsuccessful, it responds with a failure message. If successful, the server replies with an OK message.</a:t>
            </a:r>
          </a:p>
          <a:p>
            <a:r>
              <a:rPr lang="en-US" sz="1200" b="0" i="0" kern="1200" dirty="0">
                <a:solidFill>
                  <a:schemeClr val="tx1"/>
                </a:solidFill>
                <a:effectLst/>
                <a:latin typeface="+mn-lt"/>
                <a:ea typeface="+mn-ea"/>
                <a:cs typeface="+mn-cs"/>
              </a:rPr>
              <a:t>Phase 2 - This phase begins after all participants respond OK. Then, the coordinator sends a signal to each server with commit instructions. After committing, each writes the commit as part of its log record for reference and sends the coordinator a message that its commit has been successfully implemented. If a server fails, the coordinator sends instructions to all servers to roll back the transaction. After the servers roll back, each sends feedback that this has been completed.</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35</a:t>
            </a:fld>
            <a:endParaRPr lang="it-IT"/>
          </a:p>
        </p:txBody>
      </p:sp>
    </p:spTree>
    <p:extLst>
      <p:ext uri="{BB962C8B-B14F-4D97-AF65-F5344CB8AC3E}">
        <p14:creationId xmlns:p14="http://schemas.microsoft.com/office/powerpoint/2010/main" val="2844683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36</a:t>
            </a:fld>
            <a:endParaRPr lang="it-IT"/>
          </a:p>
        </p:txBody>
      </p:sp>
    </p:spTree>
    <p:extLst>
      <p:ext uri="{BB962C8B-B14F-4D97-AF65-F5344CB8AC3E}">
        <p14:creationId xmlns:p14="http://schemas.microsoft.com/office/powerpoint/2010/main" val="3720654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you’re new to the microservices world, let me tell you, achieving all three of these becomes an art. </a:t>
            </a:r>
          </a:p>
          <a:p>
            <a:r>
              <a:rPr lang="en-US" sz="1200" b="0" i="0" kern="1200" dirty="0">
                <a:solidFill>
                  <a:schemeClr val="tx1"/>
                </a:solidFill>
                <a:effectLst/>
                <a:latin typeface="+mn-lt"/>
                <a:ea typeface="+mn-ea"/>
                <a:cs typeface="+mn-cs"/>
              </a:rPr>
              <a:t>Since microservices architecture relies more on over-the-wire (remote) dependencies and less on in-process components, your testing strategy and test environments need to adapt to these changes.</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38</a:t>
            </a:fld>
            <a:endParaRPr lang="it-IT"/>
          </a:p>
        </p:txBody>
      </p:sp>
    </p:spTree>
    <p:extLst>
      <p:ext uri="{BB962C8B-B14F-4D97-AF65-F5344CB8AC3E}">
        <p14:creationId xmlns:p14="http://schemas.microsoft.com/office/powerpoint/2010/main" val="2951936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39</a:t>
            </a:fld>
            <a:endParaRPr lang="it-IT"/>
          </a:p>
        </p:txBody>
      </p:sp>
    </p:spTree>
    <p:extLst>
      <p:ext uri="{BB962C8B-B14F-4D97-AF65-F5344CB8AC3E}">
        <p14:creationId xmlns:p14="http://schemas.microsoft.com/office/powerpoint/2010/main" val="5828419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40</a:t>
            </a:fld>
            <a:endParaRPr lang="it-IT"/>
          </a:p>
        </p:txBody>
      </p:sp>
    </p:spTree>
    <p:extLst>
      <p:ext uri="{BB962C8B-B14F-4D97-AF65-F5344CB8AC3E}">
        <p14:creationId xmlns:p14="http://schemas.microsoft.com/office/powerpoint/2010/main" val="35372727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get confused between unit testing and functional testing. They are a way different beast.</a:t>
            </a:r>
          </a:p>
          <a:p>
            <a:r>
              <a:rPr lang="en-US" sz="1200" b="0" i="0" kern="1200" dirty="0">
                <a:solidFill>
                  <a:schemeClr val="tx1"/>
                </a:solidFill>
                <a:effectLst/>
                <a:latin typeface="+mn-lt"/>
                <a:ea typeface="+mn-ea"/>
                <a:cs typeface="+mn-cs"/>
              </a:rPr>
              <a:t>The purpose of unit testing is to isolate the smallest testable parts of an API and verify that they function properly in isolation.</a:t>
            </a:r>
          </a:p>
          <a:p>
            <a:r>
              <a:rPr lang="en-US" dirty="0"/>
              <a:t>The prime objective of Functional testing is to check the functionalities of the system.</a:t>
            </a:r>
          </a:p>
        </p:txBody>
      </p:sp>
      <p:sp>
        <p:nvSpPr>
          <p:cNvPr id="4" name="Slide Number Placeholder 3"/>
          <p:cNvSpPr>
            <a:spLocks noGrp="1"/>
          </p:cNvSpPr>
          <p:nvPr>
            <p:ph type="sldNum" sz="quarter" idx="5"/>
          </p:nvPr>
        </p:nvSpPr>
        <p:spPr/>
        <p:txBody>
          <a:bodyPr/>
          <a:lstStyle/>
          <a:p>
            <a:fld id="{A44168C7-CDE6-B24B-B7C6-F8E72CFBA85A}" type="slidenum">
              <a:rPr lang="it-IT" smtClean="0"/>
              <a:t>41</a:t>
            </a:fld>
            <a:endParaRPr lang="it-IT"/>
          </a:p>
        </p:txBody>
      </p:sp>
    </p:spTree>
    <p:extLst>
      <p:ext uri="{BB962C8B-B14F-4D97-AF65-F5344CB8AC3E}">
        <p14:creationId xmlns:p14="http://schemas.microsoft.com/office/powerpoint/2010/main" val="2844202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DON’T confused over the integration tests for acceptance tests on the external components. </a:t>
            </a:r>
          </a:p>
          <a:p>
            <a:r>
              <a:rPr lang="en-US" sz="1200" b="0" i="0" kern="1200" dirty="0">
                <a:solidFill>
                  <a:schemeClr val="tx1"/>
                </a:solidFill>
                <a:effectLst/>
                <a:latin typeface="+mn-lt"/>
                <a:ea typeface="+mn-ea"/>
                <a:cs typeface="+mn-cs"/>
              </a:rPr>
              <a:t>The only goal is to aim for basic success and error paths through the integration module.</a:t>
            </a:r>
          </a:p>
          <a:p>
            <a:r>
              <a:rPr lang="en-US" sz="1200" b="0" i="0" kern="1200" dirty="0">
                <a:solidFill>
                  <a:schemeClr val="tx1"/>
                </a:solidFill>
                <a:effectLst/>
                <a:latin typeface="+mn-lt"/>
                <a:ea typeface="+mn-ea"/>
                <a:cs typeface="+mn-cs"/>
              </a:rPr>
              <a:t>e.g. incorrect SSL handling and missing HTTP headers, at the protocol level. </a:t>
            </a:r>
          </a:p>
          <a:p>
            <a:r>
              <a:rPr lang="en-US" sz="1200" b="0" i="0" kern="1200" dirty="0">
                <a:solidFill>
                  <a:schemeClr val="tx1"/>
                </a:solidFill>
                <a:effectLst/>
                <a:latin typeface="+mn-lt"/>
                <a:ea typeface="+mn-ea"/>
                <a:cs typeface="+mn-cs"/>
              </a:rPr>
              <a:t>e.g. the persistence integration test ensures that each component and protocol client must respond as an external dependency in case of timeouts and partial failures.</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42</a:t>
            </a:fld>
            <a:endParaRPr lang="it-IT"/>
          </a:p>
        </p:txBody>
      </p:sp>
    </p:spTree>
    <p:extLst>
      <p:ext uri="{BB962C8B-B14F-4D97-AF65-F5344CB8AC3E}">
        <p14:creationId xmlns:p14="http://schemas.microsoft.com/office/powerpoint/2010/main" val="237620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a:t>
            </a:fld>
            <a:endParaRPr lang="it-IT"/>
          </a:p>
        </p:txBody>
      </p:sp>
    </p:spTree>
    <p:extLst>
      <p:ext uri="{BB962C8B-B14F-4D97-AF65-F5344CB8AC3E}">
        <p14:creationId xmlns:p14="http://schemas.microsoft.com/office/powerpoint/2010/main" val="2113616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Test Double is a generic term for any case where you replace a production object for testing purposes. (i.e. fake, mock</a:t>
            </a:r>
            <a:r>
              <a:rPr lang="en-US" sz="1200" b="0" i="0" kern="1200">
                <a:solidFill>
                  <a:schemeClr val="tx1"/>
                </a:solidFill>
                <a:effectLst/>
                <a:latin typeface="+mn-lt"/>
                <a:ea typeface="+mn-ea"/>
                <a:cs typeface="+mn-cs"/>
              </a:rPr>
              <a:t>, stub</a:t>
            </a:r>
            <a:r>
              <a:rPr lang="en-US" sz="1200" b="0" i="0" kern="1200" dirty="0">
                <a:solidFill>
                  <a:schemeClr val="tx1"/>
                </a:solidFill>
                <a:effectLst/>
                <a:latin typeface="+mn-lt"/>
                <a:ea typeface="+mn-ea"/>
                <a:cs typeface="+mn-cs"/>
              </a:rPr>
              <a:t>, etc.)</a:t>
            </a:r>
          </a:p>
          <a:p>
            <a:r>
              <a:rPr lang="en-US" sz="1200" b="0" i="0" kern="1200" dirty="0">
                <a:solidFill>
                  <a:schemeClr val="tx1"/>
                </a:solidFill>
                <a:effectLst/>
                <a:latin typeface="+mn-lt"/>
                <a:ea typeface="+mn-ea"/>
                <a:cs typeface="+mn-cs"/>
              </a:rPr>
              <a:t>Point 5 (Interfacing issue) - To overcome this challenge, implementing a schema-based interface that both microservices incorporate into their interface implementation, providing a single source of truth when it comes to cross-microservices interactions.</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43</a:t>
            </a:fld>
            <a:endParaRPr lang="it-IT"/>
          </a:p>
        </p:txBody>
      </p:sp>
    </p:spTree>
    <p:extLst>
      <p:ext uri="{BB962C8B-B14F-4D97-AF65-F5344CB8AC3E}">
        <p14:creationId xmlns:p14="http://schemas.microsoft.com/office/powerpoint/2010/main" val="2891281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44</a:t>
            </a:fld>
            <a:endParaRPr lang="it-IT"/>
          </a:p>
        </p:txBody>
      </p:sp>
    </p:spTree>
    <p:extLst>
      <p:ext uri="{BB962C8B-B14F-4D97-AF65-F5344CB8AC3E}">
        <p14:creationId xmlns:p14="http://schemas.microsoft.com/office/powerpoint/2010/main" val="22847882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46</a:t>
            </a:fld>
            <a:endParaRPr lang="it-IT"/>
          </a:p>
        </p:txBody>
      </p:sp>
    </p:spTree>
    <p:extLst>
      <p:ext uri="{BB962C8B-B14F-4D97-AF65-F5344CB8AC3E}">
        <p14:creationId xmlns:p14="http://schemas.microsoft.com/office/powerpoint/2010/main" val="1723183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47</a:t>
            </a:fld>
            <a:endParaRPr lang="it-IT"/>
          </a:p>
        </p:txBody>
      </p:sp>
    </p:spTree>
    <p:extLst>
      <p:ext uri="{BB962C8B-B14F-4D97-AF65-F5344CB8AC3E}">
        <p14:creationId xmlns:p14="http://schemas.microsoft.com/office/powerpoint/2010/main" val="730074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48</a:t>
            </a:fld>
            <a:endParaRPr lang="it-IT"/>
          </a:p>
        </p:txBody>
      </p:sp>
    </p:spTree>
    <p:extLst>
      <p:ext uri="{BB962C8B-B14F-4D97-AF65-F5344CB8AC3E}">
        <p14:creationId xmlns:p14="http://schemas.microsoft.com/office/powerpoint/2010/main" val="434187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50</a:t>
            </a:fld>
            <a:endParaRPr lang="it-IT"/>
          </a:p>
        </p:txBody>
      </p:sp>
    </p:spTree>
    <p:extLst>
      <p:ext uri="{BB962C8B-B14F-4D97-AF65-F5344CB8AC3E}">
        <p14:creationId xmlns:p14="http://schemas.microsoft.com/office/powerpoint/2010/main" val="21352287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51</a:t>
            </a:fld>
            <a:endParaRPr lang="it-IT"/>
          </a:p>
        </p:txBody>
      </p:sp>
    </p:spTree>
    <p:extLst>
      <p:ext uri="{BB962C8B-B14F-4D97-AF65-F5344CB8AC3E}">
        <p14:creationId xmlns:p14="http://schemas.microsoft.com/office/powerpoint/2010/main" val="32367163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52</a:t>
            </a:fld>
            <a:endParaRPr lang="it-IT"/>
          </a:p>
        </p:txBody>
      </p:sp>
    </p:spTree>
    <p:extLst>
      <p:ext uri="{BB962C8B-B14F-4D97-AF65-F5344CB8AC3E}">
        <p14:creationId xmlns:p14="http://schemas.microsoft.com/office/powerpoint/2010/main" val="25644541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53</a:t>
            </a:fld>
            <a:endParaRPr lang="it-IT"/>
          </a:p>
        </p:txBody>
      </p:sp>
    </p:spTree>
    <p:extLst>
      <p:ext uri="{BB962C8B-B14F-4D97-AF65-F5344CB8AC3E}">
        <p14:creationId xmlns:p14="http://schemas.microsoft.com/office/powerpoint/2010/main" val="33156592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54</a:t>
            </a:fld>
            <a:endParaRPr lang="it-IT"/>
          </a:p>
        </p:txBody>
      </p:sp>
    </p:spTree>
    <p:extLst>
      <p:ext uri="{BB962C8B-B14F-4D97-AF65-F5344CB8AC3E}">
        <p14:creationId xmlns:p14="http://schemas.microsoft.com/office/powerpoint/2010/main" val="62669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a:t>
            </a:fld>
            <a:endParaRPr lang="it-IT"/>
          </a:p>
        </p:txBody>
      </p:sp>
    </p:spTree>
    <p:extLst>
      <p:ext uri="{BB962C8B-B14F-4D97-AF65-F5344CB8AC3E}">
        <p14:creationId xmlns:p14="http://schemas.microsoft.com/office/powerpoint/2010/main" val="30019028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55</a:t>
            </a:fld>
            <a:endParaRPr lang="it-IT"/>
          </a:p>
        </p:txBody>
      </p:sp>
    </p:spTree>
    <p:extLst>
      <p:ext uri="{BB962C8B-B14F-4D97-AF65-F5344CB8AC3E}">
        <p14:creationId xmlns:p14="http://schemas.microsoft.com/office/powerpoint/2010/main" val="1862546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56</a:t>
            </a:fld>
            <a:endParaRPr lang="it-IT"/>
          </a:p>
        </p:txBody>
      </p:sp>
    </p:spTree>
    <p:extLst>
      <p:ext uri="{BB962C8B-B14F-4D97-AF65-F5344CB8AC3E}">
        <p14:creationId xmlns:p14="http://schemas.microsoft.com/office/powerpoint/2010/main" val="31212100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57</a:t>
            </a:fld>
            <a:endParaRPr lang="it-IT"/>
          </a:p>
        </p:txBody>
      </p:sp>
    </p:spTree>
    <p:extLst>
      <p:ext uri="{BB962C8B-B14F-4D97-AF65-F5344CB8AC3E}">
        <p14:creationId xmlns:p14="http://schemas.microsoft.com/office/powerpoint/2010/main" val="11806605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58</a:t>
            </a:fld>
            <a:endParaRPr lang="it-IT"/>
          </a:p>
        </p:txBody>
      </p:sp>
    </p:spTree>
    <p:extLst>
      <p:ext uri="{BB962C8B-B14F-4D97-AF65-F5344CB8AC3E}">
        <p14:creationId xmlns:p14="http://schemas.microsoft.com/office/powerpoint/2010/main" val="21759268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59</a:t>
            </a:fld>
            <a:endParaRPr lang="it-IT"/>
          </a:p>
        </p:txBody>
      </p:sp>
    </p:spTree>
    <p:extLst>
      <p:ext uri="{BB962C8B-B14F-4D97-AF65-F5344CB8AC3E}">
        <p14:creationId xmlns:p14="http://schemas.microsoft.com/office/powerpoint/2010/main" val="39639998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OAuth2 isn't perfect, but it's a widely adopted standard. The advantage of using it is that you can rely on libraries and platforms that will greatly accelerate your development phase.</a:t>
            </a:r>
          </a:p>
        </p:txBody>
      </p:sp>
      <p:sp>
        <p:nvSpPr>
          <p:cNvPr id="4" name="Slide Number Placeholder 3"/>
          <p:cNvSpPr>
            <a:spLocks noGrp="1"/>
          </p:cNvSpPr>
          <p:nvPr>
            <p:ph type="sldNum" sz="quarter" idx="5"/>
          </p:nvPr>
        </p:nvSpPr>
        <p:spPr/>
        <p:txBody>
          <a:bodyPr/>
          <a:lstStyle/>
          <a:p>
            <a:fld id="{A44168C7-CDE6-B24B-B7C6-F8E72CFBA85A}" type="slidenum">
              <a:rPr lang="it-IT" smtClean="0"/>
              <a:t>60</a:t>
            </a:fld>
            <a:endParaRPr lang="it-IT"/>
          </a:p>
        </p:txBody>
      </p:sp>
    </p:spTree>
    <p:extLst>
      <p:ext uri="{BB962C8B-B14F-4D97-AF65-F5344CB8AC3E}">
        <p14:creationId xmlns:p14="http://schemas.microsoft.com/office/powerpoint/2010/main" val="31796624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61</a:t>
            </a:fld>
            <a:endParaRPr lang="it-IT"/>
          </a:p>
        </p:txBody>
      </p:sp>
    </p:spTree>
    <p:extLst>
      <p:ext uri="{BB962C8B-B14F-4D97-AF65-F5344CB8AC3E}">
        <p14:creationId xmlns:p14="http://schemas.microsoft.com/office/powerpoint/2010/main" val="4441730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62</a:t>
            </a:fld>
            <a:endParaRPr lang="it-IT"/>
          </a:p>
        </p:txBody>
      </p:sp>
    </p:spTree>
    <p:extLst>
      <p:ext uri="{BB962C8B-B14F-4D97-AF65-F5344CB8AC3E}">
        <p14:creationId xmlns:p14="http://schemas.microsoft.com/office/powerpoint/2010/main" val="17967386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63</a:t>
            </a:fld>
            <a:endParaRPr lang="it-IT"/>
          </a:p>
        </p:txBody>
      </p:sp>
    </p:spTree>
    <p:extLst>
      <p:ext uri="{BB962C8B-B14F-4D97-AF65-F5344CB8AC3E}">
        <p14:creationId xmlns:p14="http://schemas.microsoft.com/office/powerpoint/2010/main" val="63392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64</a:t>
            </a:fld>
            <a:endParaRPr lang="it-IT"/>
          </a:p>
        </p:txBody>
      </p:sp>
    </p:spTree>
    <p:extLst>
      <p:ext uri="{BB962C8B-B14F-4D97-AF65-F5344CB8AC3E}">
        <p14:creationId xmlns:p14="http://schemas.microsoft.com/office/powerpoint/2010/main" val="715274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7</a:t>
            </a:fld>
            <a:endParaRPr lang="it-IT"/>
          </a:p>
        </p:txBody>
      </p:sp>
    </p:spTree>
    <p:extLst>
      <p:ext uri="{BB962C8B-B14F-4D97-AF65-F5344CB8AC3E}">
        <p14:creationId xmlns:p14="http://schemas.microsoft.com/office/powerpoint/2010/main" val="9756824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65</a:t>
            </a:fld>
            <a:endParaRPr lang="it-IT"/>
          </a:p>
        </p:txBody>
      </p:sp>
    </p:spTree>
    <p:extLst>
      <p:ext uri="{BB962C8B-B14F-4D97-AF65-F5344CB8AC3E}">
        <p14:creationId xmlns:p14="http://schemas.microsoft.com/office/powerpoint/2010/main" val="2352389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67</a:t>
            </a:fld>
            <a:endParaRPr lang="it-IT"/>
          </a:p>
        </p:txBody>
      </p:sp>
    </p:spTree>
    <p:extLst>
      <p:ext uri="{BB962C8B-B14F-4D97-AF65-F5344CB8AC3E}">
        <p14:creationId xmlns:p14="http://schemas.microsoft.com/office/powerpoint/2010/main" val="40922823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68</a:t>
            </a:fld>
            <a:endParaRPr lang="it-IT"/>
          </a:p>
        </p:txBody>
      </p:sp>
    </p:spTree>
    <p:extLst>
      <p:ext uri="{BB962C8B-B14F-4D97-AF65-F5344CB8AC3E}">
        <p14:creationId xmlns:p14="http://schemas.microsoft.com/office/powerpoint/2010/main" val="1443506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69</a:t>
            </a:fld>
            <a:endParaRPr lang="it-IT"/>
          </a:p>
        </p:txBody>
      </p:sp>
    </p:spTree>
    <p:extLst>
      <p:ext uri="{BB962C8B-B14F-4D97-AF65-F5344CB8AC3E}">
        <p14:creationId xmlns:p14="http://schemas.microsoft.com/office/powerpoint/2010/main" val="6777756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70</a:t>
            </a:fld>
            <a:endParaRPr lang="en-US"/>
          </a:p>
        </p:txBody>
      </p:sp>
    </p:spTree>
    <p:extLst>
      <p:ext uri="{BB962C8B-B14F-4D97-AF65-F5344CB8AC3E}">
        <p14:creationId xmlns:p14="http://schemas.microsoft.com/office/powerpoint/2010/main" val="137350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8</a:t>
            </a:fld>
            <a:endParaRPr lang="it-IT"/>
          </a:p>
        </p:txBody>
      </p:sp>
    </p:spTree>
    <p:extLst>
      <p:ext uri="{BB962C8B-B14F-4D97-AF65-F5344CB8AC3E}">
        <p14:creationId xmlns:p14="http://schemas.microsoft.com/office/powerpoint/2010/main" val="2618227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9</a:t>
            </a:fld>
            <a:endParaRPr lang="it-IT"/>
          </a:p>
        </p:txBody>
      </p:sp>
    </p:spTree>
    <p:extLst>
      <p:ext uri="{BB962C8B-B14F-4D97-AF65-F5344CB8AC3E}">
        <p14:creationId xmlns:p14="http://schemas.microsoft.com/office/powerpoint/2010/main" val="206892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10</a:t>
            </a:fld>
            <a:endParaRPr lang="it-IT"/>
          </a:p>
        </p:txBody>
      </p:sp>
    </p:spTree>
    <p:extLst>
      <p:ext uri="{BB962C8B-B14F-4D97-AF65-F5344CB8AC3E}">
        <p14:creationId xmlns:p14="http://schemas.microsoft.com/office/powerpoint/2010/main" val="3899238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8"/>
            <a:ext cx="8386686" cy="973931"/>
          </a:xfrm>
        </p:spPr>
        <p:txBody>
          <a:bodyPr/>
          <a:lstStyle>
            <a:lvl1pPr>
              <a:lnSpc>
                <a:spcPts val="3500"/>
              </a:lnSpc>
              <a:defRPr baseline="0">
                <a:solidFill>
                  <a:schemeClr val="tx2"/>
                </a:solidFill>
              </a:defRPr>
            </a:lvl1pPr>
          </a:lstStyle>
          <a:p>
            <a:r>
              <a:rPr lang="it-IT" dirty="0"/>
              <a:t>Presentation Title</a:t>
            </a:r>
            <a:br>
              <a:rPr lang="it-IT" dirty="0"/>
            </a:br>
            <a:r>
              <a:rPr lang="it-IT" dirty="0" err="1"/>
              <a:t>Arial</a:t>
            </a:r>
            <a:r>
              <a:rPr lang="it-IT" dirty="0"/>
              <a:t> </a:t>
            </a:r>
            <a:r>
              <a:rPr lang="it-IT" dirty="0" err="1"/>
              <a:t>Bold</a:t>
            </a:r>
            <a:r>
              <a:rPr lang="it-IT" dirty="0"/>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Presentation </a:t>
            </a:r>
            <a:r>
              <a:rPr lang="it-IT" dirty="0" err="1"/>
              <a:t>Subtitle</a:t>
            </a:r>
            <a:br>
              <a:rPr lang="it-IT" dirty="0"/>
            </a:br>
            <a:r>
              <a:rPr lang="it-IT" dirty="0" err="1"/>
              <a:t>Arial</a:t>
            </a:r>
            <a:r>
              <a:rPr lang="it-IT" dirty="0"/>
              <a:t> Regular 20/24pt</a:t>
            </a:r>
          </a:p>
        </p:txBody>
      </p:sp>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fld id="{E9BCA795-6DB1-0248-99D5-883AF2D12726}" type="datetime4">
              <a:rPr lang="it-IT" smtClean="0"/>
              <a:t>1 aprile 2020</a:t>
            </a:fld>
            <a:endParaRPr lang="it-IT" dirty="0"/>
          </a:p>
        </p:txBody>
      </p:sp>
      <p:sp>
        <p:nvSpPr>
          <p:cNvPr id="13" name="CasellaDiTesto 12"/>
          <p:cNvSpPr txBox="1"/>
          <p:nvPr userDrawn="1"/>
        </p:nvSpPr>
        <p:spPr>
          <a:xfrm>
            <a:off x="6337920" y="228600"/>
            <a:ext cx="1428323" cy="148936"/>
          </a:xfrm>
          <a:prstGeom prst="rect">
            <a:avLst/>
          </a:prstGeom>
          <a:noFill/>
        </p:spPr>
        <p:txBody>
          <a:bodyPr wrap="square" lIns="0" tIns="0" rIns="0" bIns="0" rtlCol="0">
            <a:noAutofit/>
          </a:bodyPr>
          <a:lstStyle/>
          <a:p>
            <a:r>
              <a:rPr lang="it-IT" sz="1200" b="1" dirty="0" err="1">
                <a:solidFill>
                  <a:schemeClr val="tx2"/>
                </a:solidFill>
              </a:rPr>
              <a:t>Department</a:t>
            </a:r>
            <a:r>
              <a:rPr lang="it-IT" sz="1200" b="1" dirty="0">
                <a:solidFill>
                  <a:schemeClr val="tx2"/>
                </a:solidFill>
              </a:rPr>
              <a:t>:</a:t>
            </a:r>
          </a:p>
        </p:txBody>
      </p:sp>
      <p:sp>
        <p:nvSpPr>
          <p:cNvPr id="14" name="CasellaDiTesto 13"/>
          <p:cNvSpPr txBox="1"/>
          <p:nvPr userDrawn="1"/>
        </p:nvSpPr>
        <p:spPr>
          <a:xfrm>
            <a:off x="6337920" y="714375"/>
            <a:ext cx="1428323" cy="155287"/>
          </a:xfrm>
          <a:prstGeom prst="rect">
            <a:avLst/>
          </a:prstGeom>
          <a:noFill/>
        </p:spPr>
        <p:txBody>
          <a:bodyPr wrap="square" lIns="0" tIns="0" rIns="0" bIns="0" rtlCol="0">
            <a:noAutofit/>
          </a:bodyPr>
          <a:lstStyle/>
          <a:p>
            <a:r>
              <a:rPr lang="it-IT" sz="1200" b="1" dirty="0">
                <a:solidFill>
                  <a:schemeClr val="tx2"/>
                </a:solidFill>
              </a:rPr>
              <a:t>Country:</a:t>
            </a:r>
          </a:p>
        </p:txBody>
      </p:sp>
      <p:sp>
        <p:nvSpPr>
          <p:cNvPr id="15" name="Segnaposto testo 3"/>
          <p:cNvSpPr>
            <a:spLocks noGrp="1"/>
          </p:cNvSpPr>
          <p:nvPr>
            <p:ph type="body" sz="quarter" idx="11" hasCustomPrompt="1"/>
          </p:nvPr>
        </p:nvSpPr>
        <p:spPr>
          <a:xfrm>
            <a:off x="6338689" y="430934"/>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Insert</a:t>
            </a:r>
            <a:r>
              <a:rPr lang="it-IT" dirty="0"/>
              <a:t> </a:t>
            </a:r>
            <a:r>
              <a:rPr lang="it-IT" dirty="0" err="1"/>
              <a:t>Department</a:t>
            </a:r>
            <a:r>
              <a:rPr lang="it-IT" dirty="0"/>
              <a:t> </a:t>
            </a:r>
            <a:r>
              <a:rPr lang="it-IT" dirty="0" err="1"/>
              <a:t>Name</a:t>
            </a:r>
            <a:endParaRPr lang="it-IT" dirty="0"/>
          </a:p>
        </p:txBody>
      </p:sp>
      <p:sp>
        <p:nvSpPr>
          <p:cNvPr id="16" name="Segnaposto testo 3"/>
          <p:cNvSpPr>
            <a:spLocks noGrp="1"/>
          </p:cNvSpPr>
          <p:nvPr>
            <p:ph type="body" sz="quarter" idx="12" hasCustomPrompt="1"/>
          </p:nvPr>
        </p:nvSpPr>
        <p:spPr>
          <a:xfrm>
            <a:off x="6338689" y="917288"/>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Insesdasrt</a:t>
            </a:r>
            <a:r>
              <a:rPr lang="it-IT" dirty="0"/>
              <a:t> Country </a:t>
            </a:r>
            <a:r>
              <a:rPr lang="it-IT" dirty="0" err="1"/>
              <a:t>Name</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pic>
        <p:nvPicPr>
          <p:cNvPr id="11" name="Immagine 11"/>
          <p:cNvPicPr>
            <a:picLocks noChangeAspect="1"/>
          </p:cNvPicPr>
          <p:nvPr userDrawn="1"/>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8859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EC66330-A9FA-9243-A32F-99BD6DB6B492}" type="datetime4">
              <a:rPr lang="it-IT" smtClean="0"/>
              <a:t>1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20" name="Segnaposto tabella 4"/>
          <p:cNvSpPr>
            <a:spLocks noGrp="1"/>
          </p:cNvSpPr>
          <p:nvPr>
            <p:ph type="tbl" sz="quarter" idx="19"/>
          </p:nvPr>
        </p:nvSpPr>
        <p:spPr>
          <a:xfrm>
            <a:off x="347663" y="1262063"/>
            <a:ext cx="8386762" cy="2232422"/>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testo 18"/>
          <p:cNvSpPr>
            <a:spLocks noGrp="1"/>
          </p:cNvSpPr>
          <p:nvPr>
            <p:ph type="body" sz="quarter" idx="14"/>
          </p:nvPr>
        </p:nvSpPr>
        <p:spPr>
          <a:xfrm>
            <a:off x="347664" y="3572622"/>
            <a:ext cx="8391525" cy="976793"/>
          </a:xfrm>
        </p:spPr>
        <p:txBody>
          <a:bodyPr wrap="square"/>
          <a:lstStyle>
            <a:lvl1pPr marL="0" indent="0" algn="l">
              <a:lnSpc>
                <a:spcPct val="100000"/>
              </a:lnSpc>
              <a:buClr>
                <a:schemeClr val="tx2"/>
              </a:buClr>
              <a:buFont typeface="Wingdings" charset="2"/>
              <a:buChar char="v"/>
              <a:defRPr sz="2000" b="1" i="0" baseline="0"/>
            </a:lvl1pPr>
            <a:lvl2pPr marL="410400" indent="-194400">
              <a:lnSpc>
                <a:spcPct val="100000"/>
              </a:lnSpc>
              <a:spcAft>
                <a:spcPts val="0"/>
              </a:spcAft>
              <a:buClr>
                <a:schemeClr val="tx2"/>
              </a:buClr>
              <a:buFont typeface="Wingdings" charset="2"/>
              <a:buChar char="§"/>
              <a:defRPr sz="1000" baseline="0"/>
            </a:lvl2pPr>
            <a:lvl3pPr marL="410400" indent="-194400">
              <a:lnSpc>
                <a:spcPct val="100000"/>
              </a:lnSpc>
              <a:buClr>
                <a:schemeClr val="tx1"/>
              </a:buClr>
              <a:buFont typeface="Lucida Grande"/>
              <a:buChar char="-"/>
              <a:defRPr sz="1000"/>
            </a:lvl3pPr>
            <a:lvl4pPr marL="410400" indent="-194400">
              <a:lnSpc>
                <a:spcPct val="100000"/>
              </a:lnSpc>
              <a:defRPr sz="1000"/>
            </a:lvl4pPr>
            <a:lvl5pPr marL="410400" indent="-194400">
              <a:lnSpc>
                <a:spcPct val="100000"/>
              </a:lnSpc>
              <a:buClr>
                <a:schemeClr val="tx1"/>
              </a:buClr>
              <a:buFont typeface="Wingdings" charset="2"/>
              <a:buChar char="Ø"/>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Tree>
    <p:extLst>
      <p:ext uri="{BB962C8B-B14F-4D97-AF65-F5344CB8AC3E}">
        <p14:creationId xmlns:p14="http://schemas.microsoft.com/office/powerpoint/2010/main" val="30769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5BE9C2E3-9CE0-B644-BE36-B0C89A7CAE94}" type="datetime4">
              <a:rPr lang="it-IT" smtClean="0"/>
              <a:t>1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8" name="Segnaposto grafico 17"/>
          <p:cNvSpPr>
            <a:spLocks noGrp="1"/>
          </p:cNvSpPr>
          <p:nvPr>
            <p:ph type="chart" sz="quarter" idx="17"/>
          </p:nvPr>
        </p:nvSpPr>
        <p:spPr>
          <a:xfrm>
            <a:off x="4613301" y="1274130"/>
            <a:ext cx="4126071" cy="1575955"/>
          </a:xfrm>
        </p:spPr>
        <p:txBody>
          <a:bodyPr/>
          <a:lstStyle/>
          <a:p>
            <a:r>
              <a:rPr lang="en-US"/>
              <a:t>Click icon to add chart</a:t>
            </a:r>
            <a:endParaRPr lang="it-IT"/>
          </a:p>
        </p:txBody>
      </p:sp>
      <p:sp>
        <p:nvSpPr>
          <p:cNvPr id="24" name="Segnaposto tabella 2"/>
          <p:cNvSpPr>
            <a:spLocks noGrp="1"/>
          </p:cNvSpPr>
          <p:nvPr>
            <p:ph type="tbl" sz="quarter" idx="21"/>
          </p:nvPr>
        </p:nvSpPr>
        <p:spPr>
          <a:xfrm>
            <a:off x="4613301" y="3049982"/>
            <a:ext cx="4120686" cy="1512709"/>
          </a:xfrm>
        </p:spPr>
        <p:txBody>
          <a:bodyPr/>
          <a:lstStyle/>
          <a:p>
            <a:r>
              <a:rPr lang="en-US"/>
              <a:t>Click icon to add table</a:t>
            </a:r>
            <a:endParaRPr lang="it-IT"/>
          </a:p>
        </p:txBody>
      </p:sp>
      <p:sp>
        <p:nvSpPr>
          <p:cNvPr id="25" name="Segnaposto grafico 17"/>
          <p:cNvSpPr>
            <a:spLocks noGrp="1"/>
          </p:cNvSpPr>
          <p:nvPr>
            <p:ph type="chart" sz="quarter" idx="22"/>
          </p:nvPr>
        </p:nvSpPr>
        <p:spPr>
          <a:xfrm>
            <a:off x="347301" y="1274130"/>
            <a:ext cx="4126071" cy="1575955"/>
          </a:xfrm>
        </p:spPr>
        <p:txBody>
          <a:bodyPr/>
          <a:lstStyle/>
          <a:p>
            <a:r>
              <a:rPr lang="en-US"/>
              <a:t>Click icon to add chart</a:t>
            </a:r>
            <a:endParaRPr lang="it-IT"/>
          </a:p>
        </p:txBody>
      </p:sp>
      <p:sp>
        <p:nvSpPr>
          <p:cNvPr id="26" name="Segnaposto tabella 2"/>
          <p:cNvSpPr>
            <a:spLocks noGrp="1"/>
          </p:cNvSpPr>
          <p:nvPr>
            <p:ph type="tbl" sz="quarter" idx="23"/>
          </p:nvPr>
        </p:nvSpPr>
        <p:spPr>
          <a:xfrm>
            <a:off x="347301" y="3049982"/>
            <a:ext cx="4120686" cy="1512709"/>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7"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7" name="Immagine 16"/>
          <p:cNvPicPr>
            <a:picLocks noChangeAspect="1"/>
          </p:cNvPicPr>
          <p:nvPr userDrawn="1"/>
        </p:nvPicPr>
        <p:blipFill>
          <a:blip r:embed="rId3"/>
          <a:stretch>
            <a:fillRect/>
          </a:stretch>
        </p:blipFill>
        <p:spPr>
          <a:xfrm>
            <a:off x="8282787" y="4651599"/>
            <a:ext cx="444281" cy="360000"/>
          </a:xfrm>
          <a:prstGeom prst="rect">
            <a:avLst/>
          </a:prstGeom>
        </p:spPr>
      </p:pic>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9"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64832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1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 name="Freccia destra 1"/>
          <p:cNvSpPr/>
          <p:nvPr userDrawn="1"/>
        </p:nvSpPr>
        <p:spPr>
          <a:xfrm flipV="1">
            <a:off x="347301" y="2796102"/>
            <a:ext cx="8392070" cy="176645"/>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Segnaposto testo 3"/>
          <p:cNvSpPr>
            <a:spLocks noGrp="1"/>
          </p:cNvSpPr>
          <p:nvPr>
            <p:ph type="body" sz="quarter" idx="14" hasCustomPrompt="1"/>
          </p:nvPr>
        </p:nvSpPr>
        <p:spPr>
          <a:xfrm>
            <a:off x="693161" y="2657701"/>
            <a:ext cx="707688" cy="138401"/>
          </a:xfrm>
        </p:spPr>
        <p:txBody>
          <a:bodyPr/>
          <a:lstStyle>
            <a:lvl1pPr algn="ctr">
              <a:defRPr/>
            </a:lvl1pPr>
          </a:lstStyle>
          <a:p>
            <a:pPr lvl="0"/>
            <a:r>
              <a:rPr lang="it-IT" dirty="0"/>
              <a:t>Data</a:t>
            </a:r>
          </a:p>
        </p:txBody>
      </p:sp>
      <p:cxnSp>
        <p:nvCxnSpPr>
          <p:cNvPr id="10" name="Connettore 1 9"/>
          <p:cNvCxnSpPr/>
          <p:nvPr userDrawn="1"/>
        </p:nvCxnSpPr>
        <p:spPr>
          <a:xfrm>
            <a:off x="347301"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flipV="1">
            <a:off x="1047724"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1516304" y="2972747"/>
            <a:ext cx="707688" cy="138401"/>
          </a:xfrm>
        </p:spPr>
        <p:txBody>
          <a:bodyPr/>
          <a:lstStyle>
            <a:lvl1pPr algn="ctr">
              <a:defRPr/>
            </a:lvl1pPr>
          </a:lstStyle>
          <a:p>
            <a:pPr lvl="0"/>
            <a:r>
              <a:rPr lang="it-IT" dirty="0"/>
              <a:t>Data</a:t>
            </a:r>
          </a:p>
        </p:txBody>
      </p:sp>
      <p:cxnSp>
        <p:nvCxnSpPr>
          <p:cNvPr id="32" name="Connettore 1 31"/>
          <p:cNvCxnSpPr/>
          <p:nvPr userDrawn="1"/>
        </p:nvCxnSpPr>
        <p:spPr>
          <a:xfrm>
            <a:off x="117044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flipV="1">
            <a:off x="187086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2306144" y="2657701"/>
            <a:ext cx="707688" cy="138401"/>
          </a:xfrm>
        </p:spPr>
        <p:txBody>
          <a:bodyPr/>
          <a:lstStyle>
            <a:lvl1pPr algn="ctr">
              <a:defRPr/>
            </a:lvl1pPr>
          </a:lstStyle>
          <a:p>
            <a:pPr lvl="0"/>
            <a:r>
              <a:rPr lang="it-IT" dirty="0"/>
              <a:t>Data</a:t>
            </a:r>
          </a:p>
        </p:txBody>
      </p:sp>
      <p:cxnSp>
        <p:nvCxnSpPr>
          <p:cNvPr id="35" name="Connettore 1 34"/>
          <p:cNvCxnSpPr/>
          <p:nvPr userDrawn="1"/>
        </p:nvCxnSpPr>
        <p:spPr>
          <a:xfrm>
            <a:off x="1960284"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flipV="1">
            <a:off x="2660707"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3140364" y="2972747"/>
            <a:ext cx="707688" cy="138401"/>
          </a:xfrm>
        </p:spPr>
        <p:txBody>
          <a:bodyPr/>
          <a:lstStyle>
            <a:lvl1pPr algn="ctr">
              <a:defRPr/>
            </a:lvl1pPr>
          </a:lstStyle>
          <a:p>
            <a:pPr lvl="0"/>
            <a:r>
              <a:rPr lang="it-IT" dirty="0"/>
              <a:t>Data</a:t>
            </a:r>
          </a:p>
        </p:txBody>
      </p:sp>
      <p:cxnSp>
        <p:nvCxnSpPr>
          <p:cNvPr id="41" name="Connettore 1 40"/>
          <p:cNvCxnSpPr/>
          <p:nvPr userDrawn="1"/>
        </p:nvCxnSpPr>
        <p:spPr>
          <a:xfrm>
            <a:off x="279450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flipV="1">
            <a:off x="349492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3921076" y="2657701"/>
            <a:ext cx="707688" cy="138401"/>
          </a:xfrm>
        </p:spPr>
        <p:txBody>
          <a:bodyPr/>
          <a:lstStyle>
            <a:lvl1pPr algn="ctr">
              <a:defRPr/>
            </a:lvl1pPr>
          </a:lstStyle>
          <a:p>
            <a:pPr lvl="0"/>
            <a:r>
              <a:rPr lang="it-IT" dirty="0"/>
              <a:t>Data</a:t>
            </a:r>
          </a:p>
        </p:txBody>
      </p:sp>
      <p:cxnSp>
        <p:nvCxnSpPr>
          <p:cNvPr id="44" name="Connettore 1 43"/>
          <p:cNvCxnSpPr/>
          <p:nvPr userDrawn="1"/>
        </p:nvCxnSpPr>
        <p:spPr>
          <a:xfrm>
            <a:off x="3575216"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flipV="1">
            <a:off x="4275639"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4764424" y="2972747"/>
            <a:ext cx="707688" cy="138401"/>
          </a:xfrm>
        </p:spPr>
        <p:txBody>
          <a:bodyPr/>
          <a:lstStyle>
            <a:lvl1pPr algn="ctr">
              <a:defRPr/>
            </a:lvl1pPr>
          </a:lstStyle>
          <a:p>
            <a:pPr lvl="0"/>
            <a:r>
              <a:rPr lang="it-IT" dirty="0"/>
              <a:t>Data</a:t>
            </a:r>
          </a:p>
        </p:txBody>
      </p:sp>
      <p:cxnSp>
        <p:nvCxnSpPr>
          <p:cNvPr id="47" name="Connettore 1 46"/>
          <p:cNvCxnSpPr/>
          <p:nvPr userDrawn="1"/>
        </p:nvCxnSpPr>
        <p:spPr>
          <a:xfrm>
            <a:off x="441856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flipV="1">
            <a:off x="511898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6373091" y="2972747"/>
            <a:ext cx="707688" cy="138401"/>
          </a:xfrm>
        </p:spPr>
        <p:txBody>
          <a:bodyPr/>
          <a:lstStyle>
            <a:lvl1pPr algn="ctr">
              <a:defRPr/>
            </a:lvl1pPr>
          </a:lstStyle>
          <a:p>
            <a:pPr lvl="0"/>
            <a:r>
              <a:rPr lang="it-IT" dirty="0"/>
              <a:t>Data</a:t>
            </a:r>
          </a:p>
        </p:txBody>
      </p:sp>
      <p:cxnSp>
        <p:nvCxnSpPr>
          <p:cNvPr id="50" name="Connettore 1 49"/>
          <p:cNvCxnSpPr/>
          <p:nvPr userDrawn="1"/>
        </p:nvCxnSpPr>
        <p:spPr>
          <a:xfrm>
            <a:off x="6027231"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flipV="1">
            <a:off x="6727654"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5557715" y="2657701"/>
            <a:ext cx="707688" cy="138401"/>
          </a:xfrm>
        </p:spPr>
        <p:txBody>
          <a:bodyPr/>
          <a:lstStyle>
            <a:lvl1pPr algn="ctr">
              <a:defRPr/>
            </a:lvl1pPr>
          </a:lstStyle>
          <a:p>
            <a:pPr lvl="0"/>
            <a:r>
              <a:rPr lang="it-IT" dirty="0"/>
              <a:t>Data</a:t>
            </a:r>
          </a:p>
        </p:txBody>
      </p:sp>
      <p:cxnSp>
        <p:nvCxnSpPr>
          <p:cNvPr id="53" name="Connettore 1 52"/>
          <p:cNvCxnSpPr/>
          <p:nvPr userDrawn="1"/>
        </p:nvCxnSpPr>
        <p:spPr>
          <a:xfrm>
            <a:off x="5211855"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flipV="1">
            <a:off x="5912278"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7166350" y="2657701"/>
            <a:ext cx="707688" cy="138401"/>
          </a:xfrm>
        </p:spPr>
        <p:txBody>
          <a:bodyPr/>
          <a:lstStyle>
            <a:lvl1pPr algn="ctr">
              <a:defRPr/>
            </a:lvl1pPr>
          </a:lstStyle>
          <a:p>
            <a:pPr lvl="0"/>
            <a:r>
              <a:rPr lang="it-IT" dirty="0"/>
              <a:t>Data</a:t>
            </a:r>
          </a:p>
        </p:txBody>
      </p:sp>
      <p:cxnSp>
        <p:nvCxnSpPr>
          <p:cNvPr id="56" name="Connettore 1 55"/>
          <p:cNvCxnSpPr/>
          <p:nvPr userDrawn="1"/>
        </p:nvCxnSpPr>
        <p:spPr>
          <a:xfrm>
            <a:off x="6820490"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flipV="1">
            <a:off x="7520913"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347663"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1" name="Segnaposto testo 59"/>
          <p:cNvSpPr>
            <a:spLocks noGrp="1"/>
          </p:cNvSpPr>
          <p:nvPr>
            <p:ph type="body" sz="quarter" idx="24"/>
          </p:nvPr>
        </p:nvSpPr>
        <p:spPr>
          <a:xfrm>
            <a:off x="1972526"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2" name="Segnaposto testo 59"/>
          <p:cNvSpPr>
            <a:spLocks noGrp="1"/>
          </p:cNvSpPr>
          <p:nvPr>
            <p:ph type="body" sz="quarter" idx="25"/>
          </p:nvPr>
        </p:nvSpPr>
        <p:spPr>
          <a:xfrm>
            <a:off x="3575215"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3" name="Segnaposto testo 59"/>
          <p:cNvSpPr>
            <a:spLocks noGrp="1"/>
          </p:cNvSpPr>
          <p:nvPr>
            <p:ph type="body" sz="quarter" idx="26"/>
          </p:nvPr>
        </p:nvSpPr>
        <p:spPr>
          <a:xfrm>
            <a:off x="5222869"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4" name="Segnaposto testo 59"/>
          <p:cNvSpPr>
            <a:spLocks noGrp="1"/>
          </p:cNvSpPr>
          <p:nvPr>
            <p:ph type="body" sz="quarter" idx="27"/>
          </p:nvPr>
        </p:nvSpPr>
        <p:spPr>
          <a:xfrm>
            <a:off x="6844542"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0" name="Segnaposto testo 59"/>
          <p:cNvSpPr>
            <a:spLocks noGrp="1"/>
          </p:cNvSpPr>
          <p:nvPr>
            <p:ph type="body" sz="quarter" idx="29"/>
          </p:nvPr>
        </p:nvSpPr>
        <p:spPr>
          <a:xfrm>
            <a:off x="1172318"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1" name="Segnaposto testo 59"/>
          <p:cNvSpPr>
            <a:spLocks noGrp="1"/>
          </p:cNvSpPr>
          <p:nvPr>
            <p:ph type="body" sz="quarter" idx="30"/>
          </p:nvPr>
        </p:nvSpPr>
        <p:spPr>
          <a:xfrm>
            <a:off x="2794962"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2" name="Segnaposto testo 59"/>
          <p:cNvSpPr>
            <a:spLocks noGrp="1"/>
          </p:cNvSpPr>
          <p:nvPr>
            <p:ph type="body" sz="quarter" idx="31"/>
          </p:nvPr>
        </p:nvSpPr>
        <p:spPr>
          <a:xfrm>
            <a:off x="4430806"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3" name="Segnaposto testo 59"/>
          <p:cNvSpPr>
            <a:spLocks noGrp="1"/>
          </p:cNvSpPr>
          <p:nvPr>
            <p:ph type="body" sz="quarter" idx="32"/>
          </p:nvPr>
        </p:nvSpPr>
        <p:spPr>
          <a:xfrm>
            <a:off x="6027689"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6" name="Immagine 65"/>
          <p:cNvPicPr>
            <a:picLocks noChangeAspect="1"/>
          </p:cNvPicPr>
          <p:nvPr userDrawn="1"/>
        </p:nvPicPr>
        <p:blipFill>
          <a:blip r:embed="rId3"/>
          <a:stretch>
            <a:fillRect/>
          </a:stretch>
        </p:blipFill>
        <p:spPr>
          <a:xfrm>
            <a:off x="8282787" y="4651599"/>
            <a:ext cx="444281" cy="360000"/>
          </a:xfrm>
          <a:prstGeom prst="rect">
            <a:avLst/>
          </a:prstGeom>
        </p:spPr>
      </p:pic>
      <p:sp>
        <p:nvSpPr>
          <p:cNvPr id="5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6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5431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1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0" name="Immagine 9"/>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0219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1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0" name="Segnaposto testo 18"/>
          <p:cNvSpPr>
            <a:spLocks noGrp="1"/>
          </p:cNvSpPr>
          <p:nvPr>
            <p:ph type="body" sz="quarter" idx="14" hasCustomPrompt="1"/>
          </p:nvPr>
        </p:nvSpPr>
        <p:spPr>
          <a:xfrm>
            <a:off x="4601684" y="1262063"/>
            <a:ext cx="4132303" cy="3283744"/>
          </a:xfrm>
        </p:spPr>
        <p:txBody>
          <a:bodyPr tIns="46800"/>
          <a:lstStyle>
            <a:lvl1pPr>
              <a:lnSpc>
                <a:spcPct val="100000"/>
              </a:lnSpc>
              <a:spcBef>
                <a:spcPts val="0"/>
              </a:spcBef>
              <a:defRPr sz="2400" baseline="0">
                <a:solidFill>
                  <a:schemeClr val="tx1"/>
                </a:solidFill>
              </a:defRPr>
            </a:lvl1pPr>
          </a:lstStyle>
          <a:p>
            <a:pPr lvl="0"/>
            <a:r>
              <a:rPr lang="it-IT" dirty="0" err="1"/>
              <a:t>Lorem</a:t>
            </a:r>
            <a:r>
              <a:rPr lang="it-IT" dirty="0"/>
              <a:t> </a:t>
            </a:r>
            <a:r>
              <a:rPr lang="it-IT" dirty="0" err="1"/>
              <a:t>Ipsum</a:t>
            </a:r>
            <a:r>
              <a:rPr lang="it-IT" dirty="0"/>
              <a:t> </a:t>
            </a:r>
            <a:r>
              <a:rPr lang="it-IT" dirty="0" err="1"/>
              <a:t>sit</a:t>
            </a:r>
            <a:r>
              <a:rPr lang="it-IT" dirty="0"/>
              <a:t> </a:t>
            </a:r>
            <a:r>
              <a:rPr lang="it-IT" dirty="0" err="1"/>
              <a:t>amet</a:t>
            </a:r>
            <a:r>
              <a:rPr lang="it-IT" dirty="0"/>
              <a:t> bla bla bla bla bla bla bla bla </a:t>
            </a:r>
          </a:p>
        </p:txBody>
      </p:sp>
      <p:sp>
        <p:nvSpPr>
          <p:cNvPr id="11" name="Segnaposto testo 18"/>
          <p:cNvSpPr>
            <a:spLocks noGrp="1"/>
          </p:cNvSpPr>
          <p:nvPr>
            <p:ph type="body" sz="quarter" idx="15" hasCustomPrompt="1"/>
          </p:nvPr>
        </p:nvSpPr>
        <p:spPr>
          <a:xfrm>
            <a:off x="347301" y="1262063"/>
            <a:ext cx="4132303" cy="3283744"/>
          </a:xfrm>
        </p:spPr>
        <p:txBody>
          <a:bodyPr tIns="50400"/>
          <a:lstStyle>
            <a:lvl1pPr>
              <a:lnSpc>
                <a:spcPct val="100000"/>
              </a:lnSpc>
              <a:defRPr sz="3600" b="1" i="0" baseline="0">
                <a:solidFill>
                  <a:schemeClr val="tx2"/>
                </a:solidFill>
              </a:defRPr>
            </a:lvl1pPr>
          </a:lstStyle>
          <a:p>
            <a:pPr lvl="0"/>
            <a:r>
              <a:rPr lang="it-IT" dirty="0" err="1"/>
              <a:t>Lorem</a:t>
            </a:r>
            <a:r>
              <a:rPr lang="it-IT" dirty="0"/>
              <a:t> </a:t>
            </a:r>
            <a:r>
              <a:rPr lang="it-IT" dirty="0" err="1"/>
              <a:t>Ipsum</a:t>
            </a:r>
            <a:r>
              <a:rPr lang="it-IT" dirty="0"/>
              <a:t> </a:t>
            </a:r>
            <a:r>
              <a:rPr lang="it-IT" dirty="0" err="1"/>
              <a:t>Sit</a:t>
            </a:r>
            <a:r>
              <a:rPr lang="it-IT" dirty="0"/>
              <a:t> 79% </a:t>
            </a:r>
            <a:r>
              <a:rPr lang="it-IT" dirty="0" err="1"/>
              <a:t>Sit</a:t>
            </a:r>
            <a:r>
              <a:rPr lang="it-IT" dirty="0"/>
              <a:t> </a:t>
            </a:r>
            <a:r>
              <a:rPr lang="it-IT" dirty="0" err="1"/>
              <a:t>Amet</a:t>
            </a:r>
            <a:endParaRPr lang="it-IT" dirty="0"/>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320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32915B9D-FBA5-F64C-8672-261CC4E8423A}" type="datetime4">
              <a:rPr lang="it-IT" smtClean="0"/>
              <a:t>1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Team</a:t>
            </a:r>
            <a:endParaRPr sz="2000" dirty="0">
              <a:solidFill>
                <a:schemeClr val="tx2"/>
              </a:solidFill>
              <a:latin typeface="Arial"/>
              <a:cs typeface="Arial"/>
            </a:endParaRPr>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5" name="Segnaposto testo 5"/>
          <p:cNvSpPr>
            <a:spLocks noGrp="1"/>
          </p:cNvSpPr>
          <p:nvPr>
            <p:ph type="body" sz="quarter" idx="14" hasCustomPrompt="1"/>
          </p:nvPr>
        </p:nvSpPr>
        <p:spPr>
          <a:xfrm>
            <a:off x="347300"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18" name="Segnaposto testo 5"/>
          <p:cNvSpPr>
            <a:spLocks noGrp="1"/>
          </p:cNvSpPr>
          <p:nvPr>
            <p:ph type="body" sz="quarter" idx="16" hasCustomPrompt="1"/>
          </p:nvPr>
        </p:nvSpPr>
        <p:spPr>
          <a:xfrm>
            <a:off x="347300" y="1096928"/>
            <a:ext cx="4124276" cy="121119"/>
          </a:xfrm>
        </p:spPr>
        <p:txBody>
          <a:bodyPr/>
          <a:lstStyle>
            <a:lvl1pPr>
              <a:defRPr sz="1000" b="0" i="0"/>
            </a:lvl1pPr>
          </a:lstStyle>
          <a:p>
            <a:pPr lvl="0"/>
            <a:r>
              <a:rPr lang="it-IT" dirty="0"/>
              <a:t>Job</a:t>
            </a:r>
          </a:p>
        </p:txBody>
      </p:sp>
      <p:sp>
        <p:nvSpPr>
          <p:cNvPr id="19" name="Segnaposto testo 5"/>
          <p:cNvSpPr>
            <a:spLocks noGrp="1"/>
          </p:cNvSpPr>
          <p:nvPr>
            <p:ph type="body" sz="quarter" idx="17" hasCustomPrompt="1"/>
          </p:nvPr>
        </p:nvSpPr>
        <p:spPr>
          <a:xfrm>
            <a:off x="347663" y="1258564"/>
            <a:ext cx="4124276" cy="121119"/>
          </a:xfrm>
        </p:spPr>
        <p:txBody>
          <a:bodyPr/>
          <a:lstStyle>
            <a:lvl1pPr>
              <a:defRPr sz="1000" b="0" i="0"/>
            </a:lvl1pPr>
          </a:lstStyle>
          <a:p>
            <a:pPr lvl="0"/>
            <a:r>
              <a:rPr lang="it-IT" dirty="0"/>
              <a:t>E-mail</a:t>
            </a:r>
          </a:p>
        </p:txBody>
      </p:sp>
      <p:sp>
        <p:nvSpPr>
          <p:cNvPr id="20" name="Segnaposto testo 5"/>
          <p:cNvSpPr>
            <a:spLocks noGrp="1"/>
          </p:cNvSpPr>
          <p:nvPr>
            <p:ph type="body" sz="quarter" idx="18" hasCustomPrompt="1"/>
          </p:nvPr>
        </p:nvSpPr>
        <p:spPr>
          <a:xfrm>
            <a:off x="347300"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1" name="Segnaposto testo 5"/>
          <p:cNvSpPr>
            <a:spLocks noGrp="1"/>
          </p:cNvSpPr>
          <p:nvPr>
            <p:ph type="body" sz="quarter" idx="19" hasCustomPrompt="1"/>
          </p:nvPr>
        </p:nvSpPr>
        <p:spPr>
          <a:xfrm>
            <a:off x="347300"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2" name="Segnaposto testo 5"/>
          <p:cNvSpPr>
            <a:spLocks noGrp="1"/>
          </p:cNvSpPr>
          <p:nvPr>
            <p:ph type="body" sz="quarter" idx="20" hasCustomPrompt="1"/>
          </p:nvPr>
        </p:nvSpPr>
        <p:spPr>
          <a:xfrm>
            <a:off x="347300" y="1841609"/>
            <a:ext cx="4124276" cy="121119"/>
          </a:xfrm>
        </p:spPr>
        <p:txBody>
          <a:bodyPr/>
          <a:lstStyle>
            <a:lvl1pPr>
              <a:defRPr sz="1000" b="0" i="0"/>
            </a:lvl1pPr>
          </a:lstStyle>
          <a:p>
            <a:pPr lvl="0"/>
            <a:r>
              <a:rPr lang="it-IT" dirty="0"/>
              <a:t>Job</a:t>
            </a:r>
          </a:p>
        </p:txBody>
      </p:sp>
      <p:sp>
        <p:nvSpPr>
          <p:cNvPr id="23" name="Segnaposto testo 5"/>
          <p:cNvSpPr>
            <a:spLocks noGrp="1"/>
          </p:cNvSpPr>
          <p:nvPr>
            <p:ph type="body" sz="quarter" idx="21" hasCustomPrompt="1"/>
          </p:nvPr>
        </p:nvSpPr>
        <p:spPr>
          <a:xfrm>
            <a:off x="347663" y="2003245"/>
            <a:ext cx="4124276" cy="121119"/>
          </a:xfrm>
        </p:spPr>
        <p:txBody>
          <a:bodyPr/>
          <a:lstStyle>
            <a:lvl1pPr>
              <a:defRPr sz="1000" b="0" i="0"/>
            </a:lvl1pPr>
          </a:lstStyle>
          <a:p>
            <a:pPr lvl="0"/>
            <a:r>
              <a:rPr lang="it-IT" dirty="0"/>
              <a:t>E-mail</a:t>
            </a:r>
          </a:p>
        </p:txBody>
      </p:sp>
      <p:sp>
        <p:nvSpPr>
          <p:cNvPr id="24" name="Segnaposto testo 5"/>
          <p:cNvSpPr>
            <a:spLocks noGrp="1"/>
          </p:cNvSpPr>
          <p:nvPr>
            <p:ph type="body" sz="quarter" idx="22" hasCustomPrompt="1"/>
          </p:nvPr>
        </p:nvSpPr>
        <p:spPr>
          <a:xfrm>
            <a:off x="347300"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5" name="Segnaposto testo 5"/>
          <p:cNvSpPr>
            <a:spLocks noGrp="1"/>
          </p:cNvSpPr>
          <p:nvPr>
            <p:ph type="body" sz="quarter" idx="23" hasCustomPrompt="1"/>
          </p:nvPr>
        </p:nvSpPr>
        <p:spPr>
          <a:xfrm>
            <a:off x="347300"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6" name="Segnaposto testo 5"/>
          <p:cNvSpPr>
            <a:spLocks noGrp="1"/>
          </p:cNvSpPr>
          <p:nvPr>
            <p:ph type="body" sz="quarter" idx="24" hasCustomPrompt="1"/>
          </p:nvPr>
        </p:nvSpPr>
        <p:spPr>
          <a:xfrm>
            <a:off x="347300" y="2592064"/>
            <a:ext cx="4124276" cy="121119"/>
          </a:xfrm>
        </p:spPr>
        <p:txBody>
          <a:bodyPr/>
          <a:lstStyle>
            <a:lvl1pPr>
              <a:defRPr sz="1000" b="0" i="0"/>
            </a:lvl1pPr>
          </a:lstStyle>
          <a:p>
            <a:pPr lvl="0"/>
            <a:r>
              <a:rPr lang="it-IT" dirty="0"/>
              <a:t>Job</a:t>
            </a:r>
          </a:p>
        </p:txBody>
      </p:sp>
      <p:sp>
        <p:nvSpPr>
          <p:cNvPr id="27" name="Segnaposto testo 5"/>
          <p:cNvSpPr>
            <a:spLocks noGrp="1"/>
          </p:cNvSpPr>
          <p:nvPr>
            <p:ph type="body" sz="quarter" idx="25" hasCustomPrompt="1"/>
          </p:nvPr>
        </p:nvSpPr>
        <p:spPr>
          <a:xfrm>
            <a:off x="347663" y="2753700"/>
            <a:ext cx="4124276" cy="121119"/>
          </a:xfrm>
        </p:spPr>
        <p:txBody>
          <a:bodyPr/>
          <a:lstStyle>
            <a:lvl1pPr>
              <a:defRPr sz="1000" b="0" i="0"/>
            </a:lvl1pPr>
          </a:lstStyle>
          <a:p>
            <a:pPr lvl="0"/>
            <a:r>
              <a:rPr lang="it-IT" dirty="0"/>
              <a:t>E-mail</a:t>
            </a:r>
          </a:p>
        </p:txBody>
      </p:sp>
      <p:sp>
        <p:nvSpPr>
          <p:cNvPr id="28" name="Segnaposto testo 5"/>
          <p:cNvSpPr>
            <a:spLocks noGrp="1"/>
          </p:cNvSpPr>
          <p:nvPr>
            <p:ph type="body" sz="quarter" idx="26" hasCustomPrompt="1"/>
          </p:nvPr>
        </p:nvSpPr>
        <p:spPr>
          <a:xfrm>
            <a:off x="347300"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9" name="Segnaposto testo 5"/>
          <p:cNvSpPr>
            <a:spLocks noGrp="1"/>
          </p:cNvSpPr>
          <p:nvPr>
            <p:ph type="body" sz="quarter" idx="27" hasCustomPrompt="1"/>
          </p:nvPr>
        </p:nvSpPr>
        <p:spPr>
          <a:xfrm>
            <a:off x="347300"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0" name="Segnaposto testo 5"/>
          <p:cNvSpPr>
            <a:spLocks noGrp="1"/>
          </p:cNvSpPr>
          <p:nvPr>
            <p:ph type="body" sz="quarter" idx="28" hasCustomPrompt="1"/>
          </p:nvPr>
        </p:nvSpPr>
        <p:spPr>
          <a:xfrm>
            <a:off x="347300" y="3336746"/>
            <a:ext cx="4124276" cy="121119"/>
          </a:xfrm>
        </p:spPr>
        <p:txBody>
          <a:bodyPr/>
          <a:lstStyle>
            <a:lvl1pPr>
              <a:defRPr sz="1000" b="0" i="0"/>
            </a:lvl1pPr>
          </a:lstStyle>
          <a:p>
            <a:pPr lvl="0"/>
            <a:r>
              <a:rPr lang="it-IT" dirty="0"/>
              <a:t>Job</a:t>
            </a:r>
          </a:p>
        </p:txBody>
      </p:sp>
      <p:sp>
        <p:nvSpPr>
          <p:cNvPr id="31" name="Segnaposto testo 5"/>
          <p:cNvSpPr>
            <a:spLocks noGrp="1"/>
          </p:cNvSpPr>
          <p:nvPr>
            <p:ph type="body" sz="quarter" idx="29" hasCustomPrompt="1"/>
          </p:nvPr>
        </p:nvSpPr>
        <p:spPr>
          <a:xfrm>
            <a:off x="347663" y="3498382"/>
            <a:ext cx="4124276" cy="121119"/>
          </a:xfrm>
        </p:spPr>
        <p:txBody>
          <a:bodyPr/>
          <a:lstStyle>
            <a:lvl1pPr>
              <a:defRPr sz="1000" b="0" i="0"/>
            </a:lvl1pPr>
          </a:lstStyle>
          <a:p>
            <a:pPr lvl="0"/>
            <a:r>
              <a:rPr lang="it-IT" dirty="0"/>
              <a:t>E-mail</a:t>
            </a:r>
          </a:p>
        </p:txBody>
      </p:sp>
      <p:sp>
        <p:nvSpPr>
          <p:cNvPr id="32" name="Segnaposto testo 5"/>
          <p:cNvSpPr>
            <a:spLocks noGrp="1"/>
          </p:cNvSpPr>
          <p:nvPr>
            <p:ph type="body" sz="quarter" idx="30" hasCustomPrompt="1"/>
          </p:nvPr>
        </p:nvSpPr>
        <p:spPr>
          <a:xfrm>
            <a:off x="347300"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3" name="Segnaposto testo 5"/>
          <p:cNvSpPr>
            <a:spLocks noGrp="1"/>
          </p:cNvSpPr>
          <p:nvPr>
            <p:ph type="body" sz="quarter" idx="31" hasCustomPrompt="1"/>
          </p:nvPr>
        </p:nvSpPr>
        <p:spPr>
          <a:xfrm>
            <a:off x="347300"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4" name="Segnaposto testo 5"/>
          <p:cNvSpPr>
            <a:spLocks noGrp="1"/>
          </p:cNvSpPr>
          <p:nvPr>
            <p:ph type="body" sz="quarter" idx="32" hasCustomPrompt="1"/>
          </p:nvPr>
        </p:nvSpPr>
        <p:spPr>
          <a:xfrm>
            <a:off x="347300" y="4081428"/>
            <a:ext cx="4124276" cy="121119"/>
          </a:xfrm>
        </p:spPr>
        <p:txBody>
          <a:bodyPr/>
          <a:lstStyle>
            <a:lvl1pPr>
              <a:defRPr sz="1000" b="0" i="0"/>
            </a:lvl1pPr>
          </a:lstStyle>
          <a:p>
            <a:pPr lvl="0"/>
            <a:r>
              <a:rPr lang="it-IT" dirty="0"/>
              <a:t>Job</a:t>
            </a:r>
          </a:p>
        </p:txBody>
      </p:sp>
      <p:sp>
        <p:nvSpPr>
          <p:cNvPr id="35" name="Segnaposto testo 5"/>
          <p:cNvSpPr>
            <a:spLocks noGrp="1"/>
          </p:cNvSpPr>
          <p:nvPr>
            <p:ph type="body" sz="quarter" idx="33" hasCustomPrompt="1"/>
          </p:nvPr>
        </p:nvSpPr>
        <p:spPr>
          <a:xfrm>
            <a:off x="347663" y="4243064"/>
            <a:ext cx="4124276" cy="121119"/>
          </a:xfrm>
        </p:spPr>
        <p:txBody>
          <a:bodyPr/>
          <a:lstStyle>
            <a:lvl1pPr>
              <a:defRPr sz="1000" b="0" i="0"/>
            </a:lvl1pPr>
          </a:lstStyle>
          <a:p>
            <a:pPr lvl="0"/>
            <a:r>
              <a:rPr lang="it-IT" dirty="0"/>
              <a:t>E-mail</a:t>
            </a:r>
          </a:p>
        </p:txBody>
      </p:sp>
      <p:sp>
        <p:nvSpPr>
          <p:cNvPr id="36" name="Segnaposto testo 5"/>
          <p:cNvSpPr>
            <a:spLocks noGrp="1"/>
          </p:cNvSpPr>
          <p:nvPr>
            <p:ph type="body" sz="quarter" idx="34" hasCustomPrompt="1"/>
          </p:nvPr>
        </p:nvSpPr>
        <p:spPr>
          <a:xfrm>
            <a:off x="347300" y="44047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7" name="Segnaposto testo 5"/>
          <p:cNvSpPr>
            <a:spLocks noGrp="1"/>
          </p:cNvSpPr>
          <p:nvPr>
            <p:ph type="body" sz="quarter" idx="35" hasCustomPrompt="1"/>
          </p:nvPr>
        </p:nvSpPr>
        <p:spPr>
          <a:xfrm>
            <a:off x="4615095"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8" name="Segnaposto testo 5"/>
          <p:cNvSpPr>
            <a:spLocks noGrp="1"/>
          </p:cNvSpPr>
          <p:nvPr>
            <p:ph type="body" sz="quarter" idx="36" hasCustomPrompt="1"/>
          </p:nvPr>
        </p:nvSpPr>
        <p:spPr>
          <a:xfrm>
            <a:off x="4615095" y="1096928"/>
            <a:ext cx="4124276" cy="121119"/>
          </a:xfrm>
        </p:spPr>
        <p:txBody>
          <a:bodyPr/>
          <a:lstStyle>
            <a:lvl1pPr>
              <a:defRPr sz="1000" b="0" i="0"/>
            </a:lvl1pPr>
          </a:lstStyle>
          <a:p>
            <a:pPr lvl="0"/>
            <a:r>
              <a:rPr lang="it-IT" dirty="0"/>
              <a:t>Job</a:t>
            </a:r>
          </a:p>
        </p:txBody>
      </p:sp>
      <p:sp>
        <p:nvSpPr>
          <p:cNvPr id="39" name="Segnaposto testo 5"/>
          <p:cNvSpPr>
            <a:spLocks noGrp="1"/>
          </p:cNvSpPr>
          <p:nvPr>
            <p:ph type="body" sz="quarter" idx="37" hasCustomPrompt="1"/>
          </p:nvPr>
        </p:nvSpPr>
        <p:spPr>
          <a:xfrm>
            <a:off x="4615458" y="1258564"/>
            <a:ext cx="4124276" cy="121119"/>
          </a:xfrm>
        </p:spPr>
        <p:txBody>
          <a:bodyPr/>
          <a:lstStyle>
            <a:lvl1pPr>
              <a:defRPr sz="1000" b="0" i="0"/>
            </a:lvl1pPr>
          </a:lstStyle>
          <a:p>
            <a:pPr lvl="0"/>
            <a:r>
              <a:rPr lang="it-IT" dirty="0"/>
              <a:t>E-mail</a:t>
            </a:r>
          </a:p>
        </p:txBody>
      </p:sp>
      <p:sp>
        <p:nvSpPr>
          <p:cNvPr id="40" name="Segnaposto testo 5"/>
          <p:cNvSpPr>
            <a:spLocks noGrp="1"/>
          </p:cNvSpPr>
          <p:nvPr>
            <p:ph type="body" sz="quarter" idx="38" hasCustomPrompt="1"/>
          </p:nvPr>
        </p:nvSpPr>
        <p:spPr>
          <a:xfrm>
            <a:off x="4615095"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1" name="Segnaposto testo 5"/>
          <p:cNvSpPr>
            <a:spLocks noGrp="1"/>
          </p:cNvSpPr>
          <p:nvPr>
            <p:ph type="body" sz="quarter" idx="39" hasCustomPrompt="1"/>
          </p:nvPr>
        </p:nvSpPr>
        <p:spPr>
          <a:xfrm>
            <a:off x="4615095"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2" name="Segnaposto testo 5"/>
          <p:cNvSpPr>
            <a:spLocks noGrp="1"/>
          </p:cNvSpPr>
          <p:nvPr>
            <p:ph type="body" sz="quarter" idx="40" hasCustomPrompt="1"/>
          </p:nvPr>
        </p:nvSpPr>
        <p:spPr>
          <a:xfrm>
            <a:off x="4615095" y="1841609"/>
            <a:ext cx="4124276" cy="121119"/>
          </a:xfrm>
        </p:spPr>
        <p:txBody>
          <a:bodyPr/>
          <a:lstStyle>
            <a:lvl1pPr>
              <a:defRPr sz="1000" b="0" i="0"/>
            </a:lvl1pPr>
          </a:lstStyle>
          <a:p>
            <a:pPr lvl="0"/>
            <a:r>
              <a:rPr lang="it-IT" dirty="0"/>
              <a:t>Job</a:t>
            </a:r>
          </a:p>
        </p:txBody>
      </p:sp>
      <p:sp>
        <p:nvSpPr>
          <p:cNvPr id="43" name="Segnaposto testo 5"/>
          <p:cNvSpPr>
            <a:spLocks noGrp="1"/>
          </p:cNvSpPr>
          <p:nvPr>
            <p:ph type="body" sz="quarter" idx="41" hasCustomPrompt="1"/>
          </p:nvPr>
        </p:nvSpPr>
        <p:spPr>
          <a:xfrm>
            <a:off x="4615458" y="2003245"/>
            <a:ext cx="4124276" cy="121119"/>
          </a:xfrm>
        </p:spPr>
        <p:txBody>
          <a:bodyPr/>
          <a:lstStyle>
            <a:lvl1pPr>
              <a:defRPr sz="1000" b="0" i="0"/>
            </a:lvl1pPr>
          </a:lstStyle>
          <a:p>
            <a:pPr lvl="0"/>
            <a:r>
              <a:rPr lang="it-IT" dirty="0"/>
              <a:t>E-mail</a:t>
            </a:r>
          </a:p>
        </p:txBody>
      </p:sp>
      <p:sp>
        <p:nvSpPr>
          <p:cNvPr id="44" name="Segnaposto testo 5"/>
          <p:cNvSpPr>
            <a:spLocks noGrp="1"/>
          </p:cNvSpPr>
          <p:nvPr>
            <p:ph type="body" sz="quarter" idx="42" hasCustomPrompt="1"/>
          </p:nvPr>
        </p:nvSpPr>
        <p:spPr>
          <a:xfrm>
            <a:off x="4615095"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5" name="Segnaposto testo 5"/>
          <p:cNvSpPr>
            <a:spLocks noGrp="1"/>
          </p:cNvSpPr>
          <p:nvPr>
            <p:ph type="body" sz="quarter" idx="43" hasCustomPrompt="1"/>
          </p:nvPr>
        </p:nvSpPr>
        <p:spPr>
          <a:xfrm>
            <a:off x="4615095"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6" name="Segnaposto testo 5"/>
          <p:cNvSpPr>
            <a:spLocks noGrp="1"/>
          </p:cNvSpPr>
          <p:nvPr>
            <p:ph type="body" sz="quarter" idx="44" hasCustomPrompt="1"/>
          </p:nvPr>
        </p:nvSpPr>
        <p:spPr>
          <a:xfrm>
            <a:off x="4615095" y="2592064"/>
            <a:ext cx="4124276" cy="121119"/>
          </a:xfrm>
        </p:spPr>
        <p:txBody>
          <a:bodyPr/>
          <a:lstStyle>
            <a:lvl1pPr>
              <a:defRPr sz="1000" b="0" i="0"/>
            </a:lvl1pPr>
          </a:lstStyle>
          <a:p>
            <a:pPr lvl="0"/>
            <a:r>
              <a:rPr lang="it-IT" dirty="0"/>
              <a:t>Job</a:t>
            </a:r>
          </a:p>
        </p:txBody>
      </p:sp>
      <p:sp>
        <p:nvSpPr>
          <p:cNvPr id="47" name="Segnaposto testo 5"/>
          <p:cNvSpPr>
            <a:spLocks noGrp="1"/>
          </p:cNvSpPr>
          <p:nvPr>
            <p:ph type="body" sz="quarter" idx="45" hasCustomPrompt="1"/>
          </p:nvPr>
        </p:nvSpPr>
        <p:spPr>
          <a:xfrm>
            <a:off x="4615458" y="2753700"/>
            <a:ext cx="4124276" cy="121119"/>
          </a:xfrm>
        </p:spPr>
        <p:txBody>
          <a:bodyPr/>
          <a:lstStyle>
            <a:lvl1pPr>
              <a:defRPr sz="1000" b="0" i="0"/>
            </a:lvl1pPr>
          </a:lstStyle>
          <a:p>
            <a:pPr lvl="0"/>
            <a:r>
              <a:rPr lang="it-IT" dirty="0"/>
              <a:t>E-mail</a:t>
            </a:r>
          </a:p>
        </p:txBody>
      </p:sp>
      <p:sp>
        <p:nvSpPr>
          <p:cNvPr id="48" name="Segnaposto testo 5"/>
          <p:cNvSpPr>
            <a:spLocks noGrp="1"/>
          </p:cNvSpPr>
          <p:nvPr>
            <p:ph type="body" sz="quarter" idx="46" hasCustomPrompt="1"/>
          </p:nvPr>
        </p:nvSpPr>
        <p:spPr>
          <a:xfrm>
            <a:off x="4615095"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9" name="Segnaposto testo 5"/>
          <p:cNvSpPr>
            <a:spLocks noGrp="1"/>
          </p:cNvSpPr>
          <p:nvPr>
            <p:ph type="body" sz="quarter" idx="47" hasCustomPrompt="1"/>
          </p:nvPr>
        </p:nvSpPr>
        <p:spPr>
          <a:xfrm>
            <a:off x="4615095"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0" name="Segnaposto testo 5"/>
          <p:cNvSpPr>
            <a:spLocks noGrp="1"/>
          </p:cNvSpPr>
          <p:nvPr>
            <p:ph type="body" sz="quarter" idx="48" hasCustomPrompt="1"/>
          </p:nvPr>
        </p:nvSpPr>
        <p:spPr>
          <a:xfrm>
            <a:off x="4615095" y="3336746"/>
            <a:ext cx="4124276" cy="121119"/>
          </a:xfrm>
        </p:spPr>
        <p:txBody>
          <a:bodyPr/>
          <a:lstStyle>
            <a:lvl1pPr>
              <a:defRPr sz="1000" b="0" i="0"/>
            </a:lvl1pPr>
          </a:lstStyle>
          <a:p>
            <a:pPr lvl="0"/>
            <a:r>
              <a:rPr lang="it-IT" dirty="0"/>
              <a:t>Job</a:t>
            </a:r>
          </a:p>
        </p:txBody>
      </p:sp>
      <p:sp>
        <p:nvSpPr>
          <p:cNvPr id="51" name="Segnaposto testo 5"/>
          <p:cNvSpPr>
            <a:spLocks noGrp="1"/>
          </p:cNvSpPr>
          <p:nvPr>
            <p:ph type="body" sz="quarter" idx="49" hasCustomPrompt="1"/>
          </p:nvPr>
        </p:nvSpPr>
        <p:spPr>
          <a:xfrm>
            <a:off x="4615458" y="3498382"/>
            <a:ext cx="4124276" cy="121119"/>
          </a:xfrm>
        </p:spPr>
        <p:txBody>
          <a:bodyPr/>
          <a:lstStyle>
            <a:lvl1pPr>
              <a:defRPr sz="1000" b="0" i="0"/>
            </a:lvl1pPr>
          </a:lstStyle>
          <a:p>
            <a:pPr lvl="0"/>
            <a:r>
              <a:rPr lang="it-IT" dirty="0"/>
              <a:t>E-mail</a:t>
            </a:r>
          </a:p>
        </p:txBody>
      </p:sp>
      <p:sp>
        <p:nvSpPr>
          <p:cNvPr id="52" name="Segnaposto testo 5"/>
          <p:cNvSpPr>
            <a:spLocks noGrp="1"/>
          </p:cNvSpPr>
          <p:nvPr>
            <p:ph type="body" sz="quarter" idx="50" hasCustomPrompt="1"/>
          </p:nvPr>
        </p:nvSpPr>
        <p:spPr>
          <a:xfrm>
            <a:off x="4615095"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53" name="Segnaposto testo 5"/>
          <p:cNvSpPr>
            <a:spLocks noGrp="1"/>
          </p:cNvSpPr>
          <p:nvPr>
            <p:ph type="body" sz="quarter" idx="51" hasCustomPrompt="1"/>
          </p:nvPr>
        </p:nvSpPr>
        <p:spPr>
          <a:xfrm>
            <a:off x="4615095"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4" name="Segnaposto testo 5"/>
          <p:cNvSpPr>
            <a:spLocks noGrp="1"/>
          </p:cNvSpPr>
          <p:nvPr>
            <p:ph type="body" sz="quarter" idx="52" hasCustomPrompt="1"/>
          </p:nvPr>
        </p:nvSpPr>
        <p:spPr>
          <a:xfrm>
            <a:off x="4615095" y="4081428"/>
            <a:ext cx="4124276" cy="121119"/>
          </a:xfrm>
        </p:spPr>
        <p:txBody>
          <a:bodyPr/>
          <a:lstStyle>
            <a:lvl1pPr>
              <a:defRPr sz="1000" b="0" i="0"/>
            </a:lvl1pPr>
          </a:lstStyle>
          <a:p>
            <a:pPr lvl="0"/>
            <a:r>
              <a:rPr lang="it-IT" dirty="0"/>
              <a:t>Job</a:t>
            </a:r>
          </a:p>
        </p:txBody>
      </p:sp>
      <p:sp>
        <p:nvSpPr>
          <p:cNvPr id="55" name="Segnaposto testo 5"/>
          <p:cNvSpPr>
            <a:spLocks noGrp="1"/>
          </p:cNvSpPr>
          <p:nvPr>
            <p:ph type="body" sz="quarter" idx="53" hasCustomPrompt="1"/>
          </p:nvPr>
        </p:nvSpPr>
        <p:spPr>
          <a:xfrm>
            <a:off x="4615458" y="4243064"/>
            <a:ext cx="4124276" cy="121119"/>
          </a:xfrm>
        </p:spPr>
        <p:txBody>
          <a:bodyPr/>
          <a:lstStyle>
            <a:lvl1pPr>
              <a:defRPr sz="1000" b="0" i="0"/>
            </a:lvl1pPr>
          </a:lstStyle>
          <a:p>
            <a:pPr lvl="0"/>
            <a:r>
              <a:rPr lang="it-IT" dirty="0"/>
              <a:t>E-mail</a:t>
            </a:r>
          </a:p>
        </p:txBody>
      </p:sp>
      <p:sp>
        <p:nvSpPr>
          <p:cNvPr id="56" name="Segnaposto testo 5"/>
          <p:cNvSpPr>
            <a:spLocks noGrp="1"/>
          </p:cNvSpPr>
          <p:nvPr>
            <p:ph type="body" sz="quarter" idx="54" hasCustomPrompt="1"/>
          </p:nvPr>
        </p:nvSpPr>
        <p:spPr>
          <a:xfrm>
            <a:off x="4615095" y="4404701"/>
            <a:ext cx="4124276" cy="121119"/>
          </a:xfrm>
        </p:spPr>
        <p:txBody>
          <a:bodyPr/>
          <a:lstStyle>
            <a:lvl1pPr>
              <a:defRPr sz="1000" b="0" i="0" baseline="0"/>
            </a:lvl1pPr>
          </a:lstStyle>
          <a:p>
            <a:pPr lvl="0"/>
            <a:r>
              <a:rPr lang="it-IT" dirty="0"/>
              <a:t>Phone </a:t>
            </a:r>
            <a:r>
              <a:rPr lang="it-IT" dirty="0" err="1"/>
              <a:t>Number</a:t>
            </a:r>
            <a:endParaRPr lang="it-IT" dirty="0"/>
          </a:p>
        </p:txBody>
      </p:sp>
      <p:pic>
        <p:nvPicPr>
          <p:cNvPr id="58" name="Immagine 57"/>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427693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03953E44-05A8-6F44-8C4B-69703C30898A}" type="datetime4">
              <a:rPr lang="it-IT" smtClean="0"/>
              <a:t>1 aprile 2020</a:t>
            </a:fld>
            <a:endParaRPr lang="it-IT" dirty="0"/>
          </a:p>
        </p:txBody>
      </p:sp>
      <p:sp>
        <p:nvSpPr>
          <p:cNvPr id="8"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9" name="object 3"/>
          <p:cNvSpPr txBox="1"/>
          <p:nvPr userDrawn="1"/>
        </p:nvSpPr>
        <p:spPr>
          <a:xfrm>
            <a:off x="357774" y="537221"/>
            <a:ext cx="2613256" cy="238619"/>
          </a:xfrm>
          <a:prstGeom prst="rect">
            <a:avLst/>
          </a:prstGeom>
        </p:spPr>
        <p:txBody>
          <a:bodyPr wrap="square" lIns="0" tIns="0" rIns="0" bIns="0" rtlCol="0">
            <a:noAutofit/>
          </a:bodyPr>
          <a:lstStyle/>
          <a:p>
            <a:pPr marL="12700">
              <a:lnSpc>
                <a:spcPct val="95825"/>
              </a:lnSpc>
              <a:spcBef>
                <a:spcPts val="10"/>
              </a:spcBef>
            </a:pPr>
            <a:r>
              <a:rPr lang="it-IT" sz="2000" spc="0" dirty="0" err="1">
                <a:solidFill>
                  <a:schemeClr val="tx2"/>
                </a:solidFill>
                <a:latin typeface="Arial"/>
                <a:cs typeface="Arial"/>
              </a:rPr>
              <a:t>Next</a:t>
            </a:r>
            <a:r>
              <a:rPr lang="it-IT" sz="2000" spc="0" dirty="0">
                <a:solidFill>
                  <a:schemeClr val="tx2"/>
                </a:solidFill>
                <a:latin typeface="Arial"/>
                <a:cs typeface="Arial"/>
              </a:rPr>
              <a:t> </a:t>
            </a:r>
            <a:r>
              <a:rPr lang="it-IT" sz="2000" spc="0" dirty="0" err="1">
                <a:solidFill>
                  <a:schemeClr val="tx2"/>
                </a:solidFill>
                <a:latin typeface="Arial"/>
                <a:cs typeface="Arial"/>
              </a:rPr>
              <a:t>steps</a:t>
            </a:r>
            <a:endParaRPr sz="2000" dirty="0">
              <a:solidFill>
                <a:schemeClr val="tx2"/>
              </a:solidFill>
              <a:latin typeface="Arial"/>
              <a:cs typeface="Arial"/>
            </a:endParaRPr>
          </a:p>
        </p:txBody>
      </p:sp>
      <p:pic>
        <p:nvPicPr>
          <p:cNvPr id="11"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13" name="Segnaposto testo 54"/>
          <p:cNvSpPr>
            <a:spLocks noGrp="1"/>
          </p:cNvSpPr>
          <p:nvPr>
            <p:ph type="body" sz="quarter" idx="57" hasCustomPrompt="1"/>
          </p:nvPr>
        </p:nvSpPr>
        <p:spPr>
          <a:xfrm>
            <a:off x="4613299"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4" name="Segnaposto testo 54"/>
          <p:cNvSpPr>
            <a:spLocks noGrp="1"/>
          </p:cNvSpPr>
          <p:nvPr>
            <p:ph type="body" sz="quarter" idx="58" hasCustomPrompt="1"/>
          </p:nvPr>
        </p:nvSpPr>
        <p:spPr>
          <a:xfrm>
            <a:off x="4613301"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pic>
        <p:nvPicPr>
          <p:cNvPr id="37" name="Immagine 36"/>
          <p:cNvPicPr>
            <a:picLocks noChangeAspect="1"/>
          </p:cNvPicPr>
          <p:nvPr userDrawn="1"/>
        </p:nvPicPr>
        <p:blipFill>
          <a:blip r:embed="rId3"/>
          <a:stretch>
            <a:fillRect/>
          </a:stretch>
        </p:blipFill>
        <p:spPr>
          <a:xfrm>
            <a:off x="8282787" y="4651599"/>
            <a:ext cx="444281" cy="360000"/>
          </a:xfrm>
          <a:prstGeom prst="rect">
            <a:avLst/>
          </a:prstGeom>
        </p:spPr>
      </p:pic>
      <p:sp>
        <p:nvSpPr>
          <p:cNvPr id="36" name="Segnaposto testo 54"/>
          <p:cNvSpPr>
            <a:spLocks noGrp="1"/>
          </p:cNvSpPr>
          <p:nvPr>
            <p:ph type="body" sz="quarter" idx="59" hasCustomPrompt="1"/>
          </p:nvPr>
        </p:nvSpPr>
        <p:spPr>
          <a:xfrm>
            <a:off x="386533"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38" name="Segnaposto testo 54"/>
          <p:cNvSpPr>
            <a:spLocks noGrp="1"/>
          </p:cNvSpPr>
          <p:nvPr>
            <p:ph type="body" sz="quarter" idx="60" hasCustomPrompt="1"/>
          </p:nvPr>
        </p:nvSpPr>
        <p:spPr>
          <a:xfrm>
            <a:off x="386535"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39" name="Segnaposto testo 54"/>
          <p:cNvSpPr>
            <a:spLocks noGrp="1"/>
          </p:cNvSpPr>
          <p:nvPr>
            <p:ph type="body" sz="quarter" idx="61" hasCustomPrompt="1"/>
          </p:nvPr>
        </p:nvSpPr>
        <p:spPr>
          <a:xfrm>
            <a:off x="4613299"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0" name="Segnaposto testo 54"/>
          <p:cNvSpPr>
            <a:spLocks noGrp="1"/>
          </p:cNvSpPr>
          <p:nvPr>
            <p:ph type="body" sz="quarter" idx="62" hasCustomPrompt="1"/>
          </p:nvPr>
        </p:nvSpPr>
        <p:spPr>
          <a:xfrm>
            <a:off x="4613301"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1" name="Segnaposto testo 54"/>
          <p:cNvSpPr>
            <a:spLocks noGrp="1"/>
          </p:cNvSpPr>
          <p:nvPr>
            <p:ph type="body" sz="quarter" idx="63" hasCustomPrompt="1"/>
          </p:nvPr>
        </p:nvSpPr>
        <p:spPr>
          <a:xfrm>
            <a:off x="386533"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2" name="Segnaposto testo 54"/>
          <p:cNvSpPr>
            <a:spLocks noGrp="1"/>
          </p:cNvSpPr>
          <p:nvPr>
            <p:ph type="body" sz="quarter" idx="64" hasCustomPrompt="1"/>
          </p:nvPr>
        </p:nvSpPr>
        <p:spPr>
          <a:xfrm>
            <a:off x="386535"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3" name="Segnaposto testo 54"/>
          <p:cNvSpPr>
            <a:spLocks noGrp="1"/>
          </p:cNvSpPr>
          <p:nvPr>
            <p:ph type="body" sz="quarter" idx="65" hasCustomPrompt="1"/>
          </p:nvPr>
        </p:nvSpPr>
        <p:spPr>
          <a:xfrm>
            <a:off x="4613299"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4" name="Segnaposto testo 54"/>
          <p:cNvSpPr>
            <a:spLocks noGrp="1"/>
          </p:cNvSpPr>
          <p:nvPr>
            <p:ph type="body" sz="quarter" idx="66" hasCustomPrompt="1"/>
          </p:nvPr>
        </p:nvSpPr>
        <p:spPr>
          <a:xfrm>
            <a:off x="4613301"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5" name="Segnaposto testo 54"/>
          <p:cNvSpPr>
            <a:spLocks noGrp="1"/>
          </p:cNvSpPr>
          <p:nvPr>
            <p:ph type="body" sz="quarter" idx="67" hasCustomPrompt="1"/>
          </p:nvPr>
        </p:nvSpPr>
        <p:spPr>
          <a:xfrm>
            <a:off x="386533"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6" name="Segnaposto testo 54"/>
          <p:cNvSpPr>
            <a:spLocks noGrp="1"/>
          </p:cNvSpPr>
          <p:nvPr>
            <p:ph type="body" sz="quarter" idx="68" hasCustomPrompt="1"/>
          </p:nvPr>
        </p:nvSpPr>
        <p:spPr>
          <a:xfrm>
            <a:off x="386535"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7" name="Segnaposto testo 54"/>
          <p:cNvSpPr>
            <a:spLocks noGrp="1"/>
          </p:cNvSpPr>
          <p:nvPr>
            <p:ph type="body" sz="quarter" idx="69" hasCustomPrompt="1"/>
          </p:nvPr>
        </p:nvSpPr>
        <p:spPr>
          <a:xfrm>
            <a:off x="4613299"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8" name="Segnaposto testo 54"/>
          <p:cNvSpPr>
            <a:spLocks noGrp="1"/>
          </p:cNvSpPr>
          <p:nvPr>
            <p:ph type="body" sz="quarter" idx="70" hasCustomPrompt="1"/>
          </p:nvPr>
        </p:nvSpPr>
        <p:spPr>
          <a:xfrm>
            <a:off x="4613301"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9" name="Segnaposto testo 54"/>
          <p:cNvSpPr>
            <a:spLocks noGrp="1"/>
          </p:cNvSpPr>
          <p:nvPr>
            <p:ph type="body" sz="quarter" idx="71" hasCustomPrompt="1"/>
          </p:nvPr>
        </p:nvSpPr>
        <p:spPr>
          <a:xfrm>
            <a:off x="386533"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50" name="Segnaposto testo 54"/>
          <p:cNvSpPr>
            <a:spLocks noGrp="1"/>
          </p:cNvSpPr>
          <p:nvPr>
            <p:ph type="body" sz="quarter" idx="72" hasCustomPrompt="1"/>
          </p:nvPr>
        </p:nvSpPr>
        <p:spPr>
          <a:xfrm>
            <a:off x="386535"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Tree>
    <p:extLst>
      <p:ext uri="{BB962C8B-B14F-4D97-AF65-F5344CB8AC3E}">
        <p14:creationId xmlns:p14="http://schemas.microsoft.com/office/powerpoint/2010/main" val="419817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8"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43571725-E33A-3149-9CA8-7E11E715B1CC}" type="datetime4">
              <a:rPr lang="it-IT" smtClean="0"/>
              <a:t>1 aprile 2020</a:t>
            </a:fld>
            <a:endParaRPr lang="it-IT" dirty="0"/>
          </a:p>
        </p:txBody>
      </p:sp>
      <p:sp>
        <p:nvSpPr>
          <p:cNvPr id="10"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grafico 20"/>
          <p:cNvSpPr>
            <a:spLocks noGrp="1"/>
          </p:cNvSpPr>
          <p:nvPr>
            <p:ph type="chart" sz="quarter" idx="17"/>
          </p:nvPr>
        </p:nvSpPr>
        <p:spPr>
          <a:xfrm>
            <a:off x="347301" y="1262063"/>
            <a:ext cx="4125913" cy="3283744"/>
          </a:xfrm>
        </p:spPr>
        <p:txBody>
          <a:bodyPr/>
          <a:lstStyle/>
          <a:p>
            <a:r>
              <a:rPr lang="en-US"/>
              <a:t>Click icon to add chart</a:t>
            </a:r>
            <a:endParaRPr lang="it-IT" dirty="0"/>
          </a:p>
        </p:txBody>
      </p:sp>
      <p:sp>
        <p:nvSpPr>
          <p:cNvPr id="20" name="Segnaposto testo 2"/>
          <p:cNvSpPr>
            <a:spLocks noGrp="1"/>
          </p:cNvSpPr>
          <p:nvPr>
            <p:ph type="body" sz="quarter" idx="15" hasCustomPrompt="1"/>
          </p:nvPr>
        </p:nvSpPr>
        <p:spPr>
          <a:xfrm>
            <a:off x="4546121" y="1262063"/>
            <a:ext cx="4193251" cy="1144191"/>
          </a:xfrm>
        </p:spPr>
        <p:txBody>
          <a:bodyPr numCol="1" spcCol="144000"/>
          <a:lstStyle>
            <a:lvl1pPr>
              <a:lnSpc>
                <a:spcPct val="100000"/>
              </a:lnSpc>
              <a:spcAft>
                <a:spcPts val="1800"/>
              </a:spcAft>
              <a:defRPr sz="7200" b="1" i="0" baseline="0">
                <a:solidFill>
                  <a:srgbClr val="BD0D22"/>
                </a:solidFill>
              </a:defRPr>
            </a:lvl1pPr>
            <a:lvl2pPr marL="0" indent="0">
              <a:buFontTx/>
              <a:buNone/>
              <a:defRPr baseline="0"/>
            </a:lvl2pPr>
          </a:lstStyle>
          <a:p>
            <a:pPr lvl="0"/>
            <a:r>
              <a:rPr lang="it-IT" dirty="0"/>
              <a:t>000,1%</a:t>
            </a:r>
          </a:p>
        </p:txBody>
      </p:sp>
      <p:sp>
        <p:nvSpPr>
          <p:cNvPr id="21" name="Segnaposto testo 2"/>
          <p:cNvSpPr>
            <a:spLocks noGrp="1"/>
          </p:cNvSpPr>
          <p:nvPr>
            <p:ph type="body" sz="quarter" idx="18" hasCustomPrompt="1"/>
          </p:nvPr>
        </p:nvSpPr>
        <p:spPr>
          <a:xfrm>
            <a:off x="4546121" y="2458010"/>
            <a:ext cx="4193251" cy="2087797"/>
          </a:xfrm>
        </p:spPr>
        <p:txBody>
          <a:bodyPr/>
          <a:lstStyle>
            <a:lvl1pPr>
              <a:defRPr b="1" i="0">
                <a:solidFill>
                  <a:schemeClr val="accent4"/>
                </a:solidFill>
              </a:defRPr>
            </a:lvl1pPr>
          </a:lstStyle>
          <a:p>
            <a:pPr lvl="0"/>
            <a:r>
              <a:rPr lang="it-IT" dirty="0"/>
              <a:t>Testo</a:t>
            </a:r>
          </a:p>
        </p:txBody>
      </p:sp>
      <p:pic>
        <p:nvPicPr>
          <p:cNvPr id="24" name="Picture 23"/>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5"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280164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fld id="{E9BCA795-6DB1-0248-99D5-883AF2D12726}" type="datetime4">
              <a:rPr lang="it-IT" smtClean="0"/>
              <a:t>1 aprile 2020</a:t>
            </a:fld>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sp>
        <p:nvSpPr>
          <p:cNvPr id="11" name="CasellaDiTesto 10"/>
          <p:cNvSpPr txBox="1"/>
          <p:nvPr userDrawn="1"/>
        </p:nvSpPr>
        <p:spPr>
          <a:xfrm>
            <a:off x="347301" y="2273301"/>
            <a:ext cx="8399832" cy="380873"/>
          </a:xfrm>
          <a:prstGeom prst="rect">
            <a:avLst/>
          </a:prstGeom>
          <a:noFill/>
        </p:spPr>
        <p:txBody>
          <a:bodyPr wrap="square" lIns="0" tIns="0" rIns="0" bIns="0" rtlCol="0">
            <a:noAutofit/>
          </a:bodyPr>
          <a:lstStyle/>
          <a:p>
            <a:r>
              <a:rPr lang="it-IT" sz="3300" b="1" baseline="0" dirty="0" err="1">
                <a:solidFill>
                  <a:schemeClr val="tx2"/>
                </a:solidFill>
              </a:rPr>
              <a:t>Thank</a:t>
            </a:r>
            <a:r>
              <a:rPr lang="it-IT" sz="3300" b="1" baseline="0" dirty="0">
                <a:solidFill>
                  <a:schemeClr val="tx2"/>
                </a:solidFill>
              </a:rPr>
              <a:t> </a:t>
            </a:r>
            <a:r>
              <a:rPr lang="it-IT" sz="3300" b="1" baseline="0" dirty="0" err="1">
                <a:solidFill>
                  <a:schemeClr val="tx2"/>
                </a:solidFill>
              </a:rPr>
              <a:t>You</a:t>
            </a:r>
            <a:r>
              <a:rPr lang="it-IT" sz="3300" b="1" baseline="0" dirty="0">
                <a:solidFill>
                  <a:schemeClr val="tx2"/>
                </a:solidFill>
              </a:rPr>
              <a:t>.</a:t>
            </a:r>
          </a:p>
        </p:txBody>
      </p:sp>
      <p:sp>
        <p:nvSpPr>
          <p:cNvPr id="12" name="Segnaposto testo 3"/>
          <p:cNvSpPr>
            <a:spLocks noGrp="1"/>
          </p:cNvSpPr>
          <p:nvPr>
            <p:ph type="body" sz="quarter" idx="11" hasCustomPrompt="1"/>
          </p:nvPr>
        </p:nvSpPr>
        <p:spPr>
          <a:xfrm>
            <a:off x="347301" y="4013597"/>
            <a:ext cx="4580467" cy="126603"/>
          </a:xfrm>
        </p:spPr>
        <p:txBody>
          <a:bodyPr/>
          <a:lstStyle>
            <a:lvl1pPr>
              <a:defRPr>
                <a:solidFill>
                  <a:schemeClr val="bg1">
                    <a:lumMod val="50000"/>
                  </a:schemeClr>
                </a:solidFill>
              </a:defRPr>
            </a:lvl1pPr>
          </a:lstStyle>
          <a:p>
            <a:pPr lvl="0"/>
            <a:r>
              <a:rPr lang="it-IT" dirty="0"/>
              <a:t>E-mail</a:t>
            </a:r>
          </a:p>
        </p:txBody>
      </p:sp>
      <p:sp>
        <p:nvSpPr>
          <p:cNvPr id="17" name="CasellaDiTesto 16"/>
          <p:cNvSpPr txBox="1"/>
          <p:nvPr userDrawn="1"/>
        </p:nvSpPr>
        <p:spPr>
          <a:xfrm>
            <a:off x="347302" y="3483842"/>
            <a:ext cx="4580465" cy="114300"/>
          </a:xfrm>
          <a:prstGeom prst="rect">
            <a:avLst/>
          </a:prstGeom>
          <a:noFill/>
        </p:spPr>
        <p:txBody>
          <a:bodyPr wrap="square" lIns="0" tIns="0" rIns="0" bIns="0" rtlCol="0">
            <a:noAutofit/>
          </a:bodyPr>
          <a:lstStyle/>
          <a:p>
            <a:r>
              <a:rPr lang="it-IT" sz="1000" b="1" baseline="0" dirty="0" err="1">
                <a:solidFill>
                  <a:schemeClr val="tx2"/>
                </a:solidFill>
              </a:rPr>
              <a:t>Contacts</a:t>
            </a:r>
            <a:r>
              <a:rPr lang="it-IT" sz="1000" b="1" baseline="0" dirty="0">
                <a:solidFill>
                  <a:schemeClr val="tx2"/>
                </a:solidFill>
              </a:rPr>
              <a:t>:</a:t>
            </a:r>
          </a:p>
        </p:txBody>
      </p:sp>
      <p:sp>
        <p:nvSpPr>
          <p:cNvPr id="20" name="Segnaposto testo 3"/>
          <p:cNvSpPr>
            <a:spLocks noGrp="1"/>
          </p:cNvSpPr>
          <p:nvPr>
            <p:ph type="body" sz="quarter" idx="12" hasCustomPrompt="1"/>
          </p:nvPr>
        </p:nvSpPr>
        <p:spPr>
          <a:xfrm>
            <a:off x="347301" y="4204097"/>
            <a:ext cx="4580467" cy="126603"/>
          </a:xfrm>
        </p:spPr>
        <p:txBody>
          <a:bodyPr/>
          <a:lstStyle>
            <a:lvl1pPr>
              <a:defRPr>
                <a:solidFill>
                  <a:schemeClr val="bg1">
                    <a:lumMod val="50000"/>
                  </a:schemeClr>
                </a:solidFill>
              </a:defRPr>
            </a:lvl1pPr>
          </a:lstStyle>
          <a:p>
            <a:pPr lvl="0"/>
            <a:r>
              <a:rPr lang="it-IT" dirty="0"/>
              <a:t>Phone </a:t>
            </a:r>
            <a:r>
              <a:rPr lang="it-IT" dirty="0" err="1"/>
              <a:t>Number</a:t>
            </a:r>
            <a:r>
              <a:rPr lang="it-IT" dirty="0"/>
              <a:t> +39 / Fax </a:t>
            </a:r>
            <a:r>
              <a:rPr lang="it-IT" dirty="0" err="1"/>
              <a:t>Number</a:t>
            </a:r>
            <a:r>
              <a:rPr lang="it-IT" dirty="0"/>
              <a:t> +39 </a:t>
            </a:r>
          </a:p>
        </p:txBody>
      </p:sp>
      <p:sp>
        <p:nvSpPr>
          <p:cNvPr id="21" name="Segnaposto testo 3"/>
          <p:cNvSpPr>
            <a:spLocks noGrp="1"/>
          </p:cNvSpPr>
          <p:nvPr>
            <p:ph type="body" sz="quarter" idx="13" hasCustomPrompt="1"/>
          </p:nvPr>
        </p:nvSpPr>
        <p:spPr>
          <a:xfrm>
            <a:off x="347301" y="4394597"/>
            <a:ext cx="4580467" cy="126603"/>
          </a:xfrm>
        </p:spPr>
        <p:txBody>
          <a:bodyPr/>
          <a:lstStyle>
            <a:lvl1pPr>
              <a:defRPr>
                <a:solidFill>
                  <a:schemeClr val="bg1">
                    <a:lumMod val="50000"/>
                  </a:schemeClr>
                </a:solidFill>
              </a:defRPr>
            </a:lvl1pPr>
          </a:lstStyle>
          <a:p>
            <a:pPr lvl="0"/>
            <a:r>
              <a:rPr lang="it-IT" dirty="0"/>
              <a:t>Website</a:t>
            </a:r>
          </a:p>
        </p:txBody>
      </p:sp>
      <p:sp>
        <p:nvSpPr>
          <p:cNvPr id="22" name="Segnaposto testo 3"/>
          <p:cNvSpPr>
            <a:spLocks noGrp="1"/>
          </p:cNvSpPr>
          <p:nvPr>
            <p:ph type="body" sz="quarter" idx="14" hasCustomPrompt="1"/>
          </p:nvPr>
        </p:nvSpPr>
        <p:spPr>
          <a:xfrm>
            <a:off x="347301" y="3823097"/>
            <a:ext cx="4580467" cy="126603"/>
          </a:xfrm>
        </p:spPr>
        <p:txBody>
          <a:bodyPr/>
          <a:lstStyle>
            <a:lvl1pPr>
              <a:defRPr>
                <a:solidFill>
                  <a:schemeClr val="bg1">
                    <a:lumMod val="50000"/>
                  </a:schemeClr>
                </a:solidFill>
              </a:defRPr>
            </a:lvl1pPr>
          </a:lstStyle>
          <a:p>
            <a:pPr lvl="0"/>
            <a:r>
              <a:rPr lang="it-IT" dirty="0" err="1"/>
              <a:t>Name</a:t>
            </a:r>
            <a:r>
              <a:rPr lang="it-IT" dirty="0"/>
              <a:t> </a:t>
            </a:r>
            <a:r>
              <a:rPr lang="it-IT" dirty="0" err="1"/>
              <a:t>Surname</a:t>
            </a:r>
            <a:endParaRPr lang="it-IT" dirty="0"/>
          </a:p>
        </p:txBody>
      </p:sp>
      <p:sp>
        <p:nvSpPr>
          <p:cNvPr id="23" name="Segnaposto testo 3"/>
          <p:cNvSpPr>
            <a:spLocks noGrp="1"/>
          </p:cNvSpPr>
          <p:nvPr>
            <p:ph type="body" sz="quarter" idx="15" hasCustomPrompt="1"/>
          </p:nvPr>
        </p:nvSpPr>
        <p:spPr>
          <a:xfrm>
            <a:off x="347301" y="3628558"/>
            <a:ext cx="4580467" cy="159051"/>
          </a:xfrm>
        </p:spPr>
        <p:txBody>
          <a:bodyPr/>
          <a:lstStyle>
            <a:lvl1pPr>
              <a:defRPr>
                <a:solidFill>
                  <a:schemeClr val="bg1">
                    <a:lumMod val="50000"/>
                  </a:schemeClr>
                </a:solidFill>
              </a:defRPr>
            </a:lvl1pPr>
          </a:lstStyle>
          <a:p>
            <a:pPr lvl="0"/>
            <a:r>
              <a:rPr lang="it-IT" dirty="0" err="1"/>
              <a:t>Department</a:t>
            </a:r>
            <a:endParaRPr lang="it-IT" dirty="0"/>
          </a:p>
        </p:txBody>
      </p:sp>
      <p:pic>
        <p:nvPicPr>
          <p:cNvPr id="19" name="Immagine 11"/>
          <p:cNvPicPr>
            <a:picLocks noChangeAspect="1"/>
          </p:cNvPicPr>
          <p:nvPr userDrawn="1"/>
        </p:nvPicPr>
        <p:blipFill>
          <a:blip r:embed="rId3"/>
          <a:stretch>
            <a:fillRect/>
          </a:stretch>
        </p:blipFill>
        <p:spPr>
          <a:xfrm>
            <a:off x="347300" y="287166"/>
            <a:ext cx="864000" cy="703434"/>
          </a:xfrm>
          <a:prstGeom prst="rect">
            <a:avLst/>
          </a:prstGeom>
        </p:spPr>
      </p:pic>
      <p:pic>
        <p:nvPicPr>
          <p:cNvPr id="24" name="Picture 2" descr="C:\Users\Shirani\Desktop\Social_logo_red_background\Social_logo_red_background\YouTube-red.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712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hirani\Desktop\Social_logo_red_background\Social_logo_red_background\Facebook-red.em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18012" y="4149199"/>
            <a:ext cx="346360" cy="3459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hirani\Desktop\Social_logo_red_background\Social_logo_red_background\Flickr-red.emf"/>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23621"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hirani\Desktop\Social_logo_red_background\Social_logo_red_background\Google+_red.emf"/>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7062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Shirani\Desktop\Social_logo_red_background\Social_logo_red_background\LinkedIn-red.emf"/>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24151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Shirani\Desktop\Social_logo_red_background\Social_logo_red_background\SlideShare-red.emf"/>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011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Shirani\Desktop\Social_logo_red_background\Social_logo_red_background\Twitter-red.emf"/>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994133" y="4148826"/>
            <a:ext cx="346735" cy="34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5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bg1">
                    <a:lumMod val="50000"/>
                  </a:schemeClr>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1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0" name="Titolo 1"/>
          <p:cNvSpPr>
            <a:spLocks noGrp="1"/>
          </p:cNvSpPr>
          <p:nvPr>
            <p:ph type="ctrTitle" hasCustomPrompt="1"/>
          </p:nvPr>
        </p:nvSpPr>
        <p:spPr>
          <a:xfrm>
            <a:off x="347300" y="547953"/>
            <a:ext cx="8386686" cy="306061"/>
          </a:xfrm>
        </p:spPr>
        <p:txBody>
          <a:bodyPr/>
          <a:lstStyle>
            <a:lvl1pPr>
              <a:lnSpc>
                <a:spcPts val="2200"/>
              </a:lnSpc>
              <a:defRPr sz="2000" b="0" i="0" baseline="0">
                <a:solidFill>
                  <a:schemeClr val="bg1">
                    <a:lumMod val="50000"/>
                  </a:schemeClr>
                </a:solidFill>
              </a:defRPr>
            </a:lvl1pPr>
          </a:lstStyle>
          <a:p>
            <a:r>
              <a:rPr lang="it-IT" dirty="0"/>
              <a:t>Back-Up</a:t>
            </a:r>
          </a:p>
        </p:txBody>
      </p:sp>
      <p:sp>
        <p:nvSpPr>
          <p:cNvPr id="11" name="Sottotitolo 2"/>
          <p:cNvSpPr>
            <a:spLocks noGrp="1"/>
          </p:cNvSpPr>
          <p:nvPr>
            <p:ph type="subTitle" idx="1" hasCustomPrompt="1"/>
          </p:nvPr>
        </p:nvSpPr>
        <p:spPr>
          <a:xfrm>
            <a:off x="347300" y="2596080"/>
            <a:ext cx="8386686" cy="6233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Back-Up </a:t>
            </a:r>
            <a:r>
              <a:rPr lang="it-IT" dirty="0" err="1"/>
              <a:t>Subtitle</a:t>
            </a:r>
            <a:r>
              <a:rPr lang="it-IT" dirty="0"/>
              <a:t> </a:t>
            </a:r>
            <a:br>
              <a:rPr lang="it-IT" dirty="0"/>
            </a:br>
            <a:r>
              <a:rPr lang="it-IT" dirty="0" err="1"/>
              <a:t>Arial</a:t>
            </a:r>
            <a:r>
              <a:rPr lang="it-IT" dirty="0"/>
              <a:t> Regular 20/24pt</a:t>
            </a:r>
          </a:p>
        </p:txBody>
      </p:sp>
      <p:sp>
        <p:nvSpPr>
          <p:cNvPr id="12" name="Segnaposto testo 2"/>
          <p:cNvSpPr>
            <a:spLocks noGrp="1"/>
          </p:cNvSpPr>
          <p:nvPr>
            <p:ph type="body" sz="quarter" idx="13" hasCustomPrompt="1"/>
          </p:nvPr>
        </p:nvSpPr>
        <p:spPr>
          <a:xfrm>
            <a:off x="347300" y="1597819"/>
            <a:ext cx="8386686" cy="926306"/>
          </a:xfrm>
        </p:spPr>
        <p:txBody>
          <a:bodyPr/>
          <a:lstStyle>
            <a:lvl1pPr>
              <a:lnSpc>
                <a:spcPts val="3500"/>
              </a:lnSpc>
              <a:defRPr sz="3300" b="1" i="0" baseline="0">
                <a:solidFill>
                  <a:schemeClr val="bg1">
                    <a:lumMod val="50000"/>
                  </a:schemeClr>
                </a:solidFill>
              </a:defRPr>
            </a:lvl1pPr>
          </a:lstStyle>
          <a:p>
            <a:pPr lvl="0"/>
            <a:r>
              <a:rPr lang="it-IT" dirty="0"/>
              <a:t>Back-Up Title </a:t>
            </a:r>
            <a:br>
              <a:rPr lang="it-IT" dirty="0"/>
            </a:br>
            <a:r>
              <a:rPr lang="it-IT" dirty="0" err="1"/>
              <a:t>Arial</a:t>
            </a:r>
            <a:r>
              <a:rPr lang="it-IT" dirty="0"/>
              <a:t> </a:t>
            </a:r>
            <a:r>
              <a:rPr lang="it-IT" dirty="0" err="1"/>
              <a:t>Bold</a:t>
            </a:r>
            <a:r>
              <a:rPr lang="it-IT" dirty="0"/>
              <a:t> 33/35pt</a:t>
            </a:r>
          </a:p>
        </p:txBody>
      </p:sp>
      <p:pic>
        <p:nvPicPr>
          <p:cNvPr id="13" name="Immagine 12"/>
          <p:cNvPicPr>
            <a:picLocks noChangeAspect="1"/>
          </p:cNvPicPr>
          <p:nvPr userDrawn="1"/>
        </p:nvPicPr>
        <p:blipFill>
          <a:blip r:embed="rId2"/>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44232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A03B9230-19A8-8540-840D-6775FFB41C6F}" type="datetime4">
              <a:rPr lang="it-IT" smtClean="0"/>
              <a:t>1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3" name="Titolo 1"/>
          <p:cNvSpPr>
            <a:spLocks noGrp="1"/>
          </p:cNvSpPr>
          <p:nvPr>
            <p:ph type="ctrTitle" hasCustomPrompt="1"/>
          </p:nvPr>
        </p:nvSpPr>
        <p:spPr>
          <a:xfrm>
            <a:off x="347300" y="547953"/>
            <a:ext cx="8386686" cy="318821"/>
          </a:xfrm>
        </p:spPr>
        <p:txBody>
          <a:bodyPr/>
          <a:lstStyle>
            <a:lvl1pPr>
              <a:lnSpc>
                <a:spcPts val="2200"/>
              </a:lnSpc>
              <a:defRPr sz="2000" b="0" i="0" baseline="0">
                <a:solidFill>
                  <a:schemeClr val="tx2"/>
                </a:solidFill>
              </a:defRPr>
            </a:lvl1pPr>
          </a:lstStyle>
          <a:p>
            <a:r>
              <a:rPr lang="it-IT" dirty="0" err="1"/>
              <a:t>Section</a:t>
            </a:r>
            <a:r>
              <a:rPr lang="it-IT" dirty="0"/>
              <a:t> 00</a:t>
            </a:r>
          </a:p>
        </p:txBody>
      </p:sp>
      <p:sp>
        <p:nvSpPr>
          <p:cNvPr id="14" name="Sottotitolo 2"/>
          <p:cNvSpPr>
            <a:spLocks noGrp="1"/>
          </p:cNvSpPr>
          <p:nvPr>
            <p:ph type="subTitle" idx="1" hasCustomPrompt="1"/>
          </p:nvPr>
        </p:nvSpPr>
        <p:spPr>
          <a:xfrm>
            <a:off x="347300" y="2691757"/>
            <a:ext cx="8386686" cy="632468"/>
          </a:xfrm>
        </p:spPr>
        <p:txBody>
          <a:bodyPr lIns="0" tIns="0" rIns="0" bIns="0">
            <a:noAutofit/>
          </a:bodyPr>
          <a:lstStyle>
            <a:lvl1pPr marL="0" indent="0" algn="l">
              <a:lnSpc>
                <a:spcPct val="100000"/>
              </a:lnSpc>
              <a:spcBef>
                <a:spcPts val="0"/>
              </a:spcBef>
              <a:buNone/>
              <a:defRPr sz="20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err="1"/>
              <a:t>Section</a:t>
            </a:r>
            <a:r>
              <a:rPr lang="it-IT" dirty="0"/>
              <a:t> </a:t>
            </a:r>
            <a:r>
              <a:rPr lang="it-IT" dirty="0" err="1"/>
              <a:t>Subtitle</a:t>
            </a:r>
            <a:r>
              <a:rPr lang="it-IT" dirty="0"/>
              <a:t> </a:t>
            </a:r>
            <a:br>
              <a:rPr lang="it-IT" dirty="0"/>
            </a:br>
            <a:r>
              <a:rPr lang="it-IT" dirty="0" err="1"/>
              <a:t>Arial</a:t>
            </a:r>
            <a:r>
              <a:rPr lang="it-IT" dirty="0"/>
              <a:t> Regular 20/24pt</a:t>
            </a:r>
          </a:p>
        </p:txBody>
      </p:sp>
      <p:sp>
        <p:nvSpPr>
          <p:cNvPr id="17" name="Segnaposto testo 2"/>
          <p:cNvSpPr>
            <a:spLocks noGrp="1"/>
          </p:cNvSpPr>
          <p:nvPr>
            <p:ph type="body" sz="quarter" idx="13" hasCustomPrompt="1"/>
          </p:nvPr>
        </p:nvSpPr>
        <p:spPr>
          <a:xfrm>
            <a:off x="347300" y="1597819"/>
            <a:ext cx="8386686" cy="1055838"/>
          </a:xfrm>
        </p:spPr>
        <p:txBody>
          <a:bodyPr/>
          <a:lstStyle>
            <a:lvl1pPr>
              <a:lnSpc>
                <a:spcPct val="100000"/>
              </a:lnSpc>
              <a:defRPr sz="3300" b="1" i="0" baseline="0"/>
            </a:lvl1pPr>
          </a:lstStyle>
          <a:p>
            <a:pPr lvl="0"/>
            <a:r>
              <a:rPr lang="it-IT" dirty="0" err="1"/>
              <a:t>Section</a:t>
            </a:r>
            <a:r>
              <a:rPr lang="it-IT" dirty="0"/>
              <a:t> Title </a:t>
            </a:r>
            <a:br>
              <a:rPr lang="it-IT" dirty="0"/>
            </a:br>
            <a:r>
              <a:rPr lang="it-IT" dirty="0" err="1"/>
              <a:t>Arial</a:t>
            </a:r>
            <a:r>
              <a:rPr lang="it-IT" dirty="0"/>
              <a:t> </a:t>
            </a:r>
            <a:r>
              <a:rPr lang="it-IT" dirty="0" err="1"/>
              <a:t>Bold</a:t>
            </a:r>
            <a:r>
              <a:rPr lang="it-IT" dirty="0"/>
              <a:t> 33/35pt</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61191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9"/>
            <a:ext cx="8386686" cy="973931"/>
          </a:xfrm>
        </p:spPr>
        <p:txBody>
          <a:bodyPr/>
          <a:lstStyle>
            <a:lvl1pPr>
              <a:lnSpc>
                <a:spcPts val="3500"/>
              </a:lnSpc>
              <a:defRPr baseline="0">
                <a:solidFill>
                  <a:schemeClr val="tx2"/>
                </a:solidFill>
              </a:defRPr>
            </a:lvl1pPr>
          </a:lstStyle>
          <a:p>
            <a:r>
              <a:rPr lang="it-IT"/>
              <a:t>Presentation Title</a:t>
            </a:r>
            <a:br>
              <a:rPr lang="it-IT"/>
            </a:br>
            <a:r>
              <a:rPr lang="it-IT" err="1"/>
              <a:t>Arial</a:t>
            </a:r>
            <a:r>
              <a:rPr lang="it-IT"/>
              <a:t> </a:t>
            </a:r>
            <a:r>
              <a:rPr lang="it-IT" err="1"/>
              <a:t>Bold</a:t>
            </a:r>
            <a:r>
              <a:rPr lang="it-IT"/>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it-IT"/>
              <a:t>Presentation </a:t>
            </a:r>
            <a:r>
              <a:rPr lang="it-IT" err="1"/>
              <a:t>Subtitle</a:t>
            </a:r>
            <a:br>
              <a:rPr lang="it-IT"/>
            </a:br>
            <a:r>
              <a:rPr lang="it-IT" err="1"/>
              <a:t>Arial</a:t>
            </a:r>
            <a:r>
              <a:rPr lang="it-IT"/>
              <a:t> Regular 20/24pt</a:t>
            </a:r>
          </a:p>
        </p:txBody>
      </p:sp>
      <p:sp>
        <p:nvSpPr>
          <p:cNvPr id="4" name="Segnaposto data 3"/>
          <p:cNvSpPr>
            <a:spLocks noGrp="1"/>
          </p:cNvSpPr>
          <p:nvPr>
            <p:ph type="dt" sz="half" idx="10"/>
          </p:nvPr>
        </p:nvSpPr>
        <p:spPr>
          <a:xfrm>
            <a:off x="3679200" y="4844989"/>
            <a:ext cx="799200" cy="85725"/>
          </a:xfrm>
        </p:spPr>
        <p:txBody>
          <a:bodyPr lIns="0" tIns="0" rIns="0" bIns="0" anchor="t" anchorCtr="0"/>
          <a:lstStyle>
            <a:lvl1pPr>
              <a:defRPr sz="700">
                <a:solidFill>
                  <a:schemeClr val="tx2"/>
                </a:solidFill>
              </a:defRPr>
            </a:lvl1pPr>
          </a:lstStyle>
          <a:p>
            <a:r>
              <a:rPr lang="en-US"/>
              <a:t>13 April 2020</a:t>
            </a:r>
          </a:p>
        </p:txBody>
      </p:sp>
      <p:pic>
        <p:nvPicPr>
          <p:cNvPr id="18" name="Picture 17"/>
          <p:cNvPicPr>
            <a:picLocks noChangeAspect="1"/>
          </p:cNvPicPr>
          <p:nvPr/>
        </p:nvPicPr>
        <p:blipFill rotWithShape="1">
          <a:blip r:embed="rId2"/>
          <a:srcRect r="21050"/>
          <a:stretch/>
        </p:blipFill>
        <p:spPr>
          <a:xfrm>
            <a:off x="2" y="0"/>
            <a:ext cx="200533" cy="5143500"/>
          </a:xfrm>
          <a:prstGeom prst="rect">
            <a:avLst/>
          </a:prstGeom>
        </p:spPr>
      </p:pic>
      <p:pic>
        <p:nvPicPr>
          <p:cNvPr id="11" name="Immagine 11"/>
          <p:cNvPicPr>
            <a:picLocks noChangeAspect="1"/>
          </p:cNvPicPr>
          <p:nvPr/>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42849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2FB5DAD-95EB-2446-9B8D-5B8A469D7762}" type="datetime4">
              <a:rPr lang="it-IT" smtClean="0"/>
              <a:t>1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Agenda</a:t>
            </a:r>
            <a:endParaRPr sz="2000" dirty="0">
              <a:solidFill>
                <a:schemeClr val="tx2"/>
              </a:solidFill>
              <a:latin typeface="Arial"/>
              <a:cs typeface="Arial"/>
            </a:endParaRPr>
          </a:p>
        </p:txBody>
      </p:sp>
      <p:sp>
        <p:nvSpPr>
          <p:cNvPr id="3" name="Segnaposto testo 2"/>
          <p:cNvSpPr>
            <a:spLocks noGrp="1"/>
          </p:cNvSpPr>
          <p:nvPr>
            <p:ph type="body" sz="quarter" idx="13"/>
          </p:nvPr>
        </p:nvSpPr>
        <p:spPr>
          <a:xfrm>
            <a:off x="357188" y="918329"/>
            <a:ext cx="8382000" cy="3645942"/>
          </a:xfrm>
        </p:spPr>
        <p:txBody>
          <a:bodyPr bIns="0" numCol="2" spcCol="216000">
            <a:noAutofit/>
          </a:bodyPr>
          <a:lstStyle>
            <a:lvl1pPr marL="171450" indent="-171450">
              <a:lnSpc>
                <a:spcPts val="1800"/>
              </a:lnSpc>
              <a:spcBef>
                <a:spcPts val="0"/>
              </a:spcBef>
              <a:spcAft>
                <a:spcPts val="0"/>
              </a:spcAft>
              <a:buClr>
                <a:schemeClr val="tx2"/>
              </a:buClr>
              <a:buFont typeface="Lucida Grande"/>
              <a:buChar char="-"/>
              <a:defRPr sz="1200" b="1" i="0" baseline="0"/>
            </a:lvl1pPr>
            <a:lvl2pPr>
              <a:lnSpc>
                <a:spcPts val="1800"/>
              </a:lnSpc>
              <a:spcBef>
                <a:spcPts val="0"/>
              </a:spcBef>
              <a:spcAft>
                <a:spcPts val="0"/>
              </a:spcAft>
              <a:buClr>
                <a:schemeClr val="tx1"/>
              </a:buClr>
              <a:buFont typeface="Lucida Grande"/>
              <a:buChar char="-"/>
              <a:defRPr sz="1200" baseline="0"/>
            </a:lvl2pPr>
            <a:lvl3pPr marL="540000" indent="-180000">
              <a:lnSpc>
                <a:spcPts val="1800"/>
              </a:lnSpc>
              <a:spcBef>
                <a:spcPts val="0"/>
              </a:spcBef>
              <a:spcAft>
                <a:spcPts val="0"/>
              </a:spcAft>
              <a:buFont typeface="Wingdings" charset="2"/>
              <a:buChar char="§"/>
              <a:defRPr sz="1200" baseline="0"/>
            </a:lvl3pPr>
            <a:lvl4pPr marL="734400" indent="-180000">
              <a:lnSpc>
                <a:spcPts val="1800"/>
              </a:lnSpc>
              <a:spcBef>
                <a:spcPts val="0"/>
              </a:spcBef>
              <a:spcAft>
                <a:spcPts val="0"/>
              </a:spcAft>
              <a:buSzPct val="60000"/>
              <a:buFont typeface="Wingdings" charset="2"/>
              <a:buChar char="²"/>
              <a:defRPr sz="1200" baseline="0"/>
            </a:lvl4pPr>
            <a:lvl5pPr>
              <a:lnSpc>
                <a:spcPts val="1800"/>
              </a:lnSpc>
              <a:spcBef>
                <a:spcPts val="0"/>
              </a:spcBef>
              <a:spcAft>
                <a:spcPts val="0"/>
              </a:spcAft>
              <a:buSzPct val="60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431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CED1072C-08EA-7544-8354-9ABA248B0FB6}" type="datetime4">
              <a:rPr lang="it-IT" smtClean="0"/>
              <a:t>1 aprile 2020</a:t>
            </a:fld>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5"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6"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985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2"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CC71D78F-7FDF-604A-AEFD-DD920B7AA314}" type="datetime4">
              <a:rPr lang="it-IT" smtClean="0"/>
              <a:t>1 aprile 2020</a:t>
            </a:fld>
            <a:endParaRPr lang="it-IT" dirty="0"/>
          </a:p>
        </p:txBody>
      </p:sp>
      <p:sp>
        <p:nvSpPr>
          <p:cNvPr id="14"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0800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0CEE1C3-FE3D-B94F-929F-E8C400EC6DC5}" type="datetime4">
              <a:rPr lang="it-IT" smtClean="0"/>
              <a:t>1 aprile 2020</a:t>
            </a:fld>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9" name="Segnaposto testo 18"/>
          <p:cNvSpPr>
            <a:spLocks noGrp="1"/>
          </p:cNvSpPr>
          <p:nvPr>
            <p:ph type="body" sz="quarter" idx="14"/>
          </p:nvPr>
        </p:nvSpPr>
        <p:spPr>
          <a:xfrm>
            <a:off x="347664" y="1262063"/>
            <a:ext cx="8391525" cy="3283744"/>
          </a:xfrm>
        </p:spPr>
        <p:txBody>
          <a:bodyPr wrap="square"/>
          <a:lstStyle>
            <a:lvl1pPr marL="0" indent="0" algn="l">
              <a:lnSpc>
                <a:spcPct val="100000"/>
              </a:lnSpc>
              <a:buClr>
                <a:schemeClr val="tx2"/>
              </a:buClr>
              <a:buFont typeface="Wingdings" charset="2"/>
              <a:buChar char="v"/>
              <a:defRPr sz="2000" b="1" i="0" baseline="0"/>
            </a:lvl1pPr>
            <a:lvl2pPr marL="0" indent="-180000">
              <a:lnSpc>
                <a:spcPct val="100000"/>
              </a:lnSpc>
              <a:spcAft>
                <a:spcPts val="0"/>
              </a:spcAft>
              <a:buClr>
                <a:schemeClr val="tx1"/>
              </a:buClr>
              <a:buFont typeface="Lucida Grande"/>
              <a:buChar char="-"/>
              <a:defRPr sz="1000" baseline="0"/>
            </a:lvl2pPr>
            <a:lvl3pPr marL="0" indent="-180000">
              <a:lnSpc>
                <a:spcPct val="100000"/>
              </a:lnSpc>
              <a:buFont typeface="Arial"/>
              <a:buChar char="•"/>
              <a:defRPr sz="1000"/>
            </a:lvl3pPr>
            <a:lvl4pPr marL="0" indent="-180000">
              <a:lnSpc>
                <a:spcPct val="100000"/>
              </a:lnSpc>
              <a:defRPr sz="1000"/>
            </a:lvl4pPr>
            <a:lvl5pPr marL="0" indent="-180000">
              <a:lnSpc>
                <a:spcPct val="100000"/>
              </a:lnSpc>
              <a:buFont typeface="Arial"/>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2"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8616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EC66330-A9FA-9243-A32F-99BD6DB6B492}" type="datetime4">
              <a:rPr lang="it-IT" smtClean="0"/>
              <a:t>1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3" name="Segnaposto testo 2"/>
          <p:cNvSpPr>
            <a:spLocks noGrp="1"/>
          </p:cNvSpPr>
          <p:nvPr>
            <p:ph type="body" sz="quarter" idx="18"/>
          </p:nvPr>
        </p:nvSpPr>
        <p:spPr>
          <a:xfrm>
            <a:off x="347664" y="3569014"/>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Rettangolo 3"/>
          <p:cNvSpPr/>
          <p:nvPr userDrawn="1"/>
        </p:nvSpPr>
        <p:spPr>
          <a:xfrm>
            <a:off x="347301" y="3569014"/>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7" name="Segnaposto contenuto 4"/>
          <p:cNvSpPr>
            <a:spLocks noGrp="1"/>
          </p:cNvSpPr>
          <p:nvPr>
            <p:ph sz="quarter" idx="21"/>
          </p:nvPr>
        </p:nvSpPr>
        <p:spPr>
          <a:xfrm>
            <a:off x="347664" y="1262063"/>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0"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4871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82E864DB-2452-B547-836C-B552F8EE2180}" type="datetime4">
              <a:rPr lang="it-IT" smtClean="0"/>
              <a:t>1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testo 2"/>
          <p:cNvSpPr>
            <a:spLocks noGrp="1"/>
          </p:cNvSpPr>
          <p:nvPr>
            <p:ph type="body" sz="quarter" idx="20"/>
          </p:nvPr>
        </p:nvSpPr>
        <p:spPr>
          <a:xfrm>
            <a:off x="347664" y="1262062"/>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1" name="Rettangolo 20"/>
          <p:cNvSpPr/>
          <p:nvPr userDrawn="1"/>
        </p:nvSpPr>
        <p:spPr>
          <a:xfrm>
            <a:off x="347301" y="1262062"/>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5" name="Picture 24"/>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0" name="Segnaposto contenuto 2"/>
          <p:cNvSpPr>
            <a:spLocks noGrp="1"/>
          </p:cNvSpPr>
          <p:nvPr>
            <p:ph sz="quarter" idx="22"/>
          </p:nvPr>
        </p:nvSpPr>
        <p:spPr>
          <a:xfrm>
            <a:off x="347664" y="2313385"/>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7258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80152" y="4844988"/>
            <a:ext cx="799815" cy="85725"/>
          </a:xfrm>
        </p:spPr>
        <p:txBody>
          <a:bodyPr lIns="0" tIns="0" rIns="0" bIns="0" anchor="t" anchorCtr="0"/>
          <a:lstStyle>
            <a:lvl1pPr>
              <a:defRPr sz="700">
                <a:solidFill>
                  <a:schemeClr val="tx2"/>
                </a:solidFill>
              </a:defRPr>
            </a:lvl1pPr>
          </a:lstStyle>
          <a:p>
            <a:fld id="{0963D586-4C06-5F47-87D8-09FFD804055F}" type="datetime4">
              <a:rPr lang="it-IT" smtClean="0"/>
              <a:t>1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Segnaposto testo 18"/>
          <p:cNvSpPr>
            <a:spLocks noGrp="1"/>
          </p:cNvSpPr>
          <p:nvPr>
            <p:ph type="body" sz="quarter" idx="14"/>
          </p:nvPr>
        </p:nvSpPr>
        <p:spPr>
          <a:xfrm>
            <a:off x="347664" y="1262063"/>
            <a:ext cx="413230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2" name="Picture 21"/>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3"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5" name="Segnaposto contenuto 2"/>
          <p:cNvSpPr>
            <a:spLocks noGrp="1"/>
          </p:cNvSpPr>
          <p:nvPr>
            <p:ph sz="quarter" idx="17"/>
          </p:nvPr>
        </p:nvSpPr>
        <p:spPr>
          <a:xfrm>
            <a:off x="4613276" y="1262063"/>
            <a:ext cx="412591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405832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0" tIns="0" rIns="0" bIns="0" rtlCol="0" anchor="t" anchorCtr="0">
            <a:noAutofit/>
          </a:bodyPr>
          <a:lstStyle/>
          <a:p>
            <a:r>
              <a:rPr lang="it-IT" dirty="0"/>
              <a:t>Fare clic per modificare stile</a:t>
            </a:r>
          </a:p>
        </p:txBody>
      </p:sp>
      <p:sp>
        <p:nvSpPr>
          <p:cNvPr id="3" name="Segnaposto testo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5080001" y="4767263"/>
            <a:ext cx="1320798"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fld id="{2E8C725E-43C2-4F49-845C-25263277443C}" type="datetime4">
              <a:rPr lang="it-IT" smtClean="0"/>
              <a:t>1 aprile 2020</a:t>
            </a:fld>
            <a:endParaRPr lang="it-IT" dirty="0"/>
          </a:p>
        </p:txBody>
      </p:sp>
      <p:sp>
        <p:nvSpPr>
          <p:cNvPr id="5" name="Segnaposto piè di pagina 4"/>
          <p:cNvSpPr>
            <a:spLocks noGrp="1"/>
          </p:cNvSpPr>
          <p:nvPr>
            <p:ph type="ftr" sz="quarter" idx="3"/>
          </p:nvPr>
        </p:nvSpPr>
        <p:spPr>
          <a:xfrm>
            <a:off x="6465455" y="4767263"/>
            <a:ext cx="1539393"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it-IT"/>
              <a:t>Presentation Title</a:t>
            </a:r>
            <a:endParaRPr lang="it-IT" dirty="0"/>
          </a:p>
        </p:txBody>
      </p:sp>
      <p:sp>
        <p:nvSpPr>
          <p:cNvPr id="6" name="Segnaposto numero diapositiva 5"/>
          <p:cNvSpPr>
            <a:spLocks noGrp="1"/>
          </p:cNvSpPr>
          <p:nvPr>
            <p:ph type="sldNum" sz="quarter" idx="4"/>
          </p:nvPr>
        </p:nvSpPr>
        <p:spPr>
          <a:xfrm>
            <a:off x="8266545" y="4767263"/>
            <a:ext cx="420255"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fld id="{C465A074-71B0-1C47-A455-7677837C124E}" type="slidenum">
              <a:rPr lang="it-IT" smtClean="0"/>
              <a:pPr/>
              <a:t>‹#›</a:t>
            </a:fld>
            <a:endParaRPr lang="it-IT"/>
          </a:p>
        </p:txBody>
      </p:sp>
      <p:sp>
        <p:nvSpPr>
          <p:cNvPr id="7" name="object 3"/>
          <p:cNvSpPr txBox="1"/>
          <p:nvPr/>
        </p:nvSpPr>
        <p:spPr>
          <a:xfrm>
            <a:off x="347300" y="4844988"/>
            <a:ext cx="1977185"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sz="700" spc="0" dirty="0">
                <a:solidFill>
                  <a:schemeClr val="tx2"/>
                </a:solidFill>
                <a:latin typeface="Arial"/>
                <a:cs typeface="Arial"/>
              </a:rPr>
              <a:t>© </a:t>
            </a:r>
            <a:r>
              <a:rPr lang="it-IT" sz="700" spc="0" dirty="0">
                <a:solidFill>
                  <a:schemeClr val="tx2"/>
                </a:solidFill>
                <a:latin typeface="Arial"/>
                <a:cs typeface="Arial"/>
              </a:rPr>
              <a:t>Legal </a:t>
            </a:r>
            <a:r>
              <a:rPr lang="it-IT" sz="700" spc="0" dirty="0" err="1">
                <a:solidFill>
                  <a:schemeClr val="tx2"/>
                </a:solidFill>
                <a:latin typeface="Arial"/>
                <a:cs typeface="Arial"/>
              </a:rPr>
              <a:t>Name</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9" name="object 3"/>
          <p:cNvSpPr txBox="1"/>
          <p:nvPr/>
        </p:nvSpPr>
        <p:spPr>
          <a:xfrm>
            <a:off x="2449613" y="4844988"/>
            <a:ext cx="1121782"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lang="it-IT" sz="700" spc="0" dirty="0">
                <a:solidFill>
                  <a:schemeClr val="tx2"/>
                </a:solidFill>
                <a:latin typeface="Arial"/>
                <a:cs typeface="Arial"/>
              </a:rPr>
              <a:t>City</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19" name="fl" descr="         Internal"/>
          <p:cNvSpPr txBox="1"/>
          <p:nvPr/>
        </p:nvSpPr>
        <p:spPr>
          <a:xfrm>
            <a:off x="0" y="4950460"/>
            <a:ext cx="9144000" cy="223138"/>
          </a:xfrm>
          <a:prstGeom prst="rect">
            <a:avLst/>
          </a:prstGeom>
          <a:noFill/>
        </p:spPr>
        <p:txBody>
          <a:bodyPr vert="horz" rtlCol="0">
            <a:spAutoFit/>
          </a:bodyPr>
          <a:lstStyle/>
          <a:p>
            <a:pPr algn="l"/>
            <a:r>
              <a:rPr lang="en-US" sz="850" b="0" i="0" u="none" baseline="0">
                <a:solidFill>
                  <a:srgbClr val="CA001F"/>
                </a:solidFill>
                <a:latin typeface="arial"/>
              </a:rPr>
              <a:t>         Internal</a:t>
            </a:r>
          </a:p>
        </p:txBody>
      </p:sp>
    </p:spTree>
    <p:extLst>
      <p:ext uri="{BB962C8B-B14F-4D97-AF65-F5344CB8AC3E}">
        <p14:creationId xmlns:p14="http://schemas.microsoft.com/office/powerpoint/2010/main" val="3198065842"/>
      </p:ext>
    </p:extLst>
  </p:cSld>
  <p:clrMap bg1="lt1" tx1="dk1" bg2="lt2" tx2="dk2" accent1="accent1" accent2="accent2" accent3="accent3" accent4="accent4" accent5="accent5" accent6="accent6" hlink="hlink" folHlink="folHlink"/>
  <p:sldLayoutIdLst>
    <p:sldLayoutId id="2147483676" r:id="rId1"/>
    <p:sldLayoutId id="2147483651" r:id="rId2"/>
    <p:sldLayoutId id="2147483660" r:id="rId3"/>
    <p:sldLayoutId id="2147483652" r:id="rId4"/>
    <p:sldLayoutId id="2147483653" r:id="rId5"/>
    <p:sldLayoutId id="2147483677" r:id="rId6"/>
    <p:sldLayoutId id="2147483663" r:id="rId7"/>
    <p:sldLayoutId id="2147483664" r:id="rId8"/>
    <p:sldLayoutId id="2147483655" r:id="rId9"/>
    <p:sldLayoutId id="2147483694" r:id="rId10"/>
    <p:sldLayoutId id="2147483666" r:id="rId11"/>
    <p:sldLayoutId id="2147483689" r:id="rId12"/>
    <p:sldLayoutId id="2147483690" r:id="rId13"/>
    <p:sldLayoutId id="2147483698" r:id="rId14"/>
    <p:sldLayoutId id="2147483678" r:id="rId15"/>
    <p:sldLayoutId id="2147483679" r:id="rId16"/>
    <p:sldLayoutId id="2147483669" r:id="rId17"/>
    <p:sldLayoutId id="2147483703" r:id="rId18"/>
    <p:sldLayoutId id="2147483704" r:id="rId19"/>
    <p:sldLayoutId id="2147483705" r:id="rId20"/>
  </p:sldLayoutIdLst>
  <p:hf hdr="0"/>
  <p:txStyles>
    <p:titleStyle>
      <a:lvl1pPr algn="l" defTabSz="457200" rtl="0" eaLnBrk="1" latinLnBrk="0" hangingPunct="1">
        <a:lnSpc>
          <a:spcPts val="3200"/>
        </a:lnSpc>
        <a:spcBef>
          <a:spcPct val="0"/>
        </a:spcBef>
        <a:buNone/>
        <a:defRPr sz="3300" b="1" i="0" kern="1200">
          <a:solidFill>
            <a:schemeClr val="tx1"/>
          </a:solidFill>
          <a:latin typeface="Arial"/>
          <a:ea typeface="+mj-ea"/>
          <a:cs typeface="+mj-cs"/>
        </a:defRPr>
      </a:lvl1pPr>
    </p:titleStyle>
    <p:body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09BB-0E63-4B99-B273-A3BB3C9B3498}"/>
              </a:ext>
            </a:extLst>
          </p:cNvPr>
          <p:cNvSpPr>
            <a:spLocks noGrp="1"/>
          </p:cNvSpPr>
          <p:nvPr>
            <p:ph type="ctrTitle"/>
          </p:nvPr>
        </p:nvSpPr>
        <p:spPr/>
        <p:txBody>
          <a:bodyPr/>
          <a:lstStyle/>
          <a:p>
            <a:r>
              <a:rPr lang="it-IT" dirty="0"/>
              <a:t>Microservices 1</a:t>
            </a:r>
            <a:endParaRPr lang="en-US" dirty="0"/>
          </a:p>
        </p:txBody>
      </p:sp>
      <p:sp>
        <p:nvSpPr>
          <p:cNvPr id="3" name="Subtitle 2">
            <a:extLst>
              <a:ext uri="{FF2B5EF4-FFF2-40B4-BE49-F238E27FC236}">
                <a16:creationId xmlns:a16="http://schemas.microsoft.com/office/drawing/2014/main" id="{A6984B15-584C-4784-9291-19E0EA1A9458}"/>
              </a:ext>
            </a:extLst>
          </p:cNvPr>
          <p:cNvSpPr>
            <a:spLocks noGrp="1"/>
          </p:cNvSpPr>
          <p:nvPr>
            <p:ph type="subTitle" idx="1"/>
          </p:nvPr>
        </p:nvSpPr>
        <p:spPr/>
        <p:txBody>
          <a:bodyPr/>
          <a:lstStyle/>
          <a:p>
            <a:endParaRPr lang="en-US"/>
          </a:p>
        </p:txBody>
      </p:sp>
      <p:sp>
        <p:nvSpPr>
          <p:cNvPr id="7" name="Date Placeholder 6">
            <a:extLst>
              <a:ext uri="{FF2B5EF4-FFF2-40B4-BE49-F238E27FC236}">
                <a16:creationId xmlns:a16="http://schemas.microsoft.com/office/drawing/2014/main" id="{53C5CD6F-56A4-4309-98E6-0052EC42DBC6}"/>
              </a:ext>
            </a:extLst>
          </p:cNvPr>
          <p:cNvSpPr>
            <a:spLocks noGrp="1"/>
          </p:cNvSpPr>
          <p:nvPr>
            <p:ph type="dt" sz="half" idx="10"/>
          </p:nvPr>
        </p:nvSpPr>
        <p:spPr/>
        <p:txBody>
          <a:bodyPr/>
          <a:lstStyle/>
          <a:p>
            <a:r>
              <a:rPr lang="en-US"/>
              <a:t>13 April 2020</a:t>
            </a:r>
          </a:p>
        </p:txBody>
      </p:sp>
    </p:spTree>
    <p:extLst>
      <p:ext uri="{BB962C8B-B14F-4D97-AF65-F5344CB8AC3E}">
        <p14:creationId xmlns:p14="http://schemas.microsoft.com/office/powerpoint/2010/main" val="140403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Benefits of using microservice</a:t>
            </a:r>
          </a:p>
        </p:txBody>
      </p:sp>
      <p:graphicFrame>
        <p:nvGraphicFramePr>
          <p:cNvPr id="10" name="Content Placeholder 9">
            <a:extLst>
              <a:ext uri="{FF2B5EF4-FFF2-40B4-BE49-F238E27FC236}">
                <a16:creationId xmlns:a16="http://schemas.microsoft.com/office/drawing/2014/main" id="{A301A5CF-49D6-4775-B3C7-FBB8B2FEDC40}"/>
              </a:ext>
            </a:extLst>
          </p:cNvPr>
          <p:cNvGraphicFramePr>
            <a:graphicFrameLocks/>
          </p:cNvGraphicFramePr>
          <p:nvPr>
            <p:extLst>
              <p:ext uri="{D42A27DB-BD31-4B8C-83A1-F6EECF244321}">
                <p14:modId xmlns:p14="http://schemas.microsoft.com/office/powerpoint/2010/main" val="490952060"/>
              </p:ext>
            </p:extLst>
          </p:nvPr>
        </p:nvGraphicFramePr>
        <p:xfrm>
          <a:off x="907225" y="694638"/>
          <a:ext cx="7143582" cy="3994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985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The term “Microservices”. Some developers who advocate for building extremely fine-grained 10-100 line of code services (i.e. </a:t>
            </a:r>
            <a:r>
              <a:rPr lang="en-US" sz="1800" b="0" dirty="0" err="1"/>
              <a:t>Nanoservices</a:t>
            </a:r>
            <a:r>
              <a:rPr lang="en-US" sz="1800" b="0" dirty="0"/>
              <a:t>)</a:t>
            </a:r>
          </a:p>
          <a:p>
            <a:pPr marL="285750" indent="-285750"/>
            <a:endParaRPr lang="en-US" sz="800" b="0" dirty="0"/>
          </a:p>
          <a:p>
            <a:pPr marL="285750" indent="-285750"/>
            <a:r>
              <a:rPr lang="en-US" sz="1800" b="0" dirty="0"/>
              <a:t>Need to implement an inter-process communication mechanism based on messaging or RPC. Must also write code to handle </a:t>
            </a:r>
            <a:r>
              <a:rPr lang="en-US" sz="1800" b="0" dirty="0">
                <a:solidFill>
                  <a:schemeClr val="tx2"/>
                </a:solidFill>
              </a:rPr>
              <a:t>partial failure </a:t>
            </a:r>
            <a:r>
              <a:rPr lang="en-US" sz="1800" b="0" dirty="0"/>
              <a:t>since the destination of a request might be slow or unavailable</a:t>
            </a:r>
          </a:p>
          <a:p>
            <a:pPr marL="285750" indent="-285750"/>
            <a:endParaRPr lang="en-US" sz="800" b="0" dirty="0"/>
          </a:p>
          <a:p>
            <a:pPr marL="285750" indent="-285750"/>
            <a:r>
              <a:rPr lang="en-US" sz="1800" b="0" dirty="0"/>
              <a:t>You need to update multiple databases owned by different services for a single request</a:t>
            </a:r>
          </a:p>
          <a:p>
            <a:pPr marL="285750" indent="-285750"/>
            <a:endParaRPr lang="en-US" sz="800" b="0" dirty="0"/>
          </a:p>
          <a:p>
            <a:pPr marL="285750" indent="-285750"/>
            <a:r>
              <a:rPr lang="en-US" sz="1800" b="0" dirty="0"/>
              <a:t>Deploying a microservices-based application is also much more complex.</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The Drawbacks of Microservices</a:t>
            </a:r>
          </a:p>
        </p:txBody>
      </p:sp>
    </p:spTree>
    <p:extLst>
      <p:ext uri="{BB962C8B-B14F-4D97-AF65-F5344CB8AC3E}">
        <p14:creationId xmlns:p14="http://schemas.microsoft.com/office/powerpoint/2010/main" val="814459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is the difference between Microservice and API</a:t>
            </a:r>
          </a:p>
        </p:txBody>
      </p:sp>
      <p:sp>
        <p:nvSpPr>
          <p:cNvPr id="10" name="Rectangle 9">
            <a:extLst>
              <a:ext uri="{FF2B5EF4-FFF2-40B4-BE49-F238E27FC236}">
                <a16:creationId xmlns:a16="http://schemas.microsoft.com/office/drawing/2014/main" id="{919A5FAE-5B44-4269-BF9D-C060F0AAE875}"/>
              </a:ext>
            </a:extLst>
          </p:cNvPr>
          <p:cNvSpPr/>
          <p:nvPr/>
        </p:nvSpPr>
        <p:spPr>
          <a:xfrm>
            <a:off x="2228875" y="1846729"/>
            <a:ext cx="4500282" cy="2862613"/>
          </a:xfrm>
          <a:prstGeom prst="rect">
            <a:avLst/>
          </a:prstGeom>
          <a:solidFill>
            <a:schemeClr val="accent6">
              <a:lumMod val="20000"/>
              <a:lumOff val="80000"/>
            </a:scheme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3153E9-CD9C-4ECD-B683-69D590B4A117}"/>
              </a:ext>
            </a:extLst>
          </p:cNvPr>
          <p:cNvSpPr/>
          <p:nvPr/>
        </p:nvSpPr>
        <p:spPr>
          <a:xfrm>
            <a:off x="3679201" y="2307291"/>
            <a:ext cx="1683021" cy="5289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ysClr val="windowText" lastClr="000000"/>
                </a:solidFill>
              </a:rPr>
              <a:t>Microservice A</a:t>
            </a:r>
          </a:p>
        </p:txBody>
      </p:sp>
      <p:sp>
        <p:nvSpPr>
          <p:cNvPr id="12" name="Rectangle 11">
            <a:extLst>
              <a:ext uri="{FF2B5EF4-FFF2-40B4-BE49-F238E27FC236}">
                <a16:creationId xmlns:a16="http://schemas.microsoft.com/office/drawing/2014/main" id="{D61D693B-E50C-4A7C-8F53-E130E013902B}"/>
              </a:ext>
            </a:extLst>
          </p:cNvPr>
          <p:cNvSpPr/>
          <p:nvPr/>
        </p:nvSpPr>
        <p:spPr>
          <a:xfrm>
            <a:off x="4985707" y="3294592"/>
            <a:ext cx="1683021" cy="5289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ysClr val="windowText" lastClr="000000"/>
                </a:solidFill>
              </a:rPr>
              <a:t>Microservice C</a:t>
            </a:r>
          </a:p>
        </p:txBody>
      </p:sp>
      <p:sp>
        <p:nvSpPr>
          <p:cNvPr id="13" name="Rectangle 12">
            <a:extLst>
              <a:ext uri="{FF2B5EF4-FFF2-40B4-BE49-F238E27FC236}">
                <a16:creationId xmlns:a16="http://schemas.microsoft.com/office/drawing/2014/main" id="{D9B391A7-6E59-4876-B5FC-8F1F038F388C}"/>
              </a:ext>
            </a:extLst>
          </p:cNvPr>
          <p:cNvSpPr/>
          <p:nvPr/>
        </p:nvSpPr>
        <p:spPr>
          <a:xfrm>
            <a:off x="2320885" y="3294592"/>
            <a:ext cx="1683021" cy="5289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ysClr val="windowText" lastClr="000000"/>
                </a:solidFill>
              </a:rPr>
              <a:t>Microservice B</a:t>
            </a:r>
          </a:p>
        </p:txBody>
      </p:sp>
      <p:cxnSp>
        <p:nvCxnSpPr>
          <p:cNvPr id="15" name="Straight Connector 14">
            <a:extLst>
              <a:ext uri="{FF2B5EF4-FFF2-40B4-BE49-F238E27FC236}">
                <a16:creationId xmlns:a16="http://schemas.microsoft.com/office/drawing/2014/main" id="{759FC789-8461-4DF6-8705-6110AE9CDC32}"/>
              </a:ext>
            </a:extLst>
          </p:cNvPr>
          <p:cNvCxnSpPr>
            <a:cxnSpLocks/>
            <a:stCxn id="17" idx="4"/>
            <a:endCxn id="13" idx="0"/>
          </p:cNvCxnSpPr>
          <p:nvPr/>
        </p:nvCxnSpPr>
        <p:spPr>
          <a:xfrm>
            <a:off x="3162396" y="1389134"/>
            <a:ext cx="0" cy="1905458"/>
          </a:xfrm>
          <a:prstGeom prst="line">
            <a:avLst/>
          </a:prstGeom>
        </p:spPr>
        <p:style>
          <a:lnRef idx="2">
            <a:schemeClr val="dk1"/>
          </a:lnRef>
          <a:fillRef idx="0">
            <a:schemeClr val="dk1"/>
          </a:fillRef>
          <a:effectRef idx="1">
            <a:schemeClr val="dk1"/>
          </a:effectRef>
          <a:fontRef idx="minor">
            <a:schemeClr val="tx1"/>
          </a:fontRef>
        </p:style>
      </p:cxnSp>
      <p:sp>
        <p:nvSpPr>
          <p:cNvPr id="17" name="Oval 16">
            <a:extLst>
              <a:ext uri="{FF2B5EF4-FFF2-40B4-BE49-F238E27FC236}">
                <a16:creationId xmlns:a16="http://schemas.microsoft.com/office/drawing/2014/main" id="{2DE1AAD6-D953-49B0-9463-3B48C523C2D9}"/>
              </a:ext>
            </a:extLst>
          </p:cNvPr>
          <p:cNvSpPr/>
          <p:nvPr/>
        </p:nvSpPr>
        <p:spPr>
          <a:xfrm>
            <a:off x="3131020" y="1317021"/>
            <a:ext cx="62752" cy="72113"/>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01482AC-41DB-4B20-B561-201A0E40E2F6}"/>
              </a:ext>
            </a:extLst>
          </p:cNvPr>
          <p:cNvCxnSpPr>
            <a:cxnSpLocks/>
          </p:cNvCxnSpPr>
          <p:nvPr/>
        </p:nvCxnSpPr>
        <p:spPr>
          <a:xfrm>
            <a:off x="4529514" y="1389134"/>
            <a:ext cx="0" cy="913240"/>
          </a:xfrm>
          <a:prstGeom prst="line">
            <a:avLst/>
          </a:prstGeom>
        </p:spPr>
        <p:style>
          <a:lnRef idx="2">
            <a:schemeClr val="dk1"/>
          </a:lnRef>
          <a:fillRef idx="0">
            <a:schemeClr val="dk1"/>
          </a:fillRef>
          <a:effectRef idx="1">
            <a:schemeClr val="dk1"/>
          </a:effectRef>
          <a:fontRef idx="minor">
            <a:schemeClr val="tx1"/>
          </a:fontRef>
        </p:style>
      </p:cxnSp>
      <p:sp>
        <p:nvSpPr>
          <p:cNvPr id="19" name="Oval 18">
            <a:extLst>
              <a:ext uri="{FF2B5EF4-FFF2-40B4-BE49-F238E27FC236}">
                <a16:creationId xmlns:a16="http://schemas.microsoft.com/office/drawing/2014/main" id="{D55D83F5-C208-409A-BC8A-3875D96EE993}"/>
              </a:ext>
            </a:extLst>
          </p:cNvPr>
          <p:cNvSpPr/>
          <p:nvPr/>
        </p:nvSpPr>
        <p:spPr>
          <a:xfrm>
            <a:off x="4489335" y="1326564"/>
            <a:ext cx="62752" cy="72113"/>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allout: Bent Line 25">
            <a:extLst>
              <a:ext uri="{FF2B5EF4-FFF2-40B4-BE49-F238E27FC236}">
                <a16:creationId xmlns:a16="http://schemas.microsoft.com/office/drawing/2014/main" id="{3E45E12B-F021-440D-B6CA-6841183ED7C0}"/>
              </a:ext>
            </a:extLst>
          </p:cNvPr>
          <p:cNvSpPr/>
          <p:nvPr/>
        </p:nvSpPr>
        <p:spPr>
          <a:xfrm>
            <a:off x="206189" y="1680882"/>
            <a:ext cx="1505882" cy="694765"/>
          </a:xfrm>
          <a:prstGeom prst="borderCallout2">
            <a:avLst>
              <a:gd name="adj1" fmla="val 24205"/>
              <a:gd name="adj2" fmla="val 102164"/>
              <a:gd name="adj3" fmla="val -23068"/>
              <a:gd name="adj4" fmla="val 135778"/>
              <a:gd name="adj5" fmla="val -37294"/>
              <a:gd name="adj6" fmla="val 19403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APIs are interfaces</a:t>
            </a:r>
          </a:p>
        </p:txBody>
      </p:sp>
      <p:sp>
        <p:nvSpPr>
          <p:cNvPr id="27" name="Callout: Bent Line 26">
            <a:extLst>
              <a:ext uri="{FF2B5EF4-FFF2-40B4-BE49-F238E27FC236}">
                <a16:creationId xmlns:a16="http://schemas.microsoft.com/office/drawing/2014/main" id="{3DDE88E4-EC73-49B0-9378-A17EDF9F2F17}"/>
              </a:ext>
            </a:extLst>
          </p:cNvPr>
          <p:cNvSpPr/>
          <p:nvPr/>
        </p:nvSpPr>
        <p:spPr>
          <a:xfrm>
            <a:off x="206189" y="3606012"/>
            <a:ext cx="1791944" cy="830521"/>
          </a:xfrm>
          <a:prstGeom prst="borderCallout2">
            <a:avLst>
              <a:gd name="adj1" fmla="val 24205"/>
              <a:gd name="adj2" fmla="val 102164"/>
              <a:gd name="adj3" fmla="val -40738"/>
              <a:gd name="adj4" fmla="val 110579"/>
              <a:gd name="adj5" fmla="val -49496"/>
              <a:gd name="adj6" fmla="val 1141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Microservices are components</a:t>
            </a:r>
          </a:p>
        </p:txBody>
      </p:sp>
      <p:cxnSp>
        <p:nvCxnSpPr>
          <p:cNvPr id="30" name="Straight Connector 29">
            <a:extLst>
              <a:ext uri="{FF2B5EF4-FFF2-40B4-BE49-F238E27FC236}">
                <a16:creationId xmlns:a16="http://schemas.microsoft.com/office/drawing/2014/main" id="{587D2503-1295-46AC-9F07-77A45AF30A10}"/>
              </a:ext>
            </a:extLst>
          </p:cNvPr>
          <p:cNvCxnSpPr>
            <a:cxnSpLocks/>
          </p:cNvCxnSpPr>
          <p:nvPr/>
        </p:nvCxnSpPr>
        <p:spPr>
          <a:xfrm>
            <a:off x="5054939" y="1396666"/>
            <a:ext cx="0" cy="913240"/>
          </a:xfrm>
          <a:prstGeom prst="line">
            <a:avLst/>
          </a:prstGeom>
        </p:spPr>
        <p:style>
          <a:lnRef idx="2">
            <a:schemeClr val="dk1"/>
          </a:lnRef>
          <a:fillRef idx="0">
            <a:schemeClr val="dk1"/>
          </a:fillRef>
          <a:effectRef idx="1">
            <a:schemeClr val="dk1"/>
          </a:effectRef>
          <a:fontRef idx="minor">
            <a:schemeClr val="tx1"/>
          </a:fontRef>
        </p:style>
      </p:cxnSp>
      <p:sp>
        <p:nvSpPr>
          <p:cNvPr id="31" name="Oval 30">
            <a:extLst>
              <a:ext uri="{FF2B5EF4-FFF2-40B4-BE49-F238E27FC236}">
                <a16:creationId xmlns:a16="http://schemas.microsoft.com/office/drawing/2014/main" id="{74EEE102-928B-4A27-AC22-2AC057AA91F5}"/>
              </a:ext>
            </a:extLst>
          </p:cNvPr>
          <p:cNvSpPr/>
          <p:nvPr/>
        </p:nvSpPr>
        <p:spPr>
          <a:xfrm>
            <a:off x="5014760" y="1334096"/>
            <a:ext cx="62752" cy="72113"/>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E49A410-2D93-4670-B207-02586F15F366}"/>
              </a:ext>
            </a:extLst>
          </p:cNvPr>
          <p:cNvSpPr txBox="1"/>
          <p:nvPr/>
        </p:nvSpPr>
        <p:spPr>
          <a:xfrm>
            <a:off x="2853512" y="981007"/>
            <a:ext cx="580715" cy="369332"/>
          </a:xfrm>
          <a:prstGeom prst="rect">
            <a:avLst/>
          </a:prstGeom>
          <a:noFill/>
        </p:spPr>
        <p:txBody>
          <a:bodyPr wrap="square" rtlCol="0">
            <a:spAutoFit/>
          </a:bodyPr>
          <a:lstStyle/>
          <a:p>
            <a:r>
              <a:rPr lang="en-US" dirty="0"/>
              <a:t>API</a:t>
            </a:r>
          </a:p>
        </p:txBody>
      </p:sp>
      <p:sp>
        <p:nvSpPr>
          <p:cNvPr id="34" name="TextBox 33">
            <a:extLst>
              <a:ext uri="{FF2B5EF4-FFF2-40B4-BE49-F238E27FC236}">
                <a16:creationId xmlns:a16="http://schemas.microsoft.com/office/drawing/2014/main" id="{1BEEC562-FF7C-422C-A7F9-32D6757D599A}"/>
              </a:ext>
            </a:extLst>
          </p:cNvPr>
          <p:cNvSpPr txBox="1"/>
          <p:nvPr/>
        </p:nvSpPr>
        <p:spPr>
          <a:xfrm>
            <a:off x="4188658" y="996721"/>
            <a:ext cx="580715" cy="369332"/>
          </a:xfrm>
          <a:prstGeom prst="rect">
            <a:avLst/>
          </a:prstGeom>
          <a:noFill/>
        </p:spPr>
        <p:txBody>
          <a:bodyPr wrap="square" rtlCol="0">
            <a:spAutoFit/>
          </a:bodyPr>
          <a:lstStyle/>
          <a:p>
            <a:r>
              <a:rPr lang="en-US" dirty="0"/>
              <a:t>API</a:t>
            </a:r>
          </a:p>
        </p:txBody>
      </p:sp>
      <p:sp>
        <p:nvSpPr>
          <p:cNvPr id="35" name="TextBox 34">
            <a:extLst>
              <a:ext uri="{FF2B5EF4-FFF2-40B4-BE49-F238E27FC236}">
                <a16:creationId xmlns:a16="http://schemas.microsoft.com/office/drawing/2014/main" id="{3DF5F1E6-045A-467A-A609-84E0D5EF7A5C}"/>
              </a:ext>
            </a:extLst>
          </p:cNvPr>
          <p:cNvSpPr txBox="1"/>
          <p:nvPr/>
        </p:nvSpPr>
        <p:spPr>
          <a:xfrm>
            <a:off x="4787154" y="981007"/>
            <a:ext cx="580715" cy="369332"/>
          </a:xfrm>
          <a:prstGeom prst="rect">
            <a:avLst/>
          </a:prstGeom>
          <a:noFill/>
        </p:spPr>
        <p:txBody>
          <a:bodyPr wrap="square" rtlCol="0">
            <a:spAutoFit/>
          </a:bodyPr>
          <a:lstStyle/>
          <a:p>
            <a:r>
              <a:rPr lang="en-US" dirty="0"/>
              <a:t>API</a:t>
            </a:r>
          </a:p>
        </p:txBody>
      </p:sp>
      <p:sp>
        <p:nvSpPr>
          <p:cNvPr id="36" name="Callout: Bent Line 35">
            <a:extLst>
              <a:ext uri="{FF2B5EF4-FFF2-40B4-BE49-F238E27FC236}">
                <a16:creationId xmlns:a16="http://schemas.microsoft.com/office/drawing/2014/main" id="{9F98880C-189F-405B-B282-9A635DB992DA}"/>
              </a:ext>
            </a:extLst>
          </p:cNvPr>
          <p:cNvSpPr/>
          <p:nvPr/>
        </p:nvSpPr>
        <p:spPr>
          <a:xfrm>
            <a:off x="7006665" y="1337482"/>
            <a:ext cx="1881131" cy="1254729"/>
          </a:xfrm>
          <a:prstGeom prst="borderCallout2">
            <a:avLst>
              <a:gd name="adj1" fmla="val 27455"/>
              <a:gd name="adj2" fmla="val -538"/>
              <a:gd name="adj3" fmla="val 13767"/>
              <a:gd name="adj4" fmla="val -40394"/>
              <a:gd name="adj5" fmla="val -8517"/>
              <a:gd name="adj6" fmla="val -9185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Microservices can be used to expose one or more APIs</a:t>
            </a:r>
          </a:p>
        </p:txBody>
      </p:sp>
      <p:sp>
        <p:nvSpPr>
          <p:cNvPr id="37" name="Callout: Bent Line 36">
            <a:extLst>
              <a:ext uri="{FF2B5EF4-FFF2-40B4-BE49-F238E27FC236}">
                <a16:creationId xmlns:a16="http://schemas.microsoft.com/office/drawing/2014/main" id="{50E6A3F9-C725-48E2-A854-DF93BED1DDC2}"/>
              </a:ext>
            </a:extLst>
          </p:cNvPr>
          <p:cNvSpPr/>
          <p:nvPr/>
        </p:nvSpPr>
        <p:spPr>
          <a:xfrm>
            <a:off x="6945949" y="3294593"/>
            <a:ext cx="1881131" cy="1124548"/>
          </a:xfrm>
          <a:prstGeom prst="borderCallout2">
            <a:avLst>
              <a:gd name="adj1" fmla="val 27455"/>
              <a:gd name="adj2" fmla="val -538"/>
              <a:gd name="adj3" fmla="val 2875"/>
              <a:gd name="adj4" fmla="val -7388"/>
              <a:gd name="adj5" fmla="val 12564"/>
              <a:gd name="adj6" fmla="val -2164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Not all microservices components expose APIs</a:t>
            </a:r>
          </a:p>
        </p:txBody>
      </p:sp>
      <p:cxnSp>
        <p:nvCxnSpPr>
          <p:cNvPr id="39" name="Straight Connector 38">
            <a:extLst>
              <a:ext uri="{FF2B5EF4-FFF2-40B4-BE49-F238E27FC236}">
                <a16:creationId xmlns:a16="http://schemas.microsoft.com/office/drawing/2014/main" id="{757BE462-5597-4FD8-9746-2798787F84B4}"/>
              </a:ext>
            </a:extLst>
          </p:cNvPr>
          <p:cNvCxnSpPr/>
          <p:nvPr/>
        </p:nvCxnSpPr>
        <p:spPr>
          <a:xfrm>
            <a:off x="4937213" y="2836209"/>
            <a:ext cx="576081" cy="458383"/>
          </a:xfrm>
          <a:prstGeom prst="line">
            <a:avLst/>
          </a:prstGeom>
          <a:ln>
            <a:prstDash val="dash"/>
          </a:ln>
        </p:spPr>
        <p:style>
          <a:lnRef idx="1">
            <a:schemeClr val="accent6"/>
          </a:lnRef>
          <a:fillRef idx="0">
            <a:schemeClr val="accent6"/>
          </a:fillRef>
          <a:effectRef idx="0">
            <a:schemeClr val="accent6"/>
          </a:effectRef>
          <a:fontRef idx="minor">
            <a:schemeClr val="tx1"/>
          </a:fontRef>
        </p:style>
      </p:cxnSp>
      <p:cxnSp>
        <p:nvCxnSpPr>
          <p:cNvPr id="40" name="Straight Connector 39">
            <a:extLst>
              <a:ext uri="{FF2B5EF4-FFF2-40B4-BE49-F238E27FC236}">
                <a16:creationId xmlns:a16="http://schemas.microsoft.com/office/drawing/2014/main" id="{A9338D74-E8A4-4BB1-A112-7E50EF51E422}"/>
              </a:ext>
            </a:extLst>
          </p:cNvPr>
          <p:cNvCxnSpPr>
            <a:cxnSpLocks/>
          </p:cNvCxnSpPr>
          <p:nvPr/>
        </p:nvCxnSpPr>
        <p:spPr>
          <a:xfrm flipV="1">
            <a:off x="4087906" y="3517527"/>
            <a:ext cx="849307" cy="1"/>
          </a:xfrm>
          <a:prstGeom prst="line">
            <a:avLst/>
          </a:prstGeom>
          <a:ln>
            <a:prstDash val="das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2649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1</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Design considerations</a:t>
            </a:r>
          </a:p>
        </p:txBody>
      </p:sp>
    </p:spTree>
    <p:extLst>
      <p:ext uri="{BB962C8B-B14F-4D97-AF65-F5344CB8AC3E}">
        <p14:creationId xmlns:p14="http://schemas.microsoft.com/office/powerpoint/2010/main" val="4098754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5A10FB-6099-494B-AF50-4CAFDB386BBF}"/>
              </a:ext>
            </a:extLst>
          </p:cNvPr>
          <p:cNvSpPr>
            <a:spLocks noGrp="1"/>
          </p:cNvSpPr>
          <p:nvPr>
            <p:ph type="sldNum" sz="quarter" idx="12"/>
          </p:nvPr>
        </p:nvSpPr>
        <p:spPr/>
        <p:txBody>
          <a:bodyPr/>
          <a:lstStyle/>
          <a:p>
            <a:fld id="{C465A074-71B0-1C47-A455-7677837C124E}" type="slidenum">
              <a:rPr lang="it-IT" smtClean="0"/>
              <a:pPr/>
              <a:t>13</a:t>
            </a:fld>
            <a:endParaRPr lang="it-IT" dirty="0"/>
          </a:p>
        </p:txBody>
      </p:sp>
      <p:sp>
        <p:nvSpPr>
          <p:cNvPr id="3" name="Date Placeholder 2">
            <a:extLst>
              <a:ext uri="{FF2B5EF4-FFF2-40B4-BE49-F238E27FC236}">
                <a16:creationId xmlns:a16="http://schemas.microsoft.com/office/drawing/2014/main" id="{C305F782-4B35-4B43-91FB-DFC70266A8C1}"/>
              </a:ext>
            </a:extLst>
          </p:cNvPr>
          <p:cNvSpPr>
            <a:spLocks noGrp="1"/>
          </p:cNvSpPr>
          <p:nvPr>
            <p:ph type="dt" sz="half" idx="10"/>
          </p:nvPr>
        </p:nvSpPr>
        <p:spPr/>
        <p:txBody>
          <a:bodyPr/>
          <a:lstStyle/>
          <a:p>
            <a:fld id="{6D80EE89-5913-7647-8C31-0801FAD3084B}" type="datetime4">
              <a:rPr lang="it-IT" smtClean="0"/>
              <a:t>1 aprile 2020</a:t>
            </a:fld>
            <a:endParaRPr lang="it-IT" dirty="0"/>
          </a:p>
        </p:txBody>
      </p:sp>
      <p:sp>
        <p:nvSpPr>
          <p:cNvPr id="4" name="Footer Placeholder 3">
            <a:extLst>
              <a:ext uri="{FF2B5EF4-FFF2-40B4-BE49-F238E27FC236}">
                <a16:creationId xmlns:a16="http://schemas.microsoft.com/office/drawing/2014/main" id="{6774595B-8DCB-4DA3-8852-57D324460BAD}"/>
              </a:ext>
            </a:extLst>
          </p:cNvPr>
          <p:cNvSpPr>
            <a:spLocks noGrp="1"/>
          </p:cNvSpPr>
          <p:nvPr>
            <p:ph type="ftr" sz="quarter" idx="11"/>
          </p:nvPr>
        </p:nvSpPr>
        <p:spPr/>
        <p:txBody>
          <a:bodyPr/>
          <a:lstStyle/>
          <a:p>
            <a:r>
              <a:rPr lang="it-IT" dirty="0"/>
              <a:t>Microservices 1</a:t>
            </a:r>
          </a:p>
        </p:txBody>
      </p:sp>
      <p:sp>
        <p:nvSpPr>
          <p:cNvPr id="6" name="Subtitle 5">
            <a:extLst>
              <a:ext uri="{FF2B5EF4-FFF2-40B4-BE49-F238E27FC236}">
                <a16:creationId xmlns:a16="http://schemas.microsoft.com/office/drawing/2014/main" id="{AD136E85-99F0-415D-8765-4DFC04EEFB78}"/>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4A83B7C8-68F3-451D-B029-4A8F02FF6A9D}"/>
              </a:ext>
            </a:extLst>
          </p:cNvPr>
          <p:cNvSpPr>
            <a:spLocks noGrp="1"/>
          </p:cNvSpPr>
          <p:nvPr>
            <p:ph type="ctrTitle"/>
          </p:nvPr>
        </p:nvSpPr>
        <p:spPr/>
        <p:txBody>
          <a:bodyPr/>
          <a:lstStyle/>
          <a:p>
            <a:r>
              <a:rPr lang="en-US" dirty="0"/>
              <a:t>API Design</a:t>
            </a:r>
          </a:p>
        </p:txBody>
      </p:sp>
      <p:pic>
        <p:nvPicPr>
          <p:cNvPr id="1026" name="Picture 2">
            <a:extLst>
              <a:ext uri="{FF2B5EF4-FFF2-40B4-BE49-F238E27FC236}">
                <a16:creationId xmlns:a16="http://schemas.microsoft.com/office/drawing/2014/main" id="{549A23D9-C8BD-4C02-893F-4A8E2C7B0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780" y="1230096"/>
            <a:ext cx="6242440" cy="29575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4FA9E56-D5B6-49A7-A69B-A253B04C8D0F}"/>
              </a:ext>
            </a:extLst>
          </p:cNvPr>
          <p:cNvSpPr txBox="1"/>
          <p:nvPr/>
        </p:nvSpPr>
        <p:spPr>
          <a:xfrm>
            <a:off x="2570424" y="4165383"/>
            <a:ext cx="5246306" cy="246221"/>
          </a:xfrm>
          <a:prstGeom prst="rect">
            <a:avLst/>
          </a:prstGeom>
          <a:noFill/>
        </p:spPr>
        <p:txBody>
          <a:bodyPr wrap="square" rtlCol="0">
            <a:spAutoFit/>
          </a:bodyPr>
          <a:lstStyle/>
          <a:p>
            <a:r>
              <a:rPr lang="en-US" sz="1000" dirty="0"/>
              <a:t>https://hackernoon.com/restful-api-designing-guidelines-the-best-practices-60e1d954e7c9</a:t>
            </a:r>
          </a:p>
        </p:txBody>
      </p:sp>
    </p:spTree>
    <p:extLst>
      <p:ext uri="{BB962C8B-B14F-4D97-AF65-F5344CB8AC3E}">
        <p14:creationId xmlns:p14="http://schemas.microsoft.com/office/powerpoint/2010/main" val="94043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342900" indent="-342900"/>
            <a:r>
              <a:rPr lang="en-US" sz="1800" b="0" dirty="0"/>
              <a:t>POST</a:t>
            </a:r>
          </a:p>
          <a:p>
            <a:pPr marL="460375">
              <a:buNone/>
            </a:pPr>
            <a:r>
              <a:rPr lang="en-US" sz="1800" b="0" dirty="0"/>
              <a:t>used to </a:t>
            </a:r>
            <a:r>
              <a:rPr lang="en-US" sz="1800" b="0" dirty="0">
                <a:solidFill>
                  <a:schemeClr val="accent2"/>
                </a:solidFill>
              </a:rPr>
              <a:t>create</a:t>
            </a:r>
            <a:r>
              <a:rPr lang="en-US" sz="1800" b="0" dirty="0"/>
              <a:t> a new entity, but it can also be used to update an entity</a:t>
            </a:r>
          </a:p>
          <a:p>
            <a:pPr marL="342900" indent="-342900"/>
            <a:endParaRPr lang="en-US" sz="800" b="0" dirty="0"/>
          </a:p>
          <a:p>
            <a:pPr marL="342900" indent="-342900"/>
            <a:r>
              <a:rPr lang="en-US" sz="1800" b="0" dirty="0"/>
              <a:t>GET</a:t>
            </a:r>
          </a:p>
          <a:p>
            <a:pPr marL="460375">
              <a:buNone/>
            </a:pPr>
            <a:r>
              <a:rPr lang="en-US" sz="1800" b="0" dirty="0"/>
              <a:t>used to </a:t>
            </a:r>
            <a:r>
              <a:rPr lang="en-US" sz="1800" b="0" dirty="0">
                <a:solidFill>
                  <a:schemeClr val="accent2"/>
                </a:solidFill>
              </a:rPr>
              <a:t>read</a:t>
            </a:r>
            <a:r>
              <a:rPr lang="en-US" sz="1800" b="0" dirty="0"/>
              <a:t> (or retrieve) a representation of a resource</a:t>
            </a:r>
          </a:p>
          <a:p>
            <a:pPr marL="342900" indent="-342900"/>
            <a:endParaRPr lang="en-US" sz="800" b="0" dirty="0"/>
          </a:p>
          <a:p>
            <a:pPr marL="342900" indent="-342900"/>
            <a:r>
              <a:rPr lang="en-US" sz="1800" b="0" dirty="0"/>
              <a:t>PUT</a:t>
            </a:r>
          </a:p>
          <a:p>
            <a:pPr marL="460375">
              <a:buNone/>
            </a:pPr>
            <a:r>
              <a:rPr lang="en-US" sz="1800" b="0" dirty="0">
                <a:solidFill>
                  <a:schemeClr val="accent2"/>
                </a:solidFill>
              </a:rPr>
              <a:t>update</a:t>
            </a:r>
            <a:r>
              <a:rPr lang="en-US" sz="1800" b="0" dirty="0"/>
              <a:t> an existing entry</a:t>
            </a:r>
          </a:p>
          <a:p>
            <a:pPr marL="342900" indent="-342900"/>
            <a:endParaRPr lang="en-US" sz="800" b="0" dirty="0"/>
          </a:p>
          <a:p>
            <a:pPr marL="342900" indent="-342900"/>
            <a:r>
              <a:rPr lang="en-US" sz="1800" b="0" dirty="0"/>
              <a:t>DELETE</a:t>
            </a:r>
          </a:p>
          <a:p>
            <a:pPr marL="460375">
              <a:buNone/>
            </a:pPr>
            <a:r>
              <a:rPr lang="en-US" sz="1800" b="0" dirty="0">
                <a:solidFill>
                  <a:schemeClr val="accent2"/>
                </a:solidFill>
              </a:rPr>
              <a:t>delete</a:t>
            </a:r>
            <a:r>
              <a:rPr lang="en-US" sz="1800" b="0" dirty="0"/>
              <a:t> an entry; however, the resource does not have to be removed immediately. It could be an asynchronous or long-running request</a:t>
            </a:r>
          </a:p>
          <a:p>
            <a:pPr marL="285750" indent="-285750"/>
            <a:endParaRPr lang="en-US" sz="1800" b="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Using HTTP Methods for RESTful Services</a:t>
            </a:r>
            <a:br>
              <a:rPr lang="en-US" dirty="0"/>
            </a:br>
            <a:endParaRPr lang="en-US" dirty="0"/>
          </a:p>
        </p:txBody>
      </p:sp>
    </p:spTree>
    <p:extLst>
      <p:ext uri="{BB962C8B-B14F-4D97-AF65-F5344CB8AC3E}">
        <p14:creationId xmlns:p14="http://schemas.microsoft.com/office/powerpoint/2010/main" val="1787491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Status codes indicate the result of the HTTP request.</a:t>
            </a:r>
          </a:p>
          <a:p>
            <a:endParaRPr lang="en-US" sz="2400" b="0" dirty="0"/>
          </a:p>
          <a:p>
            <a:pPr marL="1828800" lvl="3" indent="-342900"/>
            <a:r>
              <a:rPr lang="en-US" sz="1800" dirty="0"/>
              <a:t>1XX - informational</a:t>
            </a:r>
          </a:p>
          <a:p>
            <a:pPr marL="1828800" lvl="3" indent="-342900"/>
            <a:r>
              <a:rPr lang="en-US" sz="1800" dirty="0"/>
              <a:t>2XX - success</a:t>
            </a:r>
          </a:p>
          <a:p>
            <a:pPr marL="1828800" lvl="3" indent="-342900"/>
            <a:r>
              <a:rPr lang="en-US" sz="1800" dirty="0"/>
              <a:t>3XX - redirection</a:t>
            </a:r>
          </a:p>
          <a:p>
            <a:pPr marL="1828800" lvl="3" indent="-342900"/>
            <a:r>
              <a:rPr lang="en-US" sz="1800" dirty="0"/>
              <a:t>4XX - client error</a:t>
            </a:r>
          </a:p>
          <a:p>
            <a:pPr marL="1828800" lvl="3" indent="-342900"/>
            <a:r>
              <a:rPr lang="en-US" sz="1800" dirty="0"/>
              <a:t>5XX - server error</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HTTP status codes</a:t>
            </a:r>
          </a:p>
        </p:txBody>
      </p:sp>
    </p:spTree>
    <p:extLst>
      <p:ext uri="{BB962C8B-B14F-4D97-AF65-F5344CB8AC3E}">
        <p14:creationId xmlns:p14="http://schemas.microsoft.com/office/powerpoint/2010/main" val="43472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342900" indent="-342900"/>
            <a:r>
              <a:rPr lang="en-US" sz="1800" b="0" dirty="0"/>
              <a:t>Verbs are bad</a:t>
            </a:r>
          </a:p>
          <a:p>
            <a:pPr marL="342900" indent="-342900"/>
            <a:endParaRPr lang="en-US" sz="1800" b="0" dirty="0"/>
          </a:p>
          <a:p>
            <a:pPr marL="342900" indent="-342900"/>
            <a:r>
              <a:rPr lang="en-US" sz="1800" b="0" dirty="0"/>
              <a:t>Nouns are good</a:t>
            </a:r>
          </a:p>
          <a:p>
            <a:pPr marL="342900" indent="-342900"/>
            <a:endParaRPr lang="en-US" sz="1800" b="0" dirty="0"/>
          </a:p>
          <a:p>
            <a:pPr marL="342900" indent="-342900"/>
            <a:r>
              <a:rPr lang="en-US" sz="1800" b="0" dirty="0"/>
              <a:t>Plurals are better</a:t>
            </a:r>
          </a:p>
          <a:p>
            <a:pPr marL="342900" indent="-342900"/>
            <a:endParaRPr lang="en-US" sz="1800" b="0" dirty="0"/>
          </a:p>
          <a:p>
            <a:pPr marL="342900" indent="-342900"/>
            <a:r>
              <a:rPr lang="en-US" sz="1800" b="0" dirty="0"/>
              <a:t>For complex variations, put them after “?”</a:t>
            </a:r>
          </a:p>
          <a:p>
            <a:pPr marL="342900" lvl="3" indent="0">
              <a:buNone/>
            </a:pPr>
            <a:r>
              <a:rPr lang="en-US" sz="1800" dirty="0"/>
              <a:t>e.g. </a:t>
            </a:r>
            <a:r>
              <a:rPr lang="en-US" sz="1800" dirty="0">
                <a:solidFill>
                  <a:schemeClr val="accent2"/>
                </a:solidFill>
              </a:rPr>
              <a:t>/</a:t>
            </a:r>
            <a:r>
              <a:rPr lang="en-US" sz="1800" dirty="0" err="1">
                <a:solidFill>
                  <a:schemeClr val="accent2"/>
                </a:solidFill>
              </a:rPr>
              <a:t>dogs?color</a:t>
            </a:r>
            <a:r>
              <a:rPr lang="en-US" sz="1800" dirty="0">
                <a:solidFill>
                  <a:schemeClr val="accent2"/>
                </a:solidFill>
              </a:rPr>
              <a:t>=</a:t>
            </a:r>
            <a:r>
              <a:rPr lang="en-US" sz="1800" dirty="0" err="1">
                <a:solidFill>
                  <a:schemeClr val="accent2"/>
                </a:solidFill>
              </a:rPr>
              <a:t>brown&amp;state</a:t>
            </a:r>
            <a:r>
              <a:rPr lang="en-US" sz="1800" dirty="0">
                <a:solidFill>
                  <a:schemeClr val="accent2"/>
                </a:solidFill>
              </a:rPr>
              <a:t>=</a:t>
            </a:r>
            <a:r>
              <a:rPr lang="en-US" sz="1800" dirty="0" err="1">
                <a:solidFill>
                  <a:schemeClr val="accent2"/>
                </a:solidFill>
              </a:rPr>
              <a:t>running&amp;location</a:t>
            </a:r>
            <a:r>
              <a:rPr lang="en-US" sz="1800" dirty="0">
                <a:solidFill>
                  <a:schemeClr val="accent2"/>
                </a:solidFill>
              </a:rPr>
              <a:t>=park</a:t>
            </a:r>
          </a:p>
          <a:p>
            <a:pPr marL="342900" indent="-34290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API path naming convention</a:t>
            </a:r>
            <a:br>
              <a:rPr lang="en-US" dirty="0"/>
            </a:br>
            <a:endParaRPr lang="en-US" dirty="0"/>
          </a:p>
        </p:txBody>
      </p:sp>
    </p:spTree>
    <p:extLst>
      <p:ext uri="{BB962C8B-B14F-4D97-AF65-F5344CB8AC3E}">
        <p14:creationId xmlns:p14="http://schemas.microsoft.com/office/powerpoint/2010/main" val="3677670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dirty="0"/>
              <a:t>The first one is for a collection</a:t>
            </a:r>
          </a:p>
          <a:p>
            <a:pPr marL="460375">
              <a:buNone/>
            </a:pPr>
            <a:r>
              <a:rPr lang="en-US" sz="1800" dirty="0"/>
              <a:t>e.g. /dogs</a:t>
            </a:r>
          </a:p>
          <a:p>
            <a:pPr marL="285750" indent="-285750"/>
            <a:endParaRPr lang="en-US" sz="1800" dirty="0"/>
          </a:p>
          <a:p>
            <a:pPr marL="285750" indent="-285750"/>
            <a:r>
              <a:rPr lang="en-US" sz="1800" dirty="0"/>
              <a:t>The second is for an element</a:t>
            </a:r>
          </a:p>
          <a:p>
            <a:pPr marL="460375">
              <a:buNone/>
            </a:pPr>
            <a:r>
              <a:rPr lang="en-US" sz="1800" dirty="0"/>
              <a:t>e.g. /dogs/1234</a:t>
            </a:r>
          </a:p>
          <a:p>
            <a:pPr marL="285750" indent="-285750"/>
            <a:endParaRPr lang="en-US" sz="180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We only need two URLs</a:t>
            </a:r>
            <a:br>
              <a:rPr lang="en-US" dirty="0"/>
            </a:br>
            <a:endParaRPr lang="en-US" dirty="0"/>
          </a:p>
        </p:txBody>
      </p:sp>
      <p:graphicFrame>
        <p:nvGraphicFramePr>
          <p:cNvPr id="9" name="Table 9">
            <a:extLst>
              <a:ext uri="{FF2B5EF4-FFF2-40B4-BE49-F238E27FC236}">
                <a16:creationId xmlns:a16="http://schemas.microsoft.com/office/drawing/2014/main" id="{C66F3011-A5E9-4452-8A01-AA00651523BC}"/>
              </a:ext>
            </a:extLst>
          </p:cNvPr>
          <p:cNvGraphicFramePr>
            <a:graphicFrameLocks noGrp="1"/>
          </p:cNvGraphicFramePr>
          <p:nvPr>
            <p:extLst>
              <p:ext uri="{D42A27DB-BD31-4B8C-83A1-F6EECF244321}">
                <p14:modId xmlns:p14="http://schemas.microsoft.com/office/powerpoint/2010/main" val="1963074154"/>
              </p:ext>
            </p:extLst>
          </p:nvPr>
        </p:nvGraphicFramePr>
        <p:xfrm>
          <a:off x="487143" y="2903935"/>
          <a:ext cx="8106999" cy="1540447"/>
        </p:xfrm>
        <a:graphic>
          <a:graphicData uri="http://schemas.openxmlformats.org/drawingml/2006/table">
            <a:tbl>
              <a:tblPr firstRow="1" bandRow="1">
                <a:tableStyleId>{5C22544A-7EE6-4342-B048-85BDC9FD1C3A}</a:tableStyleId>
              </a:tblPr>
              <a:tblGrid>
                <a:gridCol w="1220903">
                  <a:extLst>
                    <a:ext uri="{9D8B030D-6E8A-4147-A177-3AD203B41FA5}">
                      <a16:colId xmlns:a16="http://schemas.microsoft.com/office/drawing/2014/main" val="304038399"/>
                    </a:ext>
                  </a:extLst>
                </a:gridCol>
                <a:gridCol w="1828800">
                  <a:extLst>
                    <a:ext uri="{9D8B030D-6E8A-4147-A177-3AD203B41FA5}">
                      <a16:colId xmlns:a16="http://schemas.microsoft.com/office/drawing/2014/main" val="2953869722"/>
                    </a:ext>
                  </a:extLst>
                </a:gridCol>
                <a:gridCol w="1251553">
                  <a:extLst>
                    <a:ext uri="{9D8B030D-6E8A-4147-A177-3AD203B41FA5}">
                      <a16:colId xmlns:a16="http://schemas.microsoft.com/office/drawing/2014/main" val="2064089924"/>
                    </a:ext>
                  </a:extLst>
                </a:gridCol>
                <a:gridCol w="2184343">
                  <a:extLst>
                    <a:ext uri="{9D8B030D-6E8A-4147-A177-3AD203B41FA5}">
                      <a16:colId xmlns:a16="http://schemas.microsoft.com/office/drawing/2014/main" val="2368935758"/>
                    </a:ext>
                  </a:extLst>
                </a:gridCol>
                <a:gridCol w="1621400">
                  <a:extLst>
                    <a:ext uri="{9D8B030D-6E8A-4147-A177-3AD203B41FA5}">
                      <a16:colId xmlns:a16="http://schemas.microsoft.com/office/drawing/2014/main" val="122712345"/>
                    </a:ext>
                  </a:extLst>
                </a:gridCol>
              </a:tblGrid>
              <a:tr h="382207">
                <a:tc>
                  <a:txBody>
                    <a:bodyPr/>
                    <a:lstStyle/>
                    <a:p>
                      <a:r>
                        <a:rPr lang="en-US" sz="1600" dirty="0"/>
                        <a:t>Resource</a:t>
                      </a:r>
                    </a:p>
                  </a:txBody>
                  <a:tcPr/>
                </a:tc>
                <a:tc>
                  <a:txBody>
                    <a:bodyPr/>
                    <a:lstStyle/>
                    <a:p>
                      <a:r>
                        <a:rPr lang="en-US" sz="1600" dirty="0"/>
                        <a:t>POST</a:t>
                      </a:r>
                    </a:p>
                    <a:p>
                      <a:r>
                        <a:rPr lang="en-US" sz="1600" b="0" dirty="0"/>
                        <a:t>create</a:t>
                      </a:r>
                    </a:p>
                  </a:txBody>
                  <a:tcPr/>
                </a:tc>
                <a:tc>
                  <a:txBody>
                    <a:bodyPr/>
                    <a:lstStyle/>
                    <a:p>
                      <a:r>
                        <a:rPr lang="en-US" sz="1600" dirty="0"/>
                        <a:t>GET</a:t>
                      </a:r>
                    </a:p>
                    <a:p>
                      <a:r>
                        <a:rPr lang="en-US" sz="1600" b="0" dirty="0"/>
                        <a:t>read</a:t>
                      </a:r>
                    </a:p>
                  </a:txBody>
                  <a:tcPr/>
                </a:tc>
                <a:tc>
                  <a:txBody>
                    <a:bodyPr/>
                    <a:lstStyle/>
                    <a:p>
                      <a:r>
                        <a:rPr lang="en-US" sz="1600" dirty="0"/>
                        <a:t>PUT</a:t>
                      </a:r>
                    </a:p>
                    <a:p>
                      <a:r>
                        <a:rPr lang="en-US" sz="1600" b="0" dirty="0"/>
                        <a:t>update</a:t>
                      </a:r>
                    </a:p>
                  </a:txBody>
                  <a:tcPr/>
                </a:tc>
                <a:tc>
                  <a:txBody>
                    <a:bodyPr/>
                    <a:lstStyle/>
                    <a:p>
                      <a:r>
                        <a:rPr lang="en-US" sz="1600"/>
                        <a:t>DELETE</a:t>
                      </a:r>
                    </a:p>
                    <a:p>
                      <a:r>
                        <a:rPr lang="en-US" sz="1600" b="0"/>
                        <a:t>delete</a:t>
                      </a:r>
                    </a:p>
                  </a:txBody>
                  <a:tcPr/>
                </a:tc>
                <a:extLst>
                  <a:ext uri="{0D108BD9-81ED-4DB2-BD59-A6C34878D82A}">
                    <a16:rowId xmlns:a16="http://schemas.microsoft.com/office/drawing/2014/main" val="3857836662"/>
                  </a:ext>
                </a:extLst>
              </a:tr>
              <a:tr h="382207">
                <a:tc>
                  <a:txBody>
                    <a:bodyPr/>
                    <a:lstStyle/>
                    <a:p>
                      <a:r>
                        <a:rPr lang="en-US" sz="1600"/>
                        <a:t>/dogs</a:t>
                      </a:r>
                    </a:p>
                  </a:txBody>
                  <a:tcPr/>
                </a:tc>
                <a:tc>
                  <a:txBody>
                    <a:bodyPr/>
                    <a:lstStyle/>
                    <a:p>
                      <a:r>
                        <a:rPr lang="en-US" sz="1600" dirty="0"/>
                        <a:t>create a new dog</a:t>
                      </a:r>
                    </a:p>
                  </a:txBody>
                  <a:tcPr/>
                </a:tc>
                <a:tc>
                  <a:txBody>
                    <a:bodyPr/>
                    <a:lstStyle/>
                    <a:p>
                      <a:r>
                        <a:rPr lang="en-US" sz="1600" dirty="0"/>
                        <a:t>list dogs</a:t>
                      </a:r>
                    </a:p>
                  </a:txBody>
                  <a:tcPr/>
                </a:tc>
                <a:tc>
                  <a:txBody>
                    <a:bodyPr/>
                    <a:lstStyle/>
                    <a:p>
                      <a:r>
                        <a:rPr lang="en-US" sz="1600" dirty="0"/>
                        <a:t>bulk update dogs</a:t>
                      </a:r>
                    </a:p>
                  </a:txBody>
                  <a:tcPr/>
                </a:tc>
                <a:tc>
                  <a:txBody>
                    <a:bodyPr/>
                    <a:lstStyle/>
                    <a:p>
                      <a:r>
                        <a:rPr lang="en-US" sz="1600" dirty="0"/>
                        <a:t>delete all dogs</a:t>
                      </a:r>
                    </a:p>
                  </a:txBody>
                  <a:tcPr/>
                </a:tc>
                <a:extLst>
                  <a:ext uri="{0D108BD9-81ED-4DB2-BD59-A6C34878D82A}">
                    <a16:rowId xmlns:a16="http://schemas.microsoft.com/office/drawing/2014/main" val="2222222938"/>
                  </a:ext>
                </a:extLst>
              </a:tr>
              <a:tr h="546010">
                <a:tc>
                  <a:txBody>
                    <a:bodyPr/>
                    <a:lstStyle/>
                    <a:p>
                      <a:r>
                        <a:rPr lang="en-US" sz="1600"/>
                        <a:t>/dogs/foo</a:t>
                      </a:r>
                    </a:p>
                  </a:txBody>
                  <a:tcPr/>
                </a:tc>
                <a:tc>
                  <a:txBody>
                    <a:bodyPr/>
                    <a:lstStyle/>
                    <a:p>
                      <a:r>
                        <a:rPr lang="en-US" sz="1600"/>
                        <a:t>error</a:t>
                      </a:r>
                    </a:p>
                  </a:txBody>
                  <a:tcPr/>
                </a:tc>
                <a:tc>
                  <a:txBody>
                    <a:bodyPr/>
                    <a:lstStyle/>
                    <a:p>
                      <a:r>
                        <a:rPr lang="en-US" sz="1600"/>
                        <a:t>show Foo</a:t>
                      </a:r>
                    </a:p>
                  </a:txBody>
                  <a:tcPr/>
                </a:tc>
                <a:tc>
                  <a:txBody>
                    <a:bodyPr/>
                    <a:lstStyle/>
                    <a:p>
                      <a:r>
                        <a:rPr lang="en-US" sz="1600" dirty="0"/>
                        <a:t>if exists, update Foo;</a:t>
                      </a:r>
                    </a:p>
                    <a:p>
                      <a:r>
                        <a:rPr lang="en-US" sz="1600" dirty="0"/>
                        <a:t>if not, error</a:t>
                      </a:r>
                    </a:p>
                  </a:txBody>
                  <a:tcPr/>
                </a:tc>
                <a:tc>
                  <a:txBody>
                    <a:bodyPr/>
                    <a:lstStyle/>
                    <a:p>
                      <a:r>
                        <a:rPr lang="en-US" sz="1600" dirty="0"/>
                        <a:t>delete Foo</a:t>
                      </a:r>
                    </a:p>
                  </a:txBody>
                  <a:tcPr/>
                </a:tc>
                <a:extLst>
                  <a:ext uri="{0D108BD9-81ED-4DB2-BD59-A6C34878D82A}">
                    <a16:rowId xmlns:a16="http://schemas.microsoft.com/office/drawing/2014/main" val="477082736"/>
                  </a:ext>
                </a:extLst>
              </a:tr>
            </a:tbl>
          </a:graphicData>
        </a:graphic>
      </p:graphicFrame>
    </p:spTree>
    <p:extLst>
      <p:ext uri="{BB962C8B-B14F-4D97-AF65-F5344CB8AC3E}">
        <p14:creationId xmlns:p14="http://schemas.microsoft.com/office/powerpoint/2010/main" val="3128423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about versioning?</a:t>
            </a:r>
            <a:br>
              <a:rPr lang="en-US" dirty="0"/>
            </a:br>
            <a:endParaRPr lang="en-US" dirty="0"/>
          </a:p>
        </p:txBody>
      </p:sp>
      <p:pic>
        <p:nvPicPr>
          <p:cNvPr id="9" name="Picture 8">
            <a:extLst>
              <a:ext uri="{FF2B5EF4-FFF2-40B4-BE49-F238E27FC236}">
                <a16:creationId xmlns:a16="http://schemas.microsoft.com/office/drawing/2014/main" id="{8A2397DB-D124-41AE-B829-BC6FD8ECF0F4}"/>
              </a:ext>
            </a:extLst>
          </p:cNvPr>
          <p:cNvPicPr>
            <a:picLocks noChangeAspect="1"/>
          </p:cNvPicPr>
          <p:nvPr/>
        </p:nvPicPr>
        <p:blipFill>
          <a:blip r:embed="rId3"/>
          <a:stretch>
            <a:fillRect/>
          </a:stretch>
        </p:blipFill>
        <p:spPr>
          <a:xfrm>
            <a:off x="1958901" y="962860"/>
            <a:ext cx="5163484" cy="3605040"/>
          </a:xfrm>
          <a:prstGeom prst="rect">
            <a:avLst/>
          </a:prstGeom>
        </p:spPr>
      </p:pic>
    </p:spTree>
    <p:extLst>
      <p:ext uri="{BB962C8B-B14F-4D97-AF65-F5344CB8AC3E}">
        <p14:creationId xmlns:p14="http://schemas.microsoft.com/office/powerpoint/2010/main" val="339202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B80C94-21EB-4464-AB81-7E1BF7E0087C}"/>
              </a:ext>
            </a:extLst>
          </p:cNvPr>
          <p:cNvSpPr>
            <a:spLocks noGrp="1"/>
          </p:cNvSpPr>
          <p:nvPr>
            <p:ph type="dt" sz="half" idx="10"/>
          </p:nvPr>
        </p:nvSpPr>
        <p:spPr/>
        <p:txBody>
          <a:bodyPr/>
          <a:lstStyle/>
          <a:p>
            <a:r>
              <a:rPr lang="en-US"/>
              <a:t>13 April 2020</a:t>
            </a:r>
          </a:p>
        </p:txBody>
      </p:sp>
      <p:sp>
        <p:nvSpPr>
          <p:cNvPr id="7" name="Text Placeholder 6">
            <a:extLst>
              <a:ext uri="{FF2B5EF4-FFF2-40B4-BE49-F238E27FC236}">
                <a16:creationId xmlns:a16="http://schemas.microsoft.com/office/drawing/2014/main" id="{90FBFAE5-6444-4D6B-9B7B-3D71E17F821A}"/>
              </a:ext>
            </a:extLst>
          </p:cNvPr>
          <p:cNvSpPr>
            <a:spLocks noGrp="1"/>
          </p:cNvSpPr>
          <p:nvPr>
            <p:ph type="body" sz="quarter" idx="13"/>
          </p:nvPr>
        </p:nvSpPr>
        <p:spPr/>
        <p:txBody>
          <a:bodyPr numCol="1"/>
          <a:lstStyle/>
          <a:p>
            <a:r>
              <a:rPr lang="en-US" sz="1500" dirty="0"/>
              <a:t>Introduction</a:t>
            </a:r>
          </a:p>
          <a:p>
            <a:pPr marL="0" indent="0">
              <a:buNone/>
            </a:pPr>
            <a:endParaRPr lang="en-US" sz="1500" dirty="0"/>
          </a:p>
          <a:p>
            <a:r>
              <a:rPr lang="en-US" sz="1500" dirty="0"/>
              <a:t>Microservices Architecture</a:t>
            </a:r>
          </a:p>
          <a:p>
            <a:endParaRPr lang="en-US" sz="1500" dirty="0"/>
          </a:p>
          <a:p>
            <a:r>
              <a:rPr lang="en-US" sz="1500" dirty="0"/>
              <a:t>Design considerations</a:t>
            </a:r>
          </a:p>
          <a:p>
            <a:endParaRPr lang="en-US" sz="1500" dirty="0"/>
          </a:p>
          <a:p>
            <a:r>
              <a:rPr lang="en-US" sz="1500" dirty="0"/>
              <a:t>Design strategies</a:t>
            </a:r>
          </a:p>
          <a:p>
            <a:endParaRPr lang="en-US" sz="1500" dirty="0"/>
          </a:p>
          <a:p>
            <a:r>
              <a:rPr lang="en-US" sz="1500" dirty="0"/>
              <a:t>Microservices testing</a:t>
            </a:r>
          </a:p>
          <a:p>
            <a:endParaRPr lang="en-US" sz="1500" dirty="0"/>
          </a:p>
          <a:p>
            <a:r>
              <a:rPr lang="en-US" sz="1500" dirty="0"/>
              <a:t>The Twelve Factor methodology</a:t>
            </a:r>
          </a:p>
          <a:p>
            <a:endParaRPr lang="en-US" sz="1500" dirty="0"/>
          </a:p>
          <a:p>
            <a:r>
              <a:rPr lang="en-US" sz="1500" dirty="0"/>
              <a:t>Steps to build the microservices</a:t>
            </a:r>
          </a:p>
          <a:p>
            <a:endParaRPr lang="en-US" sz="1500" dirty="0"/>
          </a:p>
          <a:p>
            <a:r>
              <a:rPr lang="en-US" sz="1500" dirty="0"/>
              <a:t>Exercise</a:t>
            </a:r>
          </a:p>
        </p:txBody>
      </p:sp>
      <p:sp>
        <p:nvSpPr>
          <p:cNvPr id="8" name="Footer Placeholder 7">
            <a:extLst>
              <a:ext uri="{FF2B5EF4-FFF2-40B4-BE49-F238E27FC236}">
                <a16:creationId xmlns:a16="http://schemas.microsoft.com/office/drawing/2014/main" id="{785B1D68-3679-4272-B71F-AB2E55B2B7C7}"/>
              </a:ext>
            </a:extLst>
          </p:cNvPr>
          <p:cNvSpPr>
            <a:spLocks noGrp="1"/>
          </p:cNvSpPr>
          <p:nvPr>
            <p:ph type="ftr" sz="quarter" idx="11"/>
          </p:nvPr>
        </p:nvSpPr>
        <p:spPr/>
        <p:txBody>
          <a:bodyPr/>
          <a:lstStyle/>
          <a:p>
            <a:r>
              <a:rPr lang="en-US"/>
              <a:t>Course Topic</a:t>
            </a:r>
          </a:p>
        </p:txBody>
      </p:sp>
    </p:spTree>
    <p:extLst>
      <p:ext uri="{BB962C8B-B14F-4D97-AF65-F5344CB8AC3E}">
        <p14:creationId xmlns:p14="http://schemas.microsoft.com/office/powerpoint/2010/main" val="2399123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t>Three different types of changes that are important for Service Versioning:</a:t>
            </a:r>
          </a:p>
          <a:p>
            <a:pPr marL="2114550" indent="-285750">
              <a:spcBef>
                <a:spcPts val="300"/>
              </a:spcBef>
            </a:pPr>
            <a:r>
              <a:rPr lang="en-US" sz="1800" b="0" dirty="0"/>
              <a:t>Major release</a:t>
            </a:r>
          </a:p>
          <a:p>
            <a:pPr marL="2570163" indent="-285750">
              <a:buFont typeface="Arial" panose="020B0604020202020204" pitchFamily="34" charset="0"/>
              <a:buChar char="•"/>
            </a:pPr>
            <a:r>
              <a:rPr lang="en-US" sz="1600" b="0" dirty="0"/>
              <a:t>Functional change</a:t>
            </a:r>
          </a:p>
          <a:p>
            <a:pPr marL="2570163" indent="-285750">
              <a:buFont typeface="Arial" panose="020B0604020202020204" pitchFamily="34" charset="0"/>
              <a:buChar char="•"/>
            </a:pPr>
            <a:r>
              <a:rPr lang="en-US" sz="1600" b="0" dirty="0"/>
              <a:t>Not backward compatible</a:t>
            </a:r>
          </a:p>
          <a:p>
            <a:pPr marL="2114550" indent="-285750">
              <a:spcBef>
                <a:spcPts val="300"/>
              </a:spcBef>
            </a:pPr>
            <a:r>
              <a:rPr lang="en-US" sz="1800" b="0" dirty="0"/>
              <a:t>Minor release</a:t>
            </a:r>
          </a:p>
          <a:p>
            <a:pPr marL="2570163" indent="-285750">
              <a:buFont typeface="Arial" panose="020B0604020202020204" pitchFamily="34" charset="0"/>
              <a:buChar char="•"/>
            </a:pPr>
            <a:r>
              <a:rPr lang="en-US" sz="1600" b="0" dirty="0"/>
              <a:t>New capability</a:t>
            </a:r>
          </a:p>
          <a:p>
            <a:pPr marL="2570163" indent="-285750">
              <a:buFont typeface="Arial" panose="020B0604020202020204" pitchFamily="34" charset="0"/>
              <a:buChar char="•"/>
            </a:pPr>
            <a:r>
              <a:rPr lang="en-US" sz="1600" b="0" dirty="0"/>
              <a:t>New optional service request patterns</a:t>
            </a:r>
          </a:p>
          <a:p>
            <a:pPr marL="2570163" indent="-285750">
              <a:buFont typeface="Arial" panose="020B0604020202020204" pitchFamily="34" charset="0"/>
              <a:buChar char="•"/>
            </a:pPr>
            <a:r>
              <a:rPr lang="en-US" sz="1600" b="0" dirty="0"/>
              <a:t>Backward compatible</a:t>
            </a:r>
          </a:p>
          <a:p>
            <a:pPr marL="2114550" indent="-285750">
              <a:spcBef>
                <a:spcPts val="300"/>
              </a:spcBef>
            </a:pPr>
            <a:r>
              <a:rPr lang="en-US" sz="1800" b="0" dirty="0"/>
              <a:t>Point release</a:t>
            </a:r>
          </a:p>
          <a:p>
            <a:pPr marL="2570163" indent="-285750">
              <a:buFont typeface="Arial" panose="020B0604020202020204" pitchFamily="34" charset="0"/>
              <a:buChar char="•"/>
            </a:pPr>
            <a:r>
              <a:rPr lang="en-US" sz="1600" b="0" dirty="0"/>
              <a:t>Bug fix</a:t>
            </a:r>
          </a:p>
          <a:p>
            <a:pPr marL="2570163" indent="-285750">
              <a:buFont typeface="Arial" panose="020B0604020202020204" pitchFamily="34" charset="0"/>
              <a:buChar char="•"/>
            </a:pPr>
            <a:r>
              <a:rPr lang="en-US" sz="1600" b="0" dirty="0"/>
              <a:t>Performance enhancement</a:t>
            </a:r>
          </a:p>
          <a:p>
            <a:pPr marL="2570163" indent="-285750">
              <a:buFont typeface="Arial" panose="020B0604020202020204" pitchFamily="34" charset="0"/>
              <a:buChar char="•"/>
            </a:pPr>
            <a:r>
              <a:rPr lang="en-US" sz="1600" b="0" dirty="0"/>
              <a:t>Backward compatible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Service versioning</a:t>
            </a:r>
          </a:p>
        </p:txBody>
      </p:sp>
    </p:spTree>
    <p:extLst>
      <p:ext uri="{BB962C8B-B14F-4D97-AF65-F5344CB8AC3E}">
        <p14:creationId xmlns:p14="http://schemas.microsoft.com/office/powerpoint/2010/main" val="400273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Each release gets assigned a version number (e.g. v1.0.1)</a:t>
            </a:r>
          </a:p>
          <a:p>
            <a:pPr marL="285750" indent="-285750"/>
            <a:endParaRPr lang="en-US" sz="1800" b="0" dirty="0"/>
          </a:p>
          <a:p>
            <a:pPr marL="285750" indent="-285750"/>
            <a:r>
              <a:rPr lang="en-US" sz="1800" b="0" dirty="0"/>
              <a:t>When a client makes a request for a certain service, forwards the request to a version of the service which is compatible with the version of the client</a:t>
            </a:r>
          </a:p>
          <a:p>
            <a:pPr marL="285750" indent="-285750"/>
            <a:endParaRPr lang="en-US" sz="1800" b="0" dirty="0"/>
          </a:p>
          <a:p>
            <a:pPr marL="285750" indent="-285750"/>
            <a:r>
              <a:rPr lang="en-US" sz="1800" b="0" dirty="0"/>
              <a:t>Make sure all services are always version</a:t>
            </a:r>
          </a:p>
          <a:p>
            <a:pPr marL="285750" indent="-285750"/>
            <a:endParaRPr lang="en-US" sz="1800" b="0" dirty="0"/>
          </a:p>
          <a:p>
            <a:pPr marL="285750" indent="-285750"/>
            <a:r>
              <a:rPr lang="en-US" sz="1800" b="0" dirty="0"/>
              <a:t>Never use default or latest versions</a:t>
            </a:r>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Notes on using version number</a:t>
            </a:r>
          </a:p>
        </p:txBody>
      </p:sp>
    </p:spTree>
    <p:extLst>
      <p:ext uri="{BB962C8B-B14F-4D97-AF65-F5344CB8AC3E}">
        <p14:creationId xmlns:p14="http://schemas.microsoft.com/office/powerpoint/2010/main" val="89876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about error?</a:t>
            </a:r>
          </a:p>
        </p:txBody>
      </p:sp>
      <p:pic>
        <p:nvPicPr>
          <p:cNvPr id="9" name="Picture 8">
            <a:extLst>
              <a:ext uri="{FF2B5EF4-FFF2-40B4-BE49-F238E27FC236}">
                <a16:creationId xmlns:a16="http://schemas.microsoft.com/office/drawing/2014/main" id="{B6AB9AD7-F543-42B0-A2EC-67C30C572773}"/>
              </a:ext>
            </a:extLst>
          </p:cNvPr>
          <p:cNvPicPr>
            <a:picLocks noChangeAspect="1"/>
          </p:cNvPicPr>
          <p:nvPr/>
        </p:nvPicPr>
        <p:blipFill>
          <a:blip r:embed="rId3"/>
          <a:stretch>
            <a:fillRect/>
          </a:stretch>
        </p:blipFill>
        <p:spPr>
          <a:xfrm>
            <a:off x="1638377" y="940586"/>
            <a:ext cx="5804532" cy="3569612"/>
          </a:xfrm>
          <a:prstGeom prst="rect">
            <a:avLst/>
          </a:prstGeom>
        </p:spPr>
      </p:pic>
    </p:spTree>
    <p:extLst>
      <p:ext uri="{BB962C8B-B14F-4D97-AF65-F5344CB8AC3E}">
        <p14:creationId xmlns:p14="http://schemas.microsoft.com/office/powerpoint/2010/main" val="3055581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4086409" cy="3283744"/>
          </a:xfrm>
        </p:spPr>
        <p:txBody>
          <a:bodyPr/>
          <a:lstStyle/>
          <a:p>
            <a:pPr marL="285750" indent="-285750"/>
            <a:r>
              <a:rPr lang="en-US" sz="1800" b="0" dirty="0"/>
              <a:t>Connect microservices directly</a:t>
            </a:r>
          </a:p>
          <a:p>
            <a:pPr marL="285750" indent="-285750"/>
            <a:endParaRPr lang="en-US" sz="1800" b="0" dirty="0">
              <a:solidFill>
                <a:schemeClr val="accent2"/>
              </a:solidFill>
            </a:endParaRPr>
          </a:p>
          <a:p>
            <a:pPr marL="571500" indent="-285750">
              <a:buFont typeface="Arial" panose="020B0604020202020204" pitchFamily="34" charset="0"/>
              <a:buChar char="•"/>
            </a:pPr>
            <a:r>
              <a:rPr lang="en-US" sz="1800" b="0" dirty="0"/>
              <a:t>inefficient over the public Internet and would definitely be impractical over a mobile network</a:t>
            </a:r>
          </a:p>
          <a:p>
            <a:pPr marL="571500" indent="-285750">
              <a:buFont typeface="Arial" panose="020B0604020202020204" pitchFamily="34" charset="0"/>
              <a:buChar char="•"/>
            </a:pPr>
            <a:endParaRPr lang="en-US" sz="800" b="0" dirty="0"/>
          </a:p>
          <a:p>
            <a:pPr marL="571500" indent="-285750">
              <a:buFont typeface="Arial" panose="020B0604020202020204" pitchFamily="34" charset="0"/>
              <a:buChar char="•"/>
            </a:pPr>
            <a:r>
              <a:rPr lang="en-US" sz="1800" b="0" dirty="0"/>
              <a:t>makes the client code much more complex</a:t>
            </a:r>
          </a:p>
          <a:p>
            <a:pPr marL="571500" indent="-285750">
              <a:buFont typeface="Arial" panose="020B0604020202020204" pitchFamily="34" charset="0"/>
              <a:buChar char="•"/>
            </a:pPr>
            <a:endParaRPr lang="en-US" sz="800" b="0" dirty="0"/>
          </a:p>
          <a:p>
            <a:pPr marL="571500" indent="-285750">
              <a:buFont typeface="Arial" panose="020B0604020202020204" pitchFamily="34" charset="0"/>
              <a:buChar char="•"/>
            </a:pPr>
            <a:r>
              <a:rPr lang="en-US" sz="1800" b="0" dirty="0"/>
              <a:t>difficult to refactor the microservices</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Using an API gateway - 1</a:t>
            </a:r>
          </a:p>
        </p:txBody>
      </p:sp>
      <p:pic>
        <p:nvPicPr>
          <p:cNvPr id="9" name="Picture 2" descr="Mobile client of ecommerce app needs a way to access the RESTful APIs of the 7 microservices">
            <a:extLst>
              <a:ext uri="{FF2B5EF4-FFF2-40B4-BE49-F238E27FC236}">
                <a16:creationId xmlns:a16="http://schemas.microsoft.com/office/drawing/2014/main" id="{8EC77416-83D8-487B-8AB6-79B2ABA31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435" y="648119"/>
            <a:ext cx="4167770" cy="413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96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4076192" cy="3283744"/>
          </a:xfrm>
        </p:spPr>
        <p:txBody>
          <a:bodyPr/>
          <a:lstStyle/>
          <a:p>
            <a:pPr marL="285750" indent="-285750"/>
            <a:r>
              <a:rPr lang="en-US" sz="1800" b="0" dirty="0"/>
              <a:t>Use API gateway</a:t>
            </a:r>
          </a:p>
          <a:p>
            <a:pPr marL="571500" indent="-285750">
              <a:buFont typeface="Arial" panose="020B0604020202020204" pitchFamily="34" charset="0"/>
              <a:buChar char="•"/>
            </a:pPr>
            <a:r>
              <a:rPr lang="en-US" sz="1800" b="0" dirty="0"/>
              <a:t>responsible for request routing, composition, and protocol translation</a:t>
            </a:r>
          </a:p>
          <a:p>
            <a:pPr marL="571500" indent="-285750">
              <a:buFont typeface="Arial" panose="020B0604020202020204" pitchFamily="34" charset="0"/>
              <a:buChar char="•"/>
            </a:pPr>
            <a:endParaRPr lang="en-US" sz="800" b="0" dirty="0"/>
          </a:p>
          <a:p>
            <a:pPr marL="571500" indent="-285750">
              <a:buFont typeface="Arial" panose="020B0604020202020204" pitchFamily="34" charset="0"/>
              <a:buChar char="•"/>
            </a:pPr>
            <a:r>
              <a:rPr lang="en-US" sz="1800" b="0" dirty="0"/>
              <a:t>encapsulates the internal system architecture</a:t>
            </a:r>
          </a:p>
          <a:p>
            <a:pPr marL="571500" indent="-285750">
              <a:buFont typeface="Arial" panose="020B0604020202020204" pitchFamily="34" charset="0"/>
              <a:buChar char="•"/>
            </a:pPr>
            <a:endParaRPr lang="en-US" sz="800" b="0" dirty="0"/>
          </a:p>
          <a:p>
            <a:pPr marL="571500" indent="-285750">
              <a:buFont typeface="Arial" panose="020B0604020202020204" pitchFamily="34" charset="0"/>
              <a:buChar char="•"/>
            </a:pPr>
            <a:r>
              <a:rPr lang="en-US" sz="1800" b="0" dirty="0"/>
              <a:t>provides an API that is tailored to each client</a:t>
            </a:r>
          </a:p>
          <a:p>
            <a:pPr marL="571500" indent="-285750">
              <a:buFont typeface="Arial" panose="020B0604020202020204" pitchFamily="34" charset="0"/>
              <a:buChar char="•"/>
            </a:pPr>
            <a:endParaRPr lang="en-US" sz="800" b="0" dirty="0"/>
          </a:p>
          <a:p>
            <a:pPr marL="571500" indent="-285750">
              <a:buFont typeface="Arial" panose="020B0604020202020204" pitchFamily="34" charset="0"/>
              <a:buChar char="•"/>
            </a:pPr>
            <a:r>
              <a:rPr lang="en-US" sz="1800" b="0" dirty="0"/>
              <a:t>might have other responsibilities such as authentication, monitoring, load balancing, etc.</a:t>
            </a:r>
          </a:p>
          <a:p>
            <a:pPr marL="342900" indent="-342900">
              <a:buFont typeface="Arial" panose="020B0604020202020204" pitchFamily="34" charset="0"/>
              <a:buChar char="•"/>
            </a:pPr>
            <a:endParaRPr lang="en-US" sz="1800" b="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Using an </a:t>
            </a:r>
            <a:r>
              <a:rPr lang="en-US" dirty="0" err="1"/>
              <a:t>api</a:t>
            </a:r>
            <a:r>
              <a:rPr lang="en-US" dirty="0"/>
              <a:t> gateway - 2</a:t>
            </a:r>
          </a:p>
        </p:txBody>
      </p:sp>
      <p:pic>
        <p:nvPicPr>
          <p:cNvPr id="9" name="Picture 2" descr="An API gateway enables mobile clients of ecommerce app to access the RESTful APIs of its 7 microservices">
            <a:extLst>
              <a:ext uri="{FF2B5EF4-FFF2-40B4-BE49-F238E27FC236}">
                <a16:creationId xmlns:a16="http://schemas.microsoft.com/office/drawing/2014/main" id="{2DAB6ABB-540A-425B-8ABC-868BCA245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049" y="739963"/>
            <a:ext cx="4003036" cy="396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203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1</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Design strategies</a:t>
            </a:r>
          </a:p>
        </p:txBody>
      </p:sp>
    </p:spTree>
    <p:extLst>
      <p:ext uri="{BB962C8B-B14F-4D97-AF65-F5344CB8AC3E}">
        <p14:creationId xmlns:p14="http://schemas.microsoft.com/office/powerpoint/2010/main" val="1046013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Design strategies</a:t>
            </a:r>
          </a:p>
        </p:txBody>
      </p:sp>
      <p:pic>
        <p:nvPicPr>
          <p:cNvPr id="2050" name="Picture 2">
            <a:extLst>
              <a:ext uri="{FF2B5EF4-FFF2-40B4-BE49-F238E27FC236}">
                <a16:creationId xmlns:a16="http://schemas.microsoft.com/office/drawing/2014/main" id="{3641FAD0-FC88-4B07-8DEF-D26E45741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987" y="1111708"/>
            <a:ext cx="6600026" cy="309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924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A microservice publishes an event when something notable happens, such as when it updates a business entity. </a:t>
            </a:r>
          </a:p>
          <a:p>
            <a:pPr marL="285750" indent="-285750"/>
            <a:endParaRPr lang="en-US" sz="800" b="0" dirty="0"/>
          </a:p>
          <a:p>
            <a:pPr marL="285750" indent="-285750"/>
            <a:r>
              <a:rPr lang="en-US" sz="1800" b="0" dirty="0"/>
              <a:t>Other microservices subscribe to those events. </a:t>
            </a:r>
          </a:p>
          <a:p>
            <a:pPr marL="285750" indent="-285750"/>
            <a:endParaRPr lang="en-US" sz="800" b="0" dirty="0"/>
          </a:p>
          <a:p>
            <a:pPr marL="285750" indent="-285750"/>
            <a:r>
              <a:rPr lang="en-US" sz="1800" b="0" dirty="0"/>
              <a:t>When a microservice receives an event it can update its own business entities, which might lead to more events being published.</a:t>
            </a:r>
          </a:p>
          <a:p>
            <a:pPr marL="285750" indent="-285750"/>
            <a:endParaRPr lang="en-US" sz="800" b="0" dirty="0"/>
          </a:p>
          <a:p>
            <a:pPr marL="285750" indent="-285750"/>
            <a:r>
              <a:rPr lang="en-US" sz="1800" b="0" dirty="0"/>
              <a:t>You can use events to implement business transactions that span multiple services. </a:t>
            </a:r>
          </a:p>
          <a:p>
            <a:pPr marL="285750" indent="-285750"/>
            <a:endParaRPr lang="en-US" sz="800" b="0" dirty="0"/>
          </a:p>
          <a:p>
            <a:pPr marL="285750" indent="-285750"/>
            <a:r>
              <a:rPr lang="en-US" sz="1800" b="0" dirty="0"/>
              <a:t>A transaction consists of a series of steps. Each step consists of a microservice updating a business entity and publishing an event that triggers the next step. </a:t>
            </a:r>
          </a:p>
          <a:p>
            <a:pPr marL="285750" indent="-285750"/>
            <a:endParaRPr lang="en-US" sz="1800" b="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Event Driven</a:t>
            </a:r>
            <a:br>
              <a:rPr lang="en-US" dirty="0"/>
            </a:br>
            <a:endParaRPr lang="en-US" dirty="0"/>
          </a:p>
        </p:txBody>
      </p:sp>
    </p:spTree>
    <p:extLst>
      <p:ext uri="{BB962C8B-B14F-4D97-AF65-F5344CB8AC3E}">
        <p14:creationId xmlns:p14="http://schemas.microsoft.com/office/powerpoint/2010/main" val="135079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a:xfrm>
            <a:off x="8539205" y="205169"/>
            <a:ext cx="200167" cy="133739"/>
          </a:xfrm>
        </p:spPr>
        <p:txBody>
          <a:bodyPr/>
          <a:lstStyle/>
          <a:p>
            <a:fld id="{C465A074-71B0-1C47-A455-7677837C124E}" type="slidenum">
              <a:rPr lang="it-IT" smtClean="0"/>
              <a:pPr/>
              <a:t>27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a:xfrm>
            <a:off x="3679201" y="4844988"/>
            <a:ext cx="799815" cy="85725"/>
          </a:xfrm>
        </p:spPr>
        <p:txBody>
          <a:bodyPr/>
          <a:lstStyle/>
          <a:p>
            <a:r>
              <a:rPr lang="it-IT"/>
              <a:t>8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a:xfrm>
            <a:off x="4613300" y="4844989"/>
            <a:ext cx="2895600" cy="85725"/>
          </a:xfrm>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429104" y="1262063"/>
            <a:ext cx="2217037" cy="3283744"/>
          </a:xfrm>
        </p:spPr>
        <p:txBody>
          <a:bodyPr/>
          <a:lstStyle/>
          <a:p>
            <a:pPr marL="285750" indent="-285750">
              <a:buFont typeface="Arial" panose="020B0604020202020204" pitchFamily="34" charset="0"/>
              <a:buChar char="•"/>
            </a:pPr>
            <a:r>
              <a:rPr lang="en-US" sz="1800" b="0" dirty="0"/>
              <a:t>The Order Service creates an Order record with status NEW </a:t>
            </a:r>
          </a:p>
          <a:p>
            <a:pPr marL="285750" indent="-285750">
              <a:buFont typeface="Arial" panose="020B0604020202020204" pitchFamily="34" charset="0"/>
              <a:buChar char="•"/>
            </a:pPr>
            <a:endParaRPr lang="en-US" sz="1800" b="0" dirty="0"/>
          </a:p>
          <a:p>
            <a:pPr marL="285750" indent="-285750">
              <a:buFont typeface="Arial" panose="020B0604020202020204" pitchFamily="34" charset="0"/>
              <a:buChar char="•"/>
            </a:pPr>
            <a:r>
              <a:rPr lang="en-US" sz="1800" b="0" dirty="0"/>
              <a:t>Then </a:t>
            </a:r>
            <a:r>
              <a:rPr lang="en-US" sz="1800" b="0" dirty="0">
                <a:solidFill>
                  <a:schemeClr val="tx2"/>
                </a:solidFill>
              </a:rPr>
              <a:t>publishes an Order Created event</a:t>
            </a:r>
            <a:r>
              <a:rPr lang="en-US" sz="1800" b="0" dirty="0"/>
              <a: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a:xfrm>
            <a:off x="347300" y="348433"/>
            <a:ext cx="8386686" cy="467789"/>
          </a:xfrm>
        </p:spPr>
        <p:txBody>
          <a:bodyPr/>
          <a:lstStyle/>
          <a:p>
            <a:r>
              <a:rPr lang="en-US" dirty="0"/>
              <a:t>Event Driven architecture - 1</a:t>
            </a:r>
            <a:br>
              <a:rPr lang="en-US" dirty="0"/>
            </a:br>
            <a:endParaRPr lang="en-US" dirty="0"/>
          </a:p>
        </p:txBody>
      </p:sp>
      <p:pic>
        <p:nvPicPr>
          <p:cNvPr id="9" name="Picture 2" descr="In step 1 of a credit check in a microservices architecture, the Order Service publishes an 'Order Created' event">
            <a:extLst>
              <a:ext uri="{FF2B5EF4-FFF2-40B4-BE49-F238E27FC236}">
                <a16:creationId xmlns:a16="http://schemas.microsoft.com/office/drawing/2014/main" id="{51086E70-64F8-4AE2-B60C-DF8E18326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955" y="548243"/>
            <a:ext cx="5783762" cy="395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190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2533461" cy="3283744"/>
          </a:xfrm>
        </p:spPr>
        <p:txBody>
          <a:bodyPr/>
          <a:lstStyle/>
          <a:p>
            <a:pPr marL="285750" indent="-285750">
              <a:buFont typeface="Arial" panose="020B0604020202020204" pitchFamily="34" charset="0"/>
              <a:buChar char="•"/>
            </a:pPr>
            <a:r>
              <a:rPr lang="en-US" sz="1800" b="0" dirty="0"/>
              <a:t>The Customer Service consumes the Order Created event</a:t>
            </a:r>
          </a:p>
          <a:p>
            <a:pPr marL="285750" indent="-285750">
              <a:buFont typeface="Arial" panose="020B0604020202020204" pitchFamily="34" charset="0"/>
              <a:buChar char="•"/>
            </a:pPr>
            <a:endParaRPr lang="en-US" sz="1800" b="0" dirty="0"/>
          </a:p>
          <a:p>
            <a:pPr marL="285750" indent="-285750">
              <a:buFont typeface="Arial" panose="020B0604020202020204" pitchFamily="34" charset="0"/>
              <a:buChar char="•"/>
            </a:pPr>
            <a:r>
              <a:rPr lang="en-US" sz="1800" b="0" dirty="0"/>
              <a:t>It reserves credit for the order</a:t>
            </a:r>
          </a:p>
          <a:p>
            <a:pPr marL="285750" indent="-285750">
              <a:buFont typeface="Arial" panose="020B0604020202020204" pitchFamily="34" charset="0"/>
              <a:buChar char="•"/>
            </a:pPr>
            <a:endParaRPr lang="en-US" sz="1800" b="0" dirty="0"/>
          </a:p>
          <a:p>
            <a:pPr marL="285750" indent="-285750">
              <a:buFont typeface="Arial" panose="020B0604020202020204" pitchFamily="34" charset="0"/>
              <a:buChar char="•"/>
            </a:pPr>
            <a:r>
              <a:rPr lang="en-US" sz="1800" b="0" dirty="0"/>
              <a:t>Then </a:t>
            </a:r>
            <a:r>
              <a:rPr lang="en-US" sz="1800" b="0" dirty="0">
                <a:solidFill>
                  <a:schemeClr val="tx2"/>
                </a:solidFill>
              </a:rPr>
              <a:t>publishes a Credit Reserved event</a:t>
            </a:r>
            <a:r>
              <a:rPr lang="en-US" sz="1800" b="0" dirty="0"/>
              <a:t>.</a:t>
            </a:r>
          </a:p>
          <a:p>
            <a:pPr marL="285750" indent="-285750">
              <a:buFont typeface="Arial" panose="020B0604020202020204" pitchFamily="34" charset="0"/>
              <a:buChar char="•"/>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Event Driven architecture - 2</a:t>
            </a:r>
          </a:p>
        </p:txBody>
      </p:sp>
      <p:pic>
        <p:nvPicPr>
          <p:cNvPr id="9" name="Picture 2" descr="In a microservices architecture, the second step in a credit check is for the Customer Service to generate a 'Credit Reserved' event">
            <a:extLst>
              <a:ext uri="{FF2B5EF4-FFF2-40B4-BE49-F238E27FC236}">
                <a16:creationId xmlns:a16="http://schemas.microsoft.com/office/drawing/2014/main" id="{42CCB737-537F-439B-B45F-35CE3816E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631" y="885943"/>
            <a:ext cx="5947938" cy="350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96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Microservices 1</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Introduction</a:t>
            </a:r>
          </a:p>
        </p:txBody>
      </p:sp>
    </p:spTree>
    <p:extLst>
      <p:ext uri="{BB962C8B-B14F-4D97-AF65-F5344CB8AC3E}">
        <p14:creationId xmlns:p14="http://schemas.microsoft.com/office/powerpoint/2010/main" val="250590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2272935" cy="3283744"/>
          </a:xfrm>
        </p:spPr>
        <p:txBody>
          <a:bodyPr/>
          <a:lstStyle/>
          <a:p>
            <a:pPr marL="285750" indent="-285750">
              <a:buFont typeface="Arial" panose="020B0604020202020204" pitchFamily="34" charset="0"/>
              <a:buChar char="•"/>
            </a:pPr>
            <a:r>
              <a:rPr lang="en-US" sz="1800" b="0" dirty="0"/>
              <a:t>The Order Service </a:t>
            </a:r>
            <a:r>
              <a:rPr lang="en-US" sz="1800" b="0" dirty="0">
                <a:solidFill>
                  <a:schemeClr val="tx2"/>
                </a:solidFill>
              </a:rPr>
              <a:t>consumes the Credit Reserved event</a:t>
            </a:r>
          </a:p>
          <a:p>
            <a:pPr marL="285750" indent="-285750">
              <a:buFont typeface="Arial" panose="020B0604020202020204" pitchFamily="34" charset="0"/>
              <a:buChar char="•"/>
            </a:pPr>
            <a:endParaRPr lang="en-US" sz="1800" b="0" dirty="0"/>
          </a:p>
          <a:p>
            <a:pPr marL="285750" indent="-285750">
              <a:buFont typeface="Arial" panose="020B0604020202020204" pitchFamily="34" charset="0"/>
              <a:buChar char="•"/>
            </a:pPr>
            <a:r>
              <a:rPr lang="en-US" sz="1800" b="0" dirty="0"/>
              <a:t>Then changes the status of the order to OPEN.</a:t>
            </a:r>
          </a:p>
          <a:p>
            <a:pPr marL="285750" indent="-285750">
              <a:buFont typeface="Arial" panose="020B0604020202020204" pitchFamily="34" charset="0"/>
              <a:buChar char="•"/>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a:xfrm>
            <a:off x="347300" y="842723"/>
            <a:ext cx="8386686" cy="290338"/>
          </a:xfrm>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Event Driven architecture - 3</a:t>
            </a:r>
          </a:p>
        </p:txBody>
      </p:sp>
      <p:pic>
        <p:nvPicPr>
          <p:cNvPr id="9" name="Picture 2" descr="In a microservices architecture, the third step in a credit check is for the Order Service to set the order status to 'Open'">
            <a:extLst>
              <a:ext uri="{FF2B5EF4-FFF2-40B4-BE49-F238E27FC236}">
                <a16:creationId xmlns:a16="http://schemas.microsoft.com/office/drawing/2014/main" id="{AF910ECA-7588-44A8-9FC3-F140C57D1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832" y="798553"/>
            <a:ext cx="6018154" cy="371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948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Benefits</a:t>
            </a:r>
          </a:p>
          <a:p>
            <a:pPr marL="741363" indent="-285750">
              <a:buFont typeface="Arial" panose="020B0604020202020204" pitchFamily="34" charset="0"/>
              <a:buChar char="•"/>
            </a:pPr>
            <a:r>
              <a:rPr lang="en-US" sz="1800" b="0" dirty="0"/>
              <a:t>Loose coupling and extensibility</a:t>
            </a:r>
          </a:p>
          <a:p>
            <a:pPr marL="741363" indent="-285750">
              <a:buFont typeface="Arial" panose="020B0604020202020204" pitchFamily="34" charset="0"/>
              <a:buChar char="•"/>
            </a:pPr>
            <a:r>
              <a:rPr lang="en-US" sz="1800" b="0" dirty="0"/>
              <a:t>Provide eventual consistency</a:t>
            </a:r>
          </a:p>
          <a:p>
            <a:pPr marL="741363" indent="-285750">
              <a:buFont typeface="Arial" panose="020B0604020202020204" pitchFamily="34" charset="0"/>
              <a:buChar char="•"/>
            </a:pPr>
            <a:r>
              <a:rPr lang="en-US" sz="1800" b="0" dirty="0"/>
              <a:t>Enables an application to maintain materialized views</a:t>
            </a:r>
          </a:p>
          <a:p>
            <a:pPr>
              <a:buNone/>
            </a:pPr>
            <a:endParaRPr lang="en-US" sz="1800" b="0" dirty="0"/>
          </a:p>
          <a:p>
            <a:pPr marL="285750" indent="-285750"/>
            <a:r>
              <a:rPr lang="en-US" sz="1800" b="0" dirty="0"/>
              <a:t>Drawbacks</a:t>
            </a:r>
          </a:p>
          <a:p>
            <a:pPr marL="741363" indent="-285750">
              <a:buFont typeface="Arial" panose="020B0604020202020204" pitchFamily="34" charset="0"/>
              <a:buChar char="•"/>
            </a:pPr>
            <a:r>
              <a:rPr lang="en-US" sz="1800" b="0" dirty="0"/>
              <a:t>Programming model is more complex</a:t>
            </a:r>
          </a:p>
          <a:p>
            <a:pPr marL="741363" indent="-285750">
              <a:buFont typeface="Arial" panose="020B0604020202020204" pitchFamily="34" charset="0"/>
              <a:buChar char="•"/>
            </a:pPr>
            <a:r>
              <a:rPr lang="en-US" sz="1800" b="0" dirty="0"/>
              <a:t>Applications must deal with inconsistent data. That is because changes made by in‑flight transactions are visible. </a:t>
            </a:r>
          </a:p>
          <a:p>
            <a:pPr marL="741363" indent="-285750">
              <a:buFont typeface="Arial" panose="020B0604020202020204" pitchFamily="34" charset="0"/>
              <a:buChar char="•"/>
            </a:pPr>
            <a:r>
              <a:rPr lang="en-US" sz="1800" b="0" dirty="0"/>
              <a:t>Subscribers must detect and ignore duplicate events.</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Benefits and drawbacks</a:t>
            </a:r>
            <a:br>
              <a:rPr lang="en-US" dirty="0"/>
            </a:br>
            <a:endParaRPr lang="en-US" dirty="0"/>
          </a:p>
        </p:txBody>
      </p:sp>
    </p:spTree>
    <p:extLst>
      <p:ext uri="{BB962C8B-B14F-4D97-AF65-F5344CB8AC3E}">
        <p14:creationId xmlns:p14="http://schemas.microsoft.com/office/powerpoint/2010/main" val="3866793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A monolithic application typically has a single relational database. A key benefit of using a relational database is that your application can use </a:t>
            </a:r>
            <a:r>
              <a:rPr lang="en-US" sz="1800" b="0" dirty="0">
                <a:solidFill>
                  <a:schemeClr val="tx2"/>
                </a:solidFill>
              </a:rPr>
              <a:t>ACID</a:t>
            </a:r>
            <a:r>
              <a:rPr lang="en-US" sz="1800" b="0" dirty="0"/>
              <a:t> transactions, which provide some important guarantees:</a:t>
            </a:r>
          </a:p>
          <a:p>
            <a:pPr marL="285750" indent="-285750"/>
            <a:endParaRPr lang="en-US" sz="1800" b="0" dirty="0"/>
          </a:p>
          <a:p>
            <a:pPr marL="571500" indent="-285750">
              <a:buFont typeface="Arial" panose="020B0604020202020204" pitchFamily="34" charset="0"/>
              <a:buChar char="•"/>
            </a:pPr>
            <a:r>
              <a:rPr lang="en-US" sz="2400" b="0" dirty="0">
                <a:solidFill>
                  <a:schemeClr val="tx2"/>
                </a:solidFill>
              </a:rPr>
              <a:t>A</a:t>
            </a:r>
            <a:r>
              <a:rPr lang="en-US" sz="1800" b="0" dirty="0"/>
              <a:t>tomicity – Changes are made atomically</a:t>
            </a:r>
          </a:p>
          <a:p>
            <a:pPr marL="571500" indent="-285750">
              <a:buFont typeface="Arial" panose="020B0604020202020204" pitchFamily="34" charset="0"/>
              <a:buChar char="•"/>
            </a:pPr>
            <a:r>
              <a:rPr lang="en-US" sz="2400" b="0" dirty="0">
                <a:solidFill>
                  <a:schemeClr val="tx2"/>
                </a:solidFill>
              </a:rPr>
              <a:t>C</a:t>
            </a:r>
            <a:r>
              <a:rPr lang="en-US" sz="1800" b="0" dirty="0"/>
              <a:t>onsistency – The state of the database is always consistent</a:t>
            </a:r>
          </a:p>
          <a:p>
            <a:pPr marL="571500" indent="-285750">
              <a:buFont typeface="Arial" panose="020B0604020202020204" pitchFamily="34" charset="0"/>
              <a:buChar char="•"/>
            </a:pPr>
            <a:r>
              <a:rPr lang="en-US" sz="2400" b="0" dirty="0">
                <a:solidFill>
                  <a:schemeClr val="tx2"/>
                </a:solidFill>
              </a:rPr>
              <a:t>I</a:t>
            </a:r>
            <a:r>
              <a:rPr lang="en-US" sz="1800" b="0" dirty="0"/>
              <a:t>solation – Even though transactions are executed concurrently it appears they are executed serially</a:t>
            </a:r>
          </a:p>
          <a:p>
            <a:pPr marL="571500" indent="-285750">
              <a:buFont typeface="Arial" panose="020B0604020202020204" pitchFamily="34" charset="0"/>
              <a:buChar char="•"/>
            </a:pPr>
            <a:r>
              <a:rPr lang="en-US" sz="2400" b="0" dirty="0">
                <a:solidFill>
                  <a:schemeClr val="tx2"/>
                </a:solidFill>
              </a:rPr>
              <a:t>D</a:t>
            </a:r>
            <a:r>
              <a:rPr lang="en-US" sz="1800" b="0" dirty="0"/>
              <a:t>urability – Once a transaction has committed it is not undone</a:t>
            </a:r>
          </a:p>
          <a:p>
            <a:pPr marL="285750" indent="-285750"/>
            <a:endParaRPr lang="en-US" sz="1800" b="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Distributed data management</a:t>
            </a:r>
            <a:br>
              <a:rPr lang="en-US" dirty="0"/>
            </a:br>
            <a:endParaRPr lang="en-US" dirty="0"/>
          </a:p>
        </p:txBody>
      </p:sp>
    </p:spTree>
    <p:extLst>
      <p:ext uri="{BB962C8B-B14F-4D97-AF65-F5344CB8AC3E}">
        <p14:creationId xmlns:p14="http://schemas.microsoft.com/office/powerpoint/2010/main" val="905495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3528238" cy="3283744"/>
          </a:xfrm>
        </p:spPr>
        <p:txBody>
          <a:bodyPr/>
          <a:lstStyle/>
          <a:p>
            <a:pPr marL="285750" indent="-285750">
              <a:buFont typeface="Arial" panose="020B0604020202020204" pitchFamily="34" charset="0"/>
              <a:buChar char="•"/>
            </a:pPr>
            <a:r>
              <a:rPr lang="en-US" sz="1800" b="0" dirty="0"/>
              <a:t>Each service has it’s own data and only be accessed via its API to ensure loosely coupled and independently of one another</a:t>
            </a:r>
          </a:p>
          <a:p>
            <a:pPr marL="285750" indent="-285750">
              <a:buFont typeface="Arial" panose="020B0604020202020204" pitchFamily="34" charset="0"/>
              <a:buChar char="•"/>
            </a:pPr>
            <a:endParaRPr lang="en-US" sz="1800" b="0" dirty="0"/>
          </a:p>
          <a:p>
            <a:pPr marL="285750" indent="-285750">
              <a:buFont typeface="Arial" panose="020B0604020202020204" pitchFamily="34" charset="0"/>
              <a:buChar char="•"/>
            </a:pPr>
            <a:r>
              <a:rPr lang="en-US" sz="1800" b="0" dirty="0"/>
              <a:t>Different microservices often use different kinds of database. Some may use NoSQL and some can use relational databases</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Problem of distributed data management in microservices</a:t>
            </a:r>
            <a:br>
              <a:rPr lang="en-US" dirty="0"/>
            </a:br>
            <a:endParaRPr lang="en-US" dirty="0"/>
          </a:p>
        </p:txBody>
      </p:sp>
      <p:pic>
        <p:nvPicPr>
          <p:cNvPr id="9" name="Picture 2" descr="Each service in a microservices architecture maintains a private database table">
            <a:extLst>
              <a:ext uri="{FF2B5EF4-FFF2-40B4-BE49-F238E27FC236}">
                <a16:creationId xmlns:a16="http://schemas.microsoft.com/office/drawing/2014/main" id="{F40D2893-6D72-4BD4-A03C-7D51CA0EC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902" y="1169305"/>
            <a:ext cx="4858084" cy="280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982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4000" b="0" dirty="0">
                <a:solidFill>
                  <a:schemeClr val="tx2"/>
                </a:solidFill>
              </a:rPr>
              <a:t>How  to  implement  transactions  and maintain  consistency  across  multiple  services ?</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Question</a:t>
            </a:r>
          </a:p>
        </p:txBody>
      </p:sp>
    </p:spTree>
    <p:extLst>
      <p:ext uri="{BB962C8B-B14F-4D97-AF65-F5344CB8AC3E}">
        <p14:creationId xmlns:p14="http://schemas.microsoft.com/office/powerpoint/2010/main" val="1721937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A saga is a sequence of local transactions</a:t>
            </a:r>
          </a:p>
          <a:p>
            <a:pPr marL="285750" indent="-285750"/>
            <a:endParaRPr lang="en-US" sz="1800" b="0" dirty="0"/>
          </a:p>
          <a:p>
            <a:pPr marL="285750" indent="-285750"/>
            <a:r>
              <a:rPr lang="en-US" sz="1800" b="0" dirty="0"/>
              <a:t>Each local transaction updates its own database</a:t>
            </a:r>
          </a:p>
          <a:p>
            <a:pPr marL="285750" indent="-285750"/>
            <a:endParaRPr lang="en-US" sz="1800" b="0" dirty="0"/>
          </a:p>
          <a:p>
            <a:pPr marL="285750" indent="-285750"/>
            <a:r>
              <a:rPr lang="en-US" sz="1800" b="0" dirty="0"/>
              <a:t>Then publishes a message or event to trigger the next local transaction</a:t>
            </a:r>
          </a:p>
          <a:p>
            <a:pPr marL="285750" indent="-285750"/>
            <a:endParaRPr lang="en-US" sz="1800" b="0" dirty="0"/>
          </a:p>
          <a:p>
            <a:pPr marL="285750" indent="-285750"/>
            <a:r>
              <a:rPr lang="en-US" sz="1800" b="0" dirty="0"/>
              <a:t>If a local transaction succeeds, the saga executes a commit transaction</a:t>
            </a:r>
          </a:p>
          <a:p>
            <a:pPr marL="285750" indent="-285750"/>
            <a:endParaRPr lang="en-US" sz="1800" b="0" dirty="0"/>
          </a:p>
          <a:p>
            <a:pPr marL="285750" indent="-285750"/>
            <a:r>
              <a:rPr lang="en-US" sz="1800" b="0" dirty="0"/>
              <a:t>If a local transaction fails, the saga executes a rollback transaction</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One of the solutions - Saga</a:t>
            </a:r>
          </a:p>
        </p:txBody>
      </p:sp>
    </p:spTree>
    <p:extLst>
      <p:ext uri="{BB962C8B-B14F-4D97-AF65-F5344CB8AC3E}">
        <p14:creationId xmlns:p14="http://schemas.microsoft.com/office/powerpoint/2010/main" val="781528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35</a:t>
            </a:fld>
            <a:endParaRPr lang="it-IT"/>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r>
              <a:rPr lang="it-IT" sz="60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dirty="0"/>
              <a:t>Microservices 1</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The Saga pattern illustration</a:t>
            </a:r>
          </a:p>
        </p:txBody>
      </p:sp>
      <p:pic>
        <p:nvPicPr>
          <p:cNvPr id="4098" name="Picture 2" descr="A screenshot of a cell phone&#10;&#10;Description automatically generated">
            <a:extLst>
              <a:ext uri="{FF2B5EF4-FFF2-40B4-BE49-F238E27FC236}">
                <a16:creationId xmlns:a16="http://schemas.microsoft.com/office/drawing/2014/main" id="{5D3272A1-16B7-48DC-AD27-1062128E12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2988" y="816222"/>
            <a:ext cx="6520876" cy="3896224"/>
          </a:xfrm>
          <a:prstGeom prst="rect">
            <a:avLst/>
          </a:prstGeom>
          <a:solidFill>
            <a:srgbClr val="FFFFFF"/>
          </a:solidFill>
        </p:spPr>
      </p:pic>
    </p:spTree>
    <p:extLst>
      <p:ext uri="{BB962C8B-B14F-4D97-AF65-F5344CB8AC3E}">
        <p14:creationId xmlns:p14="http://schemas.microsoft.com/office/powerpoint/2010/main" val="1535957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The main benefit of the Saga Pattern is that it helps </a:t>
            </a:r>
            <a:r>
              <a:rPr lang="en-US" sz="1800" b="0" dirty="0">
                <a:solidFill>
                  <a:schemeClr val="tx2"/>
                </a:solidFill>
              </a:rPr>
              <a:t>maintain data consistency</a:t>
            </a:r>
            <a:r>
              <a:rPr lang="en-US" sz="1800" b="0" dirty="0"/>
              <a:t> across multiple services without tight coupling. This is an extremely important aspect for a microservices architecture.</a:t>
            </a:r>
          </a:p>
          <a:p>
            <a:pPr marL="285750" indent="-285750"/>
            <a:endParaRPr lang="en-US" sz="1800" b="0" dirty="0"/>
          </a:p>
          <a:p>
            <a:pPr marL="285750" indent="-285750"/>
            <a:r>
              <a:rPr lang="en-US" sz="1800" b="0" dirty="0"/>
              <a:t>The main disadvantage of the Saga Pattern is the apparent </a:t>
            </a:r>
            <a:r>
              <a:rPr lang="en-US" sz="1800" b="0" dirty="0">
                <a:solidFill>
                  <a:schemeClr val="tx2"/>
                </a:solidFill>
              </a:rPr>
              <a:t>complexity</a:t>
            </a:r>
            <a:r>
              <a:rPr lang="en-US" sz="1800" b="0" dirty="0"/>
              <a:t> from a programming point of view. </a:t>
            </a:r>
          </a:p>
          <a:p>
            <a:pPr marL="285750" indent="-285750"/>
            <a:endParaRPr lang="en-US" sz="1800" b="0" dirty="0"/>
          </a:p>
          <a:p>
            <a:pPr marL="285750" indent="-285750"/>
            <a:r>
              <a:rPr lang="en-US" sz="1800" b="0" dirty="0"/>
              <a:t>The other challenge is that compensating transactions also have to be designed to make Sagas work.</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Advantages and Disadvantages</a:t>
            </a:r>
          </a:p>
        </p:txBody>
      </p:sp>
    </p:spTree>
    <p:extLst>
      <p:ext uri="{BB962C8B-B14F-4D97-AF65-F5344CB8AC3E}">
        <p14:creationId xmlns:p14="http://schemas.microsoft.com/office/powerpoint/2010/main" val="4027686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1</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Microservices testing</a:t>
            </a:r>
          </a:p>
        </p:txBody>
      </p:sp>
    </p:spTree>
    <p:extLst>
      <p:ext uri="{BB962C8B-B14F-4D97-AF65-F5344CB8AC3E}">
        <p14:creationId xmlns:p14="http://schemas.microsoft.com/office/powerpoint/2010/main" val="142153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Three basic objectives to achieve while conducting microservices testing:</a:t>
            </a:r>
          </a:p>
          <a:p>
            <a:pPr marL="285750" indent="-285750"/>
            <a:endParaRPr lang="en-US" sz="1800" b="0" dirty="0"/>
          </a:p>
          <a:p>
            <a:pPr marL="741363" indent="-285750">
              <a:buFont typeface="Arial" panose="020B0604020202020204" pitchFamily="34" charset="0"/>
              <a:buChar char="•"/>
            </a:pPr>
            <a:r>
              <a:rPr lang="en-US" sz="1800" b="0" dirty="0"/>
              <a:t>Code should do what it should be doing </a:t>
            </a:r>
          </a:p>
          <a:p>
            <a:pPr marL="741363" indent="-285750">
              <a:buFont typeface="Arial" panose="020B0604020202020204" pitchFamily="34" charset="0"/>
              <a:buChar char="•"/>
            </a:pPr>
            <a:endParaRPr lang="en-US" sz="1800" b="0" dirty="0"/>
          </a:p>
          <a:p>
            <a:pPr marL="741363" indent="-285750">
              <a:buFont typeface="Arial" panose="020B0604020202020204" pitchFamily="34" charset="0"/>
              <a:buChar char="•"/>
            </a:pPr>
            <a:r>
              <a:rPr lang="en-US" sz="1800" b="0" dirty="0"/>
              <a:t>Provide fast, reliable and accurate feedback</a:t>
            </a:r>
          </a:p>
          <a:p>
            <a:pPr marL="741363" indent="-285750">
              <a:buFont typeface="Arial" panose="020B0604020202020204" pitchFamily="34" charset="0"/>
              <a:buChar char="•"/>
            </a:pPr>
            <a:endParaRPr lang="en-US" sz="1800" b="0" dirty="0"/>
          </a:p>
          <a:p>
            <a:pPr marL="741363" indent="-285750">
              <a:buFont typeface="Arial" panose="020B0604020202020204" pitchFamily="34" charset="0"/>
              <a:buChar char="•"/>
            </a:pPr>
            <a:r>
              <a:rPr lang="en-US" sz="1800" b="0" dirty="0"/>
              <a:t>Make overall maintenance easier</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Objectives</a:t>
            </a:r>
          </a:p>
        </p:txBody>
      </p:sp>
    </p:spTree>
    <p:extLst>
      <p:ext uri="{BB962C8B-B14F-4D97-AF65-F5344CB8AC3E}">
        <p14:creationId xmlns:p14="http://schemas.microsoft.com/office/powerpoint/2010/main" val="266783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Whether or not you've heard about microservices, I'm sure you've heard of Netflix. Thanks to Netflix's success in creating and releasing software for managing cloud infrastructure</a:t>
            </a:r>
          </a:p>
          <a:p>
            <a:pPr marL="285750" indent="-285750"/>
            <a:endParaRPr lang="en-US" sz="1800" b="0" dirty="0"/>
          </a:p>
          <a:p>
            <a:pPr marL="285750" indent="-285750"/>
            <a:r>
              <a:rPr lang="en-US" sz="1800" b="0" dirty="0"/>
              <a:t>Around 2009, driven completely by APIs and riding the initial wave of what we would come to know as microservices — Netflix completely redefined its application development and operations models.</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Netflix streaming: The birth of popularized microservices</a:t>
            </a:r>
          </a:p>
        </p:txBody>
      </p:sp>
    </p:spTree>
    <p:extLst>
      <p:ext uri="{BB962C8B-B14F-4D97-AF65-F5344CB8AC3E}">
        <p14:creationId xmlns:p14="http://schemas.microsoft.com/office/powerpoint/2010/main" val="2623160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t>Why do you need a special strategy to test microservices? </a:t>
            </a:r>
          </a:p>
          <a:p>
            <a:pPr>
              <a:buNone/>
            </a:pPr>
            <a:endParaRPr lang="en-US" sz="1800" b="0" dirty="0"/>
          </a:p>
          <a:p>
            <a:pPr marL="285750" indent="-285750"/>
            <a:r>
              <a:rPr lang="en-US" sz="1800" b="0" dirty="0"/>
              <a:t>The most common problem to deal with</a:t>
            </a:r>
          </a:p>
          <a:p>
            <a:pPr marL="285750" indent="-285750"/>
            <a:endParaRPr lang="en-US" sz="800" b="0" dirty="0"/>
          </a:p>
          <a:p>
            <a:pPr marL="285750" indent="-285750"/>
            <a:r>
              <a:rPr lang="en-US" sz="1800" b="0" dirty="0"/>
              <a:t>Have a lot of integrations with other microservices</a:t>
            </a:r>
          </a:p>
          <a:p>
            <a:pPr marL="285750" indent="-285750"/>
            <a:endParaRPr lang="en-US" sz="800" b="0" dirty="0"/>
          </a:p>
          <a:p>
            <a:pPr marL="285750" indent="-285750"/>
            <a:r>
              <a:rPr lang="en-US" sz="1800" b="0" dirty="0"/>
              <a:t>Reside within one’s organization as well as from the outside world (3rd party integrations)</a:t>
            </a:r>
          </a:p>
          <a:p>
            <a:pPr marL="285750" indent="-285750"/>
            <a:endParaRPr lang="en-US" sz="800" b="0" dirty="0"/>
          </a:p>
          <a:p>
            <a:pPr marL="285750" indent="-285750"/>
            <a:r>
              <a:rPr lang="en-US" sz="1800" b="0" dirty="0"/>
              <a:t>Require a high amount of collaboration among different teams/squads</a:t>
            </a:r>
          </a:p>
          <a:p>
            <a:pPr marL="285750" indent="-285750"/>
            <a:endParaRPr lang="en-US" sz="800" b="0" dirty="0"/>
          </a:p>
          <a:p>
            <a:pPr marL="285750" indent="-285750"/>
            <a:r>
              <a:rPr lang="en-US" sz="1800" b="0" dirty="0"/>
              <a:t>Single purpose services and are deployed independently &amp; regularly</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Testing strategies</a:t>
            </a:r>
          </a:p>
        </p:txBody>
      </p:sp>
    </p:spTree>
    <p:extLst>
      <p:ext uri="{BB962C8B-B14F-4D97-AF65-F5344CB8AC3E}">
        <p14:creationId xmlns:p14="http://schemas.microsoft.com/office/powerpoint/2010/main" val="37766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Testing strategies illustration</a:t>
            </a:r>
          </a:p>
        </p:txBody>
      </p:sp>
      <p:pic>
        <p:nvPicPr>
          <p:cNvPr id="1026" name="Picture 2" descr="microservices testing">
            <a:extLst>
              <a:ext uri="{FF2B5EF4-FFF2-40B4-BE49-F238E27FC236}">
                <a16:creationId xmlns:a16="http://schemas.microsoft.com/office/drawing/2014/main" id="{C37284D0-5B3C-424C-8C68-8093F0005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82" y="833127"/>
            <a:ext cx="7703436" cy="34772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CE736DE-75BA-49E5-837E-C87CDE585A35}"/>
              </a:ext>
            </a:extLst>
          </p:cNvPr>
          <p:cNvSpPr txBox="1"/>
          <p:nvPr/>
        </p:nvSpPr>
        <p:spPr>
          <a:xfrm>
            <a:off x="4176691" y="4043718"/>
            <a:ext cx="3768817" cy="246221"/>
          </a:xfrm>
          <a:prstGeom prst="rect">
            <a:avLst/>
          </a:prstGeom>
          <a:noFill/>
        </p:spPr>
        <p:txBody>
          <a:bodyPr wrap="square" rtlCol="0">
            <a:spAutoFit/>
          </a:bodyPr>
          <a:lstStyle/>
          <a:p>
            <a:pPr algn="r"/>
            <a:r>
              <a:rPr lang="en-US" sz="1000" dirty="0"/>
              <a:t>https://www.simform.com/microservice-testing-strategies/</a:t>
            </a:r>
          </a:p>
        </p:txBody>
      </p:sp>
    </p:spTree>
    <p:extLst>
      <p:ext uri="{BB962C8B-B14F-4D97-AF65-F5344CB8AC3E}">
        <p14:creationId xmlns:p14="http://schemas.microsoft.com/office/powerpoint/2010/main" val="1914941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At the bottom of the pyramid with comparatively larger test suites in size</a:t>
            </a:r>
          </a:p>
          <a:p>
            <a:pPr marL="285750" indent="-285750"/>
            <a:endParaRPr lang="en-US" sz="1800" b="0" dirty="0"/>
          </a:p>
          <a:p>
            <a:pPr marL="285750" indent="-285750"/>
            <a:r>
              <a:rPr lang="en-US" sz="1800" b="0" dirty="0"/>
              <a:t>Microservices are the smallest unit of business logic</a:t>
            </a:r>
          </a:p>
          <a:p>
            <a:pPr marL="285750" indent="-285750"/>
            <a:endParaRPr lang="en-US" sz="1800" b="0" dirty="0"/>
          </a:p>
          <a:p>
            <a:pPr marL="285750" indent="-285750"/>
            <a:r>
              <a:rPr lang="en-US" sz="1800" b="0" dirty="0"/>
              <a:t>These services then communicate with each other over a network</a:t>
            </a:r>
          </a:p>
          <a:p>
            <a:pPr marL="285750" indent="-285750"/>
            <a:endParaRPr lang="en-US" sz="1800" b="0" dirty="0"/>
          </a:p>
          <a:p>
            <a:pPr marL="285750" indent="-285750"/>
            <a:r>
              <a:rPr lang="en-US" sz="1800" b="0" dirty="0"/>
              <a:t>Therefore Unit testing is all the more important in this context to validate each business logic</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b="1" dirty="0"/>
              <a:t>Unit Testing for Microservices</a:t>
            </a:r>
            <a:br>
              <a:rPr lang="en-US" b="1" dirty="0"/>
            </a:br>
            <a:endParaRPr lang="en-US" dirty="0"/>
          </a:p>
        </p:txBody>
      </p:sp>
    </p:spTree>
    <p:extLst>
      <p:ext uri="{BB962C8B-B14F-4D97-AF65-F5344CB8AC3E}">
        <p14:creationId xmlns:p14="http://schemas.microsoft.com/office/powerpoint/2010/main" val="3606075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t>Integration testing verifies the communication path and interactions between the components to detect interface defects.</a:t>
            </a:r>
          </a:p>
          <a:p>
            <a:pPr>
              <a:buNone/>
            </a:pPr>
            <a:endParaRPr lang="en-US" sz="1800" b="0" dirty="0"/>
          </a:p>
          <a:p>
            <a:pPr marL="285750" indent="-285750"/>
            <a:r>
              <a:rPr lang="en-US" sz="1800" b="0" dirty="0"/>
              <a:t>verify that microservices collaborate as intended to achieve some larger piece of business logic</a:t>
            </a:r>
          </a:p>
          <a:p>
            <a:pPr marL="285750" indent="-285750"/>
            <a:endParaRPr lang="en-US" sz="1800" b="0" dirty="0"/>
          </a:p>
          <a:p>
            <a:pPr marL="285750" indent="-285750"/>
            <a:r>
              <a:rPr lang="en-US" sz="1800" b="0" dirty="0"/>
              <a:t>test the communication path through a subsystem to check for any incorrect assumptions each microservices has about how to interact with its peers</a:t>
            </a:r>
          </a:p>
          <a:p>
            <a:pPr marL="285750" indent="-285750"/>
            <a:endParaRPr lang="en-US" sz="1800" b="0" dirty="0"/>
          </a:p>
          <a:p>
            <a:pPr marL="285750" indent="-285750"/>
            <a:r>
              <a:rPr lang="en-US" sz="1800" b="0" dirty="0"/>
              <a:t>understand each request what services would touch before it circles back to the user with a response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b="1" dirty="0"/>
              <a:t>Integration testing for Microservices</a:t>
            </a:r>
            <a:endParaRPr lang="en-US" dirty="0"/>
          </a:p>
        </p:txBody>
      </p:sp>
    </p:spTree>
    <p:extLst>
      <p:ext uri="{BB962C8B-B14F-4D97-AF65-F5344CB8AC3E}">
        <p14:creationId xmlns:p14="http://schemas.microsoft.com/office/powerpoint/2010/main" val="3808222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Component tests should be implemented within each microservice’s code repository</a:t>
            </a:r>
          </a:p>
          <a:p>
            <a:pPr marL="285750" indent="-285750"/>
            <a:endParaRPr lang="en-US" sz="1800" b="0" dirty="0"/>
          </a:p>
          <a:p>
            <a:pPr marL="285750" indent="-285750"/>
            <a:r>
              <a:rPr lang="en-US" sz="1800" b="0" dirty="0"/>
              <a:t>In a typical application, we will have a number of microservices</a:t>
            </a:r>
          </a:p>
          <a:p>
            <a:pPr marL="285750" indent="-285750"/>
            <a:endParaRPr lang="en-US" sz="1800" b="0" dirty="0"/>
          </a:p>
          <a:p>
            <a:pPr marL="285750" indent="-285750"/>
            <a:r>
              <a:rPr lang="en-US" sz="1800" b="0" dirty="0"/>
              <a:t>Test a single microservice in isolation, we need to mock the other microservices</a:t>
            </a:r>
          </a:p>
          <a:p>
            <a:pPr marL="285750" indent="-285750"/>
            <a:endParaRPr lang="en-US" sz="1800" b="0" dirty="0"/>
          </a:p>
          <a:p>
            <a:pPr marL="285750" indent="-285750"/>
            <a:r>
              <a:rPr lang="en-US" sz="1800" b="0" dirty="0"/>
              <a:t>Isolating the microservices in this way using </a:t>
            </a:r>
            <a:r>
              <a:rPr lang="en-US" sz="1800" b="0" dirty="0">
                <a:solidFill>
                  <a:schemeClr val="tx2"/>
                </a:solidFill>
              </a:rPr>
              <a:t>test doubles </a:t>
            </a:r>
            <a:r>
              <a:rPr lang="en-US" sz="1800" b="0" dirty="0"/>
              <a:t>avoids any complex behavior they exert on execution.</a:t>
            </a:r>
          </a:p>
          <a:p>
            <a:pPr marL="285750" indent="-285750"/>
            <a:endParaRPr lang="en-US" sz="1800" b="0" dirty="0"/>
          </a:p>
          <a:p>
            <a:pPr marL="285750" indent="-285750"/>
            <a:r>
              <a:rPr lang="en-US" sz="1800" b="0" dirty="0"/>
              <a:t>When you are ensuring the interfacing of different microservices, is it the same in the testing environment as well?</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b="1" dirty="0"/>
              <a:t>Component Testing in Microservices</a:t>
            </a:r>
            <a:br>
              <a:rPr lang="en-US" b="1" dirty="0"/>
            </a:br>
            <a:endParaRPr lang="en-US" dirty="0"/>
          </a:p>
        </p:txBody>
      </p:sp>
    </p:spTree>
    <p:extLst>
      <p:ext uri="{BB962C8B-B14F-4D97-AF65-F5344CB8AC3E}">
        <p14:creationId xmlns:p14="http://schemas.microsoft.com/office/powerpoint/2010/main" val="3464850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Test scenarios concentrating on the major work flows and user journeys</a:t>
            </a:r>
          </a:p>
          <a:p>
            <a:pPr marL="285750" indent="-285750"/>
            <a:endParaRPr lang="en-US" sz="800" b="0" dirty="0"/>
          </a:p>
          <a:p>
            <a:pPr marL="285750" indent="-285750"/>
            <a:r>
              <a:rPr lang="en-US" sz="1800" b="0" dirty="0"/>
              <a:t>Overall system is accurately working as well as the network infrastructure (load balancers, firewall, and more) is correctly configured</a:t>
            </a:r>
          </a:p>
          <a:p>
            <a:pPr marL="285750" indent="-285750"/>
            <a:endParaRPr lang="en-US" sz="800" b="0" dirty="0"/>
          </a:p>
          <a:p>
            <a:pPr marL="285750" indent="-285750"/>
            <a:r>
              <a:rPr lang="en-US" sz="1800" b="0" dirty="0"/>
              <a:t>Treat the system as a black box while performing end to end tests</a:t>
            </a:r>
          </a:p>
          <a:p>
            <a:pPr marL="285750" indent="-285750"/>
            <a:endParaRPr lang="en-US" sz="800" b="0" dirty="0"/>
          </a:p>
          <a:p>
            <a:pPr marL="285750" indent="-285750"/>
            <a:r>
              <a:rPr lang="en-US" sz="1800" b="0" dirty="0"/>
              <a:t>Verify the system as a whole meets business goals irrespective of the component architecture in use</a:t>
            </a:r>
          </a:p>
          <a:p>
            <a:pPr marL="285750" indent="-285750"/>
            <a:endParaRPr lang="en-US" sz="800" b="0" dirty="0"/>
          </a:p>
          <a:p>
            <a:pPr marL="285750" indent="-285750"/>
            <a:r>
              <a:rPr lang="en-US" sz="1800" b="0" dirty="0"/>
              <a:t>Test the correctness of message passing between the services</a:t>
            </a:r>
          </a:p>
          <a:p>
            <a:pPr marL="285750" indent="-285750"/>
            <a:endParaRPr lang="en-US" sz="800" b="0" dirty="0"/>
          </a:p>
          <a:p>
            <a:pPr marL="285750" indent="-285750"/>
            <a:r>
              <a:rPr lang="en-US" sz="1800" b="0" dirty="0"/>
              <a:t>Include UI test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b="1" dirty="0"/>
              <a:t>End-to-End Testing in Microservices</a:t>
            </a:r>
            <a:br>
              <a:rPr lang="en-US" b="1" dirty="0"/>
            </a:br>
            <a:endParaRPr lang="en-US" dirty="0"/>
          </a:p>
        </p:txBody>
      </p:sp>
    </p:spTree>
    <p:extLst>
      <p:ext uri="{BB962C8B-B14F-4D97-AF65-F5344CB8AC3E}">
        <p14:creationId xmlns:p14="http://schemas.microsoft.com/office/powerpoint/2010/main" val="2829896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1</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The Twelve Factor methodology</a:t>
            </a:r>
          </a:p>
        </p:txBody>
      </p:sp>
    </p:spTree>
    <p:extLst>
      <p:ext uri="{BB962C8B-B14F-4D97-AF65-F5344CB8AC3E}">
        <p14:creationId xmlns:p14="http://schemas.microsoft.com/office/powerpoint/2010/main" val="4079398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46</a:t>
            </a:fld>
            <a:endParaRPr lang="it-IT"/>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r>
              <a:rPr lang="it-IT" sz="60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dirty="0"/>
              <a:t>Microservices 1</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The Twelve Factor</a:t>
            </a:r>
          </a:p>
        </p:txBody>
      </p:sp>
      <p:sp>
        <p:nvSpPr>
          <p:cNvPr id="71" name="Subtitle 5">
            <a:extLst>
              <a:ext uri="{FF2B5EF4-FFF2-40B4-BE49-F238E27FC236}">
                <a16:creationId xmlns:a16="http://schemas.microsoft.com/office/drawing/2014/main" id="{C3839BF9-84E6-4666-9544-C4394182CBA4}"/>
              </a:ext>
            </a:extLst>
          </p:cNvPr>
          <p:cNvSpPr>
            <a:spLocks noGrp="1"/>
          </p:cNvSpPr>
          <p:nvPr>
            <p:ph type="subTitle" idx="1"/>
          </p:nvPr>
        </p:nvSpPr>
        <p:spPr>
          <a:xfrm>
            <a:off x="347300" y="842723"/>
            <a:ext cx="8386686" cy="290338"/>
          </a:xfrm>
        </p:spPr>
        <p:txBody>
          <a:bodyPr/>
          <a:lstStyle/>
          <a:p>
            <a:endParaRPr lang="en-US"/>
          </a:p>
        </p:txBody>
      </p:sp>
      <p:pic>
        <p:nvPicPr>
          <p:cNvPr id="3074" name="Picture 2" descr="A close up of a logo&#10;&#10;Description automatically generated">
            <a:extLst>
              <a:ext uri="{FF2B5EF4-FFF2-40B4-BE49-F238E27FC236}">
                <a16:creationId xmlns:a16="http://schemas.microsoft.com/office/drawing/2014/main" id="{02A292D5-6EC4-4929-8A3B-9E0D3A9D37F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21642" y="737589"/>
            <a:ext cx="3714748" cy="3790560"/>
          </a:xfrm>
          <a:prstGeom prst="rect">
            <a:avLst/>
          </a:prstGeom>
          <a:solidFill>
            <a:srgbClr val="FFFFFF"/>
          </a:solidFill>
        </p:spPr>
      </p:pic>
    </p:spTree>
    <p:extLst>
      <p:ext uri="{BB962C8B-B14F-4D97-AF65-F5344CB8AC3E}">
        <p14:creationId xmlns:p14="http://schemas.microsoft.com/office/powerpoint/2010/main" val="3934276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843179"/>
            <a:ext cx="8391525" cy="3283744"/>
          </a:xfrm>
        </p:spPr>
        <p:txBody>
          <a:bodyPr/>
          <a:lstStyle/>
          <a:p>
            <a:pPr marL="285750" indent="-285750"/>
            <a:r>
              <a:rPr lang="en-US" sz="1600" b="0" dirty="0"/>
              <a:t>I. Codebase</a:t>
            </a:r>
          </a:p>
          <a:p>
            <a:pPr>
              <a:buNone/>
            </a:pPr>
            <a:r>
              <a:rPr lang="en-US" sz="1600" b="0" dirty="0"/>
              <a:t>	One codebase tracked in revision control, many deploys</a:t>
            </a:r>
          </a:p>
          <a:p>
            <a:pPr>
              <a:buNone/>
            </a:pPr>
            <a:endParaRPr lang="en-US" sz="800" b="0" dirty="0"/>
          </a:p>
          <a:p>
            <a:pPr marL="285750" indent="-285750"/>
            <a:r>
              <a:rPr lang="en-US" sz="1600" b="0" dirty="0"/>
              <a:t>II. Dependencies</a:t>
            </a:r>
          </a:p>
          <a:p>
            <a:pPr>
              <a:buNone/>
            </a:pPr>
            <a:r>
              <a:rPr lang="en-US" sz="1600" b="0" dirty="0"/>
              <a:t>	Explicitly declare and isolate dependencies</a:t>
            </a:r>
          </a:p>
          <a:p>
            <a:pPr>
              <a:buNone/>
            </a:pPr>
            <a:endParaRPr lang="en-US" sz="800" b="0" dirty="0"/>
          </a:p>
          <a:p>
            <a:pPr marL="285750" indent="-285750"/>
            <a:r>
              <a:rPr lang="en-US" sz="1600" b="0" dirty="0"/>
              <a:t>III. Config</a:t>
            </a:r>
          </a:p>
          <a:p>
            <a:pPr>
              <a:buNone/>
            </a:pPr>
            <a:r>
              <a:rPr lang="en-US" sz="1600" b="0" dirty="0"/>
              <a:t>	Store config in the environment</a:t>
            </a:r>
          </a:p>
          <a:p>
            <a:pPr>
              <a:buNone/>
            </a:pPr>
            <a:endParaRPr lang="en-US" sz="800" b="0" dirty="0"/>
          </a:p>
          <a:p>
            <a:pPr marL="285750" indent="-285750"/>
            <a:r>
              <a:rPr lang="en-US" sz="1600" b="0" dirty="0"/>
              <a:t>IV. Backing Service</a:t>
            </a:r>
          </a:p>
          <a:p>
            <a:pPr>
              <a:buNone/>
            </a:pPr>
            <a:r>
              <a:rPr lang="en-US" sz="1600" b="0" dirty="0"/>
              <a:t>	Treat backing services as attached resources</a:t>
            </a:r>
          </a:p>
          <a:p>
            <a:pPr>
              <a:buNone/>
            </a:pPr>
            <a:endParaRPr lang="en-US" sz="800" b="0" dirty="0"/>
          </a:p>
          <a:p>
            <a:pPr marL="285750" indent="-285750"/>
            <a:r>
              <a:rPr lang="en-US" sz="1600" b="0" dirty="0"/>
              <a:t>V. Build, release, run</a:t>
            </a:r>
          </a:p>
          <a:p>
            <a:pPr>
              <a:buNone/>
            </a:pPr>
            <a:r>
              <a:rPr lang="en-US" sz="1600" b="0" dirty="0"/>
              <a:t>	Strictly separate build and run stages</a:t>
            </a:r>
          </a:p>
          <a:p>
            <a:pPr>
              <a:buNone/>
            </a:pPr>
            <a:endParaRPr lang="en-US" sz="800" b="0" dirty="0"/>
          </a:p>
          <a:p>
            <a:pPr marL="285750" indent="-285750"/>
            <a:r>
              <a:rPr lang="en-US" sz="1600" b="0" dirty="0"/>
              <a:t>VI. Processes</a:t>
            </a:r>
          </a:p>
          <a:p>
            <a:pPr>
              <a:buNone/>
            </a:pPr>
            <a:r>
              <a:rPr lang="en-US" sz="1600" b="0" dirty="0"/>
              <a:t>	Execute the app as one or more stateless processes</a:t>
            </a:r>
          </a:p>
          <a:p>
            <a:pPr marL="285750" indent="-285750"/>
            <a:endParaRPr lang="en-US" sz="1600" b="0"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The 12 Factor - 1</a:t>
            </a:r>
          </a:p>
        </p:txBody>
      </p:sp>
    </p:spTree>
    <p:extLst>
      <p:ext uri="{BB962C8B-B14F-4D97-AF65-F5344CB8AC3E}">
        <p14:creationId xmlns:p14="http://schemas.microsoft.com/office/powerpoint/2010/main" val="612566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843179"/>
            <a:ext cx="8391525" cy="3283744"/>
          </a:xfrm>
        </p:spPr>
        <p:txBody>
          <a:bodyPr/>
          <a:lstStyle/>
          <a:p>
            <a:pPr marL="285750" indent="-285750"/>
            <a:r>
              <a:rPr lang="en-US" sz="1600" b="0" dirty="0"/>
              <a:t>VII. Port Binding</a:t>
            </a:r>
          </a:p>
          <a:p>
            <a:pPr>
              <a:buNone/>
            </a:pPr>
            <a:r>
              <a:rPr lang="en-US" sz="1600" b="0" dirty="0"/>
              <a:t>	Export services via port binding</a:t>
            </a:r>
          </a:p>
          <a:p>
            <a:pPr>
              <a:buNone/>
            </a:pPr>
            <a:endParaRPr lang="en-US" sz="800" b="0" dirty="0"/>
          </a:p>
          <a:p>
            <a:pPr marL="285750" indent="-285750"/>
            <a:r>
              <a:rPr lang="en-US" sz="1600" b="0" dirty="0"/>
              <a:t>VIII. Concurrency</a:t>
            </a:r>
          </a:p>
          <a:p>
            <a:pPr>
              <a:buNone/>
            </a:pPr>
            <a:r>
              <a:rPr lang="en-US" sz="1600" b="0" dirty="0"/>
              <a:t>	Scale out via the process model</a:t>
            </a:r>
          </a:p>
          <a:p>
            <a:pPr>
              <a:buNone/>
            </a:pPr>
            <a:endParaRPr lang="en-US" sz="800" b="0" dirty="0"/>
          </a:p>
          <a:p>
            <a:pPr marL="285750" indent="-285750"/>
            <a:r>
              <a:rPr lang="en-US" sz="1600" b="0" dirty="0"/>
              <a:t>IX. Disposability</a:t>
            </a:r>
          </a:p>
          <a:p>
            <a:pPr>
              <a:buNone/>
            </a:pPr>
            <a:r>
              <a:rPr lang="en-US" sz="1600" b="0" dirty="0"/>
              <a:t>	Maximize robustness with fast startup and graceful shutdown</a:t>
            </a:r>
          </a:p>
          <a:p>
            <a:pPr>
              <a:buNone/>
            </a:pPr>
            <a:endParaRPr lang="en-US" sz="800" b="0" dirty="0"/>
          </a:p>
          <a:p>
            <a:pPr marL="285750" indent="-285750"/>
            <a:r>
              <a:rPr lang="en-US" sz="1600" b="0" dirty="0"/>
              <a:t>X. Dev/prod parity</a:t>
            </a:r>
          </a:p>
          <a:p>
            <a:pPr>
              <a:buNone/>
            </a:pPr>
            <a:r>
              <a:rPr lang="en-US" sz="1600" b="0" dirty="0"/>
              <a:t>	Keep development, staging, and production as similar as possible</a:t>
            </a:r>
          </a:p>
          <a:p>
            <a:pPr>
              <a:buNone/>
            </a:pPr>
            <a:endParaRPr lang="en-US" sz="800" b="0" dirty="0"/>
          </a:p>
          <a:p>
            <a:pPr marL="285750" indent="-285750"/>
            <a:r>
              <a:rPr lang="en-US" sz="1600" b="0" dirty="0"/>
              <a:t>XI. Logs</a:t>
            </a:r>
          </a:p>
          <a:p>
            <a:pPr>
              <a:buNone/>
            </a:pPr>
            <a:r>
              <a:rPr lang="en-US" sz="1600" b="0" dirty="0"/>
              <a:t>	Treat logs as event streams</a:t>
            </a:r>
          </a:p>
          <a:p>
            <a:pPr>
              <a:buNone/>
            </a:pPr>
            <a:endParaRPr lang="en-US" sz="800" b="0" dirty="0"/>
          </a:p>
          <a:p>
            <a:pPr marL="285750" indent="-285750"/>
            <a:r>
              <a:rPr lang="en-US" sz="1600" b="0" dirty="0"/>
              <a:t>XII. Admin process</a:t>
            </a:r>
          </a:p>
          <a:p>
            <a:pPr>
              <a:buNone/>
            </a:pPr>
            <a:r>
              <a:rPr lang="en-US" sz="1600" b="0" dirty="0"/>
              <a:t>	Run admin/management tasks as one-off processes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The 12 Factor - 2</a:t>
            </a:r>
          </a:p>
        </p:txBody>
      </p:sp>
    </p:spTree>
    <p:extLst>
      <p:ext uri="{BB962C8B-B14F-4D97-AF65-F5344CB8AC3E}">
        <p14:creationId xmlns:p14="http://schemas.microsoft.com/office/powerpoint/2010/main" val="61467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Microservices 1</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Microservices Architecture</a:t>
            </a:r>
          </a:p>
        </p:txBody>
      </p:sp>
    </p:spTree>
    <p:extLst>
      <p:ext uri="{BB962C8B-B14F-4D97-AF65-F5344CB8AC3E}">
        <p14:creationId xmlns:p14="http://schemas.microsoft.com/office/powerpoint/2010/main" val="1664420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1</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Steps to build the microservices</a:t>
            </a:r>
          </a:p>
        </p:txBody>
      </p:sp>
    </p:spTree>
    <p:extLst>
      <p:ext uri="{BB962C8B-B14F-4D97-AF65-F5344CB8AC3E}">
        <p14:creationId xmlns:p14="http://schemas.microsoft.com/office/powerpoint/2010/main" val="2659526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b 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600" b="0" dirty="0"/>
              <a:t>Before implementation, you should have the following considerations:</a:t>
            </a:r>
          </a:p>
          <a:p>
            <a:pPr>
              <a:buNone/>
            </a:pPr>
            <a:endParaRPr lang="en-US" sz="1600" b="0" dirty="0"/>
          </a:p>
          <a:p>
            <a:pPr marL="285750" indent="-285750"/>
            <a:r>
              <a:rPr lang="en-US" sz="1600" dirty="0"/>
              <a:t>Rapid releases</a:t>
            </a:r>
          </a:p>
          <a:p>
            <a:pPr marL="285750">
              <a:buNone/>
            </a:pPr>
            <a:r>
              <a:rPr lang="en-US" sz="1600" b="0" dirty="0"/>
              <a:t>giving you rapid releases of any frequency you choose e.g. several times a day, weekly or monthly</a:t>
            </a:r>
          </a:p>
          <a:p>
            <a:pPr>
              <a:buNone/>
            </a:pPr>
            <a:endParaRPr lang="en-US" sz="800" b="0" dirty="0"/>
          </a:p>
          <a:p>
            <a:pPr marL="285750" indent="-285750"/>
            <a:r>
              <a:rPr lang="en-US" sz="1600" dirty="0"/>
              <a:t>Adopt an Agile mindset</a:t>
            </a:r>
          </a:p>
          <a:p>
            <a:pPr marL="285750">
              <a:buNone/>
            </a:pPr>
            <a:r>
              <a:rPr lang="en-US" sz="1600" b="0" dirty="0"/>
              <a:t>a certain level of maturity towards Agile working practices, e.g. a strong automated testing culture, a DevOps culture ideally with both Continuous Integration (CI) and Continuous Delivery (CD) in place</a:t>
            </a:r>
          </a:p>
          <a:p>
            <a:pPr>
              <a:buNone/>
            </a:pPr>
            <a:endParaRPr lang="en-US" sz="800" b="0" dirty="0"/>
          </a:p>
          <a:p>
            <a:pPr marL="285750" indent="-285750"/>
            <a:r>
              <a:rPr lang="en-US" sz="1600" dirty="0"/>
              <a:t>Enforce backwards compatibility</a:t>
            </a:r>
          </a:p>
          <a:p>
            <a:pPr marL="285750">
              <a:buNone/>
            </a:pPr>
            <a:r>
              <a:rPr lang="en-US" sz="1600" b="0" dirty="0"/>
              <a:t>the API needs to be carefully thought out for ease of use, versioned and backwards compatibility maintained strictly</a:t>
            </a:r>
          </a:p>
          <a:p>
            <a:pPr>
              <a:buNone/>
            </a:pPr>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1 – Design first, code later</a:t>
            </a:r>
          </a:p>
        </p:txBody>
      </p:sp>
    </p:spTree>
    <p:extLst>
      <p:ext uri="{BB962C8B-B14F-4D97-AF65-F5344CB8AC3E}">
        <p14:creationId xmlns:p14="http://schemas.microsoft.com/office/powerpoint/2010/main" val="32826885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Define the overall application functionality</a:t>
            </a:r>
          </a:p>
          <a:p>
            <a:pPr marL="285750" indent="-285750"/>
            <a:endParaRPr lang="en-US" sz="1600" b="0" dirty="0"/>
          </a:p>
          <a:p>
            <a:pPr marL="285750" indent="-285750"/>
            <a:r>
              <a:rPr lang="en-US" sz="1600" b="0" dirty="0"/>
              <a:t>Then identify the individual services required</a:t>
            </a:r>
          </a:p>
          <a:p>
            <a:pPr marL="285750" indent="-285750"/>
            <a:endParaRPr lang="en-US" sz="1600" b="0" dirty="0"/>
          </a:p>
          <a:p>
            <a:pPr marL="285750" indent="-285750"/>
            <a:r>
              <a:rPr lang="en-US" sz="1600" b="0" dirty="0"/>
              <a:t>Example</a:t>
            </a:r>
          </a:p>
          <a:p>
            <a:pPr marL="571500" indent="-285750">
              <a:buFont typeface="Arial" panose="020B0604020202020204" pitchFamily="34" charset="0"/>
              <a:buChar char="•"/>
            </a:pPr>
            <a:r>
              <a:rPr lang="en-US" sz="1600" b="0" dirty="0"/>
              <a:t>In an e-commerce application, one important task might be “order product”</a:t>
            </a:r>
          </a:p>
          <a:p>
            <a:pPr marL="571500" indent="-285750">
              <a:buFont typeface="Arial" panose="020B0604020202020204" pitchFamily="34" charset="0"/>
              <a:buChar char="•"/>
            </a:pPr>
            <a:r>
              <a:rPr lang="en-US" sz="1600" b="0" dirty="0"/>
              <a:t>There are a lot of functions to support that task, such as checking inventory, accepting credit/debit cards, obtaining shipping addresses, calculating shipping cost, etc. </a:t>
            </a:r>
          </a:p>
          <a:p>
            <a:pPr marL="571500" indent="-285750">
              <a:buFont typeface="Arial" panose="020B0604020202020204" pitchFamily="34" charset="0"/>
              <a:buChar char="•"/>
            </a:pPr>
            <a:r>
              <a:rPr lang="en-US" sz="1600" b="0" dirty="0"/>
              <a:t>Need to identity each lower-level function so you can capture them in a service</a:t>
            </a:r>
          </a:p>
          <a:p>
            <a:pPr marL="571500" indent="-285750">
              <a:buFont typeface="Arial" panose="020B0604020202020204" pitchFamily="34" charset="0"/>
              <a:buChar char="•"/>
            </a:pPr>
            <a:endParaRPr lang="en-US" sz="1600" b="0" dirty="0"/>
          </a:p>
          <a:p>
            <a:pPr marL="285750">
              <a:buNone/>
            </a:pPr>
            <a:endParaRPr lang="en-US" sz="800" b="0" dirty="0"/>
          </a:p>
          <a:p>
            <a:pPr>
              <a:buNone/>
            </a:pPr>
            <a:r>
              <a:rPr lang="en-US" sz="1600" b="0" i="1" dirty="0"/>
              <a:t>Note: don’t expect this process to be finished in a single day. Also, you'll need to expose people from all across the organization to it so that you can include their viewpoints and requirements.</a:t>
            </a:r>
          </a:p>
          <a:p>
            <a:pPr>
              <a:buNone/>
            </a:pPr>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Use a whiteboard, not a keyboard</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1 – Design first, code later</a:t>
            </a:r>
          </a:p>
        </p:txBody>
      </p:sp>
    </p:spTree>
    <p:extLst>
      <p:ext uri="{BB962C8B-B14F-4D97-AF65-F5344CB8AC3E}">
        <p14:creationId xmlns:p14="http://schemas.microsoft.com/office/powerpoint/2010/main" val="27599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One of the ways to define services corresponding to business capabilities. A business capability is something a business does in order to provide value to its end users</a:t>
            </a:r>
          </a:p>
          <a:p>
            <a:pPr marL="285750" indent="-285750"/>
            <a:endParaRPr lang="en-US" sz="800" b="0" dirty="0"/>
          </a:p>
          <a:p>
            <a:pPr marL="285750" indent="-285750"/>
            <a:r>
              <a:rPr lang="en-US" sz="1600" b="0" dirty="0"/>
              <a:t>Identifying business capabilities and corresponding services requires a high level understanding of the business</a:t>
            </a:r>
          </a:p>
          <a:p>
            <a:pPr marL="285750" indent="-285750"/>
            <a:endParaRPr lang="en-US" sz="800" b="0" dirty="0"/>
          </a:p>
          <a:p>
            <a:pPr marL="285750" indent="-285750"/>
            <a:r>
              <a:rPr lang="en-US" sz="1600" b="0" dirty="0"/>
              <a:t>For example, the business capabilities for </a:t>
            </a:r>
            <a:r>
              <a:rPr lang="en-US" sz="1600" dirty="0"/>
              <a:t>an online shopping application </a:t>
            </a:r>
            <a:r>
              <a:rPr lang="en-US" sz="1600" b="0" dirty="0"/>
              <a:t>might include the following:</a:t>
            </a:r>
          </a:p>
          <a:p>
            <a:pPr marL="628650" indent="-285750">
              <a:buFont typeface="Arial" panose="020B0604020202020204" pitchFamily="34" charset="0"/>
              <a:buChar char="•"/>
            </a:pPr>
            <a:r>
              <a:rPr lang="en-US" sz="1600" b="0" dirty="0"/>
              <a:t>Product Catalog Management</a:t>
            </a:r>
          </a:p>
          <a:p>
            <a:pPr marL="628650" indent="-285750">
              <a:buFont typeface="Arial" panose="020B0604020202020204" pitchFamily="34" charset="0"/>
              <a:buChar char="•"/>
            </a:pPr>
            <a:r>
              <a:rPr lang="en-US" sz="1600" b="0" dirty="0"/>
              <a:t>Inventory Management</a:t>
            </a:r>
          </a:p>
          <a:p>
            <a:pPr marL="628650" indent="-285750">
              <a:buFont typeface="Arial" panose="020B0604020202020204" pitchFamily="34" charset="0"/>
              <a:buChar char="•"/>
            </a:pPr>
            <a:r>
              <a:rPr lang="en-US" sz="1600" b="0" dirty="0"/>
              <a:t>Order Management</a:t>
            </a:r>
          </a:p>
          <a:p>
            <a:pPr marL="628650" indent="-285750">
              <a:buFont typeface="Arial" panose="020B0604020202020204" pitchFamily="34" charset="0"/>
              <a:buChar char="•"/>
            </a:pPr>
            <a:r>
              <a:rPr lang="en-US" sz="1600" b="0" dirty="0"/>
              <a:t>Delivery Management</a:t>
            </a:r>
          </a:p>
          <a:p>
            <a:pPr marL="285750" indent="-285750"/>
            <a:endParaRPr lang="en-US" sz="800" b="0" dirty="0"/>
          </a:p>
          <a:p>
            <a:pPr marL="285750" indent="-285750"/>
            <a:r>
              <a:rPr lang="en-US" sz="1600" b="0" dirty="0"/>
              <a:t>Once the business capabilities have been identified, the required services can be built corresponding to each of these identified business capabilities.</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How to decompose business to services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1 – Design first, code later</a:t>
            </a:r>
          </a:p>
        </p:txBody>
      </p:sp>
    </p:spTree>
    <p:extLst>
      <p:ext uri="{BB962C8B-B14F-4D97-AF65-F5344CB8AC3E}">
        <p14:creationId xmlns:p14="http://schemas.microsoft.com/office/powerpoint/2010/main" val="4040698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Contract First is about making your intent clear across team members and external teams</a:t>
            </a:r>
          </a:p>
          <a:p>
            <a:pPr marL="285750" indent="-285750"/>
            <a:endParaRPr lang="en-US" sz="800" b="0" dirty="0"/>
          </a:p>
          <a:p>
            <a:pPr marL="285750" indent="-285750"/>
            <a:r>
              <a:rPr lang="en-US" sz="1600" b="0" dirty="0"/>
              <a:t>By using a tool like Swagger (</a:t>
            </a:r>
            <a:r>
              <a:rPr lang="en-US" sz="1600" b="0" dirty="0" err="1"/>
              <a:t>OpenAPI</a:t>
            </a:r>
            <a:r>
              <a:rPr lang="en-US" sz="1600" b="0" dirty="0"/>
              <a:t>), we can define our programming API clearly at the beginning</a:t>
            </a:r>
          </a:p>
          <a:p>
            <a:pPr marL="285750" indent="-285750"/>
            <a:endParaRPr lang="en-US" sz="800" b="0" dirty="0"/>
          </a:p>
          <a:p>
            <a:pPr marL="285750" indent="-285750"/>
            <a:r>
              <a:rPr lang="en-US" sz="1600" b="0" dirty="0"/>
              <a:t>The contract tells the consumer what the request and response communication is expected to be. </a:t>
            </a:r>
          </a:p>
          <a:p>
            <a:pPr marL="285750" indent="-285750"/>
            <a:endParaRPr lang="en-US" sz="800" b="0" dirty="0"/>
          </a:p>
          <a:p>
            <a:pPr marL="285750" indent="-285750"/>
            <a:r>
              <a:rPr lang="en-US" sz="1600" b="0" dirty="0"/>
              <a:t>Once the contract is in place, the service provider can work on providing a service that adheres to the contract. </a:t>
            </a:r>
          </a:p>
          <a:p>
            <a:pPr marL="285750" indent="-285750"/>
            <a:endParaRPr lang="en-US" sz="800" b="0" dirty="0"/>
          </a:p>
          <a:p>
            <a:pPr marL="285750" indent="-285750"/>
            <a:r>
              <a:rPr lang="en-US" sz="1600" b="0" dirty="0"/>
              <a:t>The service consumer can work on developing an application to consume it.</a:t>
            </a:r>
          </a:p>
          <a:p>
            <a:pPr marL="285750" indent="-285750"/>
            <a:endParaRPr lang="en-US" sz="800" b="0" dirty="0"/>
          </a:p>
          <a:p>
            <a:pPr marL="285750" indent="-285750"/>
            <a:r>
              <a:rPr lang="en-US" sz="1600" b="0" dirty="0"/>
              <a:t>We can also update the “contract” before we implement changes to the code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2 – Contract first</a:t>
            </a:r>
          </a:p>
        </p:txBody>
      </p:sp>
    </p:spTree>
    <p:extLst>
      <p:ext uri="{BB962C8B-B14F-4D97-AF65-F5344CB8AC3E}">
        <p14:creationId xmlns:p14="http://schemas.microsoft.com/office/powerpoint/2010/main" val="2818638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dirty="0"/>
              <a:t>Teams Can Develop in Parallel</a:t>
            </a:r>
          </a:p>
          <a:p>
            <a:pPr marL="285750">
              <a:buNone/>
            </a:pPr>
            <a:r>
              <a:rPr lang="en-US" sz="1600" b="0" dirty="0"/>
              <a:t>the service provider and service consumer teams are clear about the communication approach and details. Hence, development can happen at the same time.</a:t>
            </a:r>
          </a:p>
          <a:p>
            <a:pPr marL="285750" indent="-285750"/>
            <a:endParaRPr lang="en-US" sz="800" b="0" dirty="0"/>
          </a:p>
          <a:p>
            <a:pPr marL="285750" indent="-285750"/>
            <a:r>
              <a:rPr lang="en-US" sz="1600" dirty="0"/>
              <a:t>Teams Know What to Expect</a:t>
            </a:r>
          </a:p>
          <a:p>
            <a:pPr marL="285750">
              <a:buNone/>
            </a:pPr>
            <a:r>
              <a:rPr lang="en-US" sz="1600" b="0" dirty="0"/>
              <a:t>if cross team testing is not possible due to different paces of development, stub software can be used to mock the other's behavior, all based on the contract.</a:t>
            </a:r>
          </a:p>
          <a:p>
            <a:pPr marL="285750" indent="-285750"/>
            <a:endParaRPr lang="en-US" sz="800" b="0" dirty="0"/>
          </a:p>
          <a:p>
            <a:pPr marL="285750" indent="-285750"/>
            <a:r>
              <a:rPr lang="en-US" sz="1600" dirty="0"/>
              <a:t>Cross-Platform Compatible</a:t>
            </a:r>
          </a:p>
          <a:p>
            <a:pPr marL="285750">
              <a:buNone/>
            </a:pPr>
            <a:r>
              <a:rPr lang="en-US" sz="1600" b="0" dirty="0"/>
              <a:t>the service provider and service consumer can use different technologies.</a:t>
            </a:r>
          </a:p>
          <a:p>
            <a:pPr marL="285750" indent="-285750"/>
            <a:endParaRPr lang="en-US" sz="800" b="0" dirty="0"/>
          </a:p>
          <a:p>
            <a:pPr marL="285750" indent="-285750"/>
            <a:r>
              <a:rPr lang="en-US" sz="1600" dirty="0"/>
              <a:t>Enables Reuse of Schemas</a:t>
            </a:r>
          </a:p>
          <a:p>
            <a:pPr marL="285750">
              <a:buNone/>
            </a:pPr>
            <a:r>
              <a:rPr lang="en-US" sz="1600" b="0" dirty="0"/>
              <a:t>The schemas are well defined, if parts of services are repeated across other services, then the corresponding schemas can be reused as well.</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Advantages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2 – Contract first</a:t>
            </a:r>
          </a:p>
        </p:txBody>
      </p:sp>
    </p:spTree>
    <p:extLst>
      <p:ext uri="{BB962C8B-B14F-4D97-AF65-F5344CB8AC3E}">
        <p14:creationId xmlns:p14="http://schemas.microsoft.com/office/powerpoint/2010/main" val="1084774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4203176" cy="3283744"/>
          </a:xfrm>
        </p:spPr>
        <p:txBody>
          <a:bodyPr/>
          <a:lstStyle/>
          <a:p>
            <a:pPr marL="285750" indent="-285750"/>
            <a:r>
              <a:rPr lang="en-US" sz="1600" b="0" dirty="0"/>
              <a:t>The Swagger Editor is great for quickly getting started with the Swagger (</a:t>
            </a:r>
            <a:r>
              <a:rPr lang="en-US" sz="1600" b="0" dirty="0" err="1"/>
              <a:t>OpenAPI</a:t>
            </a:r>
            <a:r>
              <a:rPr lang="en-US" sz="1600" b="0" dirty="0"/>
              <a:t>) Specification</a:t>
            </a:r>
          </a:p>
          <a:p>
            <a:pPr marL="285750" indent="-285750"/>
            <a:endParaRPr lang="en-US" sz="1600" b="0" dirty="0"/>
          </a:p>
          <a:p>
            <a:pPr marL="285750" indent="-285750"/>
            <a:r>
              <a:rPr lang="en-US" sz="1600" b="0" dirty="0"/>
              <a:t>Here’s the URL:</a:t>
            </a:r>
          </a:p>
          <a:p>
            <a:pPr marL="285750">
              <a:buNone/>
            </a:pPr>
            <a:r>
              <a:rPr lang="en-US" sz="1600" b="0" dirty="0">
                <a:solidFill>
                  <a:schemeClr val="tx2"/>
                </a:solidFill>
              </a:rPr>
              <a:t>https://swagger.io/tools/swagger-editor/</a:t>
            </a:r>
          </a:p>
          <a:p>
            <a:pPr>
              <a:buNone/>
            </a:pPr>
            <a:endParaRPr lang="en-US" sz="1600" b="0" dirty="0"/>
          </a:p>
          <a:p>
            <a:pPr marL="285750" indent="-285750"/>
            <a:r>
              <a:rPr lang="en-US" sz="1600" b="0" dirty="0"/>
              <a:t>For </a:t>
            </a:r>
            <a:r>
              <a:rPr lang="en-US" sz="1600" b="0" dirty="0" err="1"/>
              <a:t>OpenAPI</a:t>
            </a:r>
            <a:r>
              <a:rPr lang="en-US" sz="1600" b="0" dirty="0"/>
              <a:t> Specification:</a:t>
            </a:r>
          </a:p>
          <a:p>
            <a:pPr marL="285750">
              <a:buNone/>
            </a:pPr>
            <a:r>
              <a:rPr lang="en-US" sz="1600" b="0" dirty="0"/>
              <a:t>https://github.com/OAI/OpenAPI-Specification/blob/master/versions/2.0.md</a:t>
            </a:r>
          </a:p>
          <a:p>
            <a:pPr marL="285750">
              <a:buNone/>
            </a:pPr>
            <a:endParaRPr lang="en-US" sz="1600" b="0" dirty="0"/>
          </a:p>
          <a:p>
            <a:pPr marL="285750" indent="-285750"/>
            <a:r>
              <a:rPr lang="en-US" sz="1600" b="0" dirty="0"/>
              <a:t>Use this tool to design and validate the “contract”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Swagger Editor</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3 – Using Swagger</a:t>
            </a:r>
          </a:p>
        </p:txBody>
      </p:sp>
      <p:pic>
        <p:nvPicPr>
          <p:cNvPr id="6" name="Picture 5">
            <a:extLst>
              <a:ext uri="{FF2B5EF4-FFF2-40B4-BE49-F238E27FC236}">
                <a16:creationId xmlns:a16="http://schemas.microsoft.com/office/drawing/2014/main" id="{EFC84B47-5A7A-4E23-A0CF-E301309A9FF2}"/>
              </a:ext>
            </a:extLst>
          </p:cNvPr>
          <p:cNvPicPr>
            <a:picLocks noChangeAspect="1"/>
          </p:cNvPicPr>
          <p:nvPr/>
        </p:nvPicPr>
        <p:blipFill>
          <a:blip r:embed="rId3"/>
          <a:stretch>
            <a:fillRect/>
          </a:stretch>
        </p:blipFill>
        <p:spPr>
          <a:xfrm>
            <a:off x="4717557" y="1480791"/>
            <a:ext cx="3821648" cy="2702972"/>
          </a:xfrm>
          <a:prstGeom prst="rect">
            <a:avLst/>
          </a:prstGeom>
        </p:spPr>
      </p:pic>
    </p:spTree>
    <p:extLst>
      <p:ext uri="{BB962C8B-B14F-4D97-AF65-F5344CB8AC3E}">
        <p14:creationId xmlns:p14="http://schemas.microsoft.com/office/powerpoint/2010/main" val="3123010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86321" cy="3283744"/>
          </a:xfrm>
        </p:spPr>
        <p:txBody>
          <a:bodyPr/>
          <a:lstStyle/>
          <a:p>
            <a:pPr marL="285750" indent="-285750"/>
            <a:r>
              <a:rPr lang="en-US" sz="1600" b="0" dirty="0"/>
              <a:t>In earlier step, we have saved the specification in </a:t>
            </a:r>
            <a:r>
              <a:rPr lang="en-US" sz="1600" b="0" dirty="0" err="1"/>
              <a:t>yaml</a:t>
            </a:r>
            <a:r>
              <a:rPr lang="en-US" sz="1600" b="0" dirty="0"/>
              <a:t> format. To further generate source code, this </a:t>
            </a:r>
            <a:r>
              <a:rPr lang="en-US" sz="1600" b="0" dirty="0" err="1"/>
              <a:t>swagger.yaml</a:t>
            </a:r>
            <a:r>
              <a:rPr lang="en-US" sz="1600" b="0" dirty="0"/>
              <a:t> file will be the source of input of Swagger </a:t>
            </a:r>
            <a:r>
              <a:rPr lang="en-US" sz="1600" b="0" dirty="0" err="1"/>
              <a:t>CodeGen</a:t>
            </a:r>
            <a:r>
              <a:rPr lang="en-US" sz="1600" b="0" dirty="0"/>
              <a:t> tool</a:t>
            </a:r>
          </a:p>
          <a:p>
            <a:pPr marL="285750" indent="-285750"/>
            <a:endParaRPr lang="en-US" sz="800" b="0" dirty="0"/>
          </a:p>
          <a:p>
            <a:pPr marL="285750" indent="-285750"/>
            <a:r>
              <a:rPr lang="en-US" sz="1600" b="0" dirty="0"/>
              <a:t>To download the tool:</a:t>
            </a:r>
          </a:p>
          <a:p>
            <a:pPr marL="285750">
              <a:buNone/>
            </a:pPr>
            <a:r>
              <a:rPr lang="en-US" sz="1600" b="0" dirty="0">
                <a:solidFill>
                  <a:schemeClr val="tx2"/>
                </a:solidFill>
              </a:rPr>
              <a:t>https://github.com/swagger-api/swagger-codegen</a:t>
            </a:r>
          </a:p>
          <a:p>
            <a:pPr marL="285750" indent="-285750"/>
            <a:endParaRPr lang="en-US" sz="800" b="0" dirty="0"/>
          </a:p>
          <a:p>
            <a:pPr marL="285750" indent="-285750"/>
            <a:r>
              <a:rPr lang="en-US" sz="1600" b="0" dirty="0"/>
              <a:t>Example, command to generate code</a:t>
            </a:r>
          </a:p>
          <a:p>
            <a:pPr marL="914400">
              <a:buNone/>
            </a:pPr>
            <a:r>
              <a:rPr lang="en-US" sz="1500" b="0" dirty="0"/>
              <a:t>java -jar swagger-codegen-cli-2.3.1.jar generate \</a:t>
            </a:r>
          </a:p>
          <a:p>
            <a:pPr marL="914400">
              <a:buNone/>
            </a:pPr>
            <a:r>
              <a:rPr lang="en-US" sz="1500" b="0" dirty="0"/>
              <a:t>  -i </a:t>
            </a:r>
            <a:r>
              <a:rPr lang="en-US" sz="1500" b="0" dirty="0" err="1"/>
              <a:t>swagger.yaml</a:t>
            </a:r>
            <a:r>
              <a:rPr lang="en-US" sz="1500" b="0" dirty="0"/>
              <a:t> \</a:t>
            </a:r>
          </a:p>
          <a:p>
            <a:pPr marL="914400">
              <a:buNone/>
            </a:pPr>
            <a:r>
              <a:rPr lang="en-US" sz="1500" b="0" dirty="0"/>
              <a:t>  --</a:t>
            </a:r>
            <a:r>
              <a:rPr lang="en-US" sz="1500" b="0" dirty="0" err="1"/>
              <a:t>api</a:t>
            </a:r>
            <a:r>
              <a:rPr lang="en-US" sz="1500" b="0" dirty="0"/>
              <a:t>-package </a:t>
            </a:r>
            <a:r>
              <a:rPr lang="en-US" sz="1500" b="0" dirty="0" err="1"/>
              <a:t>com.howtodoinjava.example.employee.api</a:t>
            </a:r>
            <a:r>
              <a:rPr lang="en-US" sz="1500" b="0" dirty="0"/>
              <a:t> \</a:t>
            </a:r>
          </a:p>
          <a:p>
            <a:pPr marL="914400">
              <a:buNone/>
            </a:pPr>
            <a:r>
              <a:rPr lang="en-US" sz="1500" b="0" dirty="0"/>
              <a:t>  --model-package </a:t>
            </a:r>
            <a:r>
              <a:rPr lang="en-US" sz="1500" b="0" dirty="0" err="1"/>
              <a:t>com.howtodoinjava.example.employee.model</a:t>
            </a:r>
            <a:r>
              <a:rPr lang="en-US" sz="1500" b="0" dirty="0"/>
              <a:t> \</a:t>
            </a:r>
          </a:p>
          <a:p>
            <a:pPr marL="914400">
              <a:buNone/>
            </a:pPr>
            <a:r>
              <a:rPr lang="en-US" sz="1500" b="0" dirty="0"/>
              <a:t>  --group-id </a:t>
            </a:r>
            <a:r>
              <a:rPr lang="en-US" sz="1500" b="0" dirty="0" err="1"/>
              <a:t>com.howtodoinjava.example</a:t>
            </a:r>
            <a:r>
              <a:rPr lang="en-US" sz="1500" b="0" dirty="0"/>
              <a:t> \</a:t>
            </a:r>
          </a:p>
          <a:p>
            <a:pPr marL="914400">
              <a:buNone/>
            </a:pPr>
            <a:r>
              <a:rPr lang="en-US" sz="1500" b="0" dirty="0"/>
              <a:t>  --artifact-id spring-swagger-</a:t>
            </a:r>
            <a:r>
              <a:rPr lang="en-US" sz="1500" b="0" dirty="0" err="1"/>
              <a:t>codegen</a:t>
            </a:r>
            <a:r>
              <a:rPr lang="en-US" sz="1500" b="0" dirty="0"/>
              <a:t>-employee \</a:t>
            </a:r>
          </a:p>
          <a:p>
            <a:pPr marL="914400">
              <a:buNone/>
            </a:pPr>
            <a:r>
              <a:rPr lang="en-US" sz="1500" b="0" dirty="0"/>
              <a:t>  -l spring \</a:t>
            </a:r>
          </a:p>
          <a:p>
            <a:pPr marL="914400">
              <a:buNone/>
            </a:pPr>
            <a:r>
              <a:rPr lang="en-US" sz="1500" b="0" dirty="0"/>
              <a:t>  -o spring-swagger-</a:t>
            </a:r>
            <a:r>
              <a:rPr lang="en-US" sz="1500" b="0" dirty="0" err="1"/>
              <a:t>codegen</a:t>
            </a:r>
            <a:r>
              <a:rPr lang="en-US" sz="1500" b="0" dirty="0"/>
              <a:t>-employee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Swagger </a:t>
            </a:r>
            <a:r>
              <a:rPr lang="en-US" dirty="0" err="1"/>
              <a:t>codegen</a:t>
            </a:r>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3 – Using Swagger</a:t>
            </a:r>
          </a:p>
        </p:txBody>
      </p:sp>
    </p:spTree>
    <p:extLst>
      <p:ext uri="{BB962C8B-B14F-4D97-AF65-F5344CB8AC3E}">
        <p14:creationId xmlns:p14="http://schemas.microsoft.com/office/powerpoint/2010/main" val="383360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86321" cy="3283744"/>
          </a:xfrm>
        </p:spPr>
        <p:txBody>
          <a:bodyPr/>
          <a:lstStyle/>
          <a:p>
            <a:pPr marL="285750" indent="-285750"/>
            <a:r>
              <a:rPr lang="en-US" sz="1500" b="0" dirty="0"/>
              <a:t>After generating the code, we can now implement the APIs</a:t>
            </a:r>
          </a:p>
          <a:p>
            <a:pPr marL="285750" indent="-285750"/>
            <a:endParaRPr lang="en-US" sz="1500" b="0" dirty="0"/>
          </a:p>
          <a:p>
            <a:pPr marL="285750" indent="-285750"/>
            <a:r>
              <a:rPr lang="en-US" sz="1500" b="0" dirty="0"/>
              <a:t>Snippet of the generated code</a:t>
            </a:r>
          </a:p>
          <a:p>
            <a:pPr marL="285750" indent="-285750"/>
            <a:endParaRPr lang="en-US" sz="1500" b="0" dirty="0"/>
          </a:p>
          <a:p>
            <a:pPr marL="285750" indent="-285750"/>
            <a:endParaRPr lang="en-US" sz="1500" b="0" dirty="0"/>
          </a:p>
          <a:p>
            <a:pPr marL="285750" indent="-285750"/>
            <a:endParaRPr lang="en-US" sz="1500" b="0" dirty="0"/>
          </a:p>
          <a:p>
            <a:pPr marL="285750" indent="-285750"/>
            <a:endParaRPr lang="en-US" sz="1500" b="0" dirty="0"/>
          </a:p>
          <a:p>
            <a:pPr marL="285750" indent="-285750"/>
            <a:endParaRPr lang="en-US" sz="1500" b="0" dirty="0"/>
          </a:p>
          <a:p>
            <a:pPr marL="285750" indent="-285750"/>
            <a:endParaRPr lang="en-US" sz="1500" b="0" dirty="0"/>
          </a:p>
          <a:p>
            <a:pPr marL="285750" indent="-285750"/>
            <a:r>
              <a:rPr lang="en-US" sz="1500" b="0" dirty="0"/>
              <a:t>In the above example, we need to implement the business logic of </a:t>
            </a:r>
            <a:r>
              <a:rPr lang="en-US" sz="1500" b="0" dirty="0" err="1">
                <a:solidFill>
                  <a:schemeClr val="tx2"/>
                </a:solidFill>
              </a:rPr>
              <a:t>getAllOrders</a:t>
            </a:r>
            <a:endParaRPr lang="en-US" sz="1500" b="0" dirty="0">
              <a:solidFill>
                <a:schemeClr val="tx2"/>
              </a:solidFill>
            </a:endParaRPr>
          </a:p>
          <a:p>
            <a:pPr marL="285750" indent="-285750"/>
            <a:endParaRPr lang="en-US" sz="1500" b="0" dirty="0"/>
          </a:p>
          <a:p>
            <a:pPr marL="285750" indent="-285750"/>
            <a:endParaRPr lang="en-US" sz="15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4 – Implementation</a:t>
            </a:r>
          </a:p>
        </p:txBody>
      </p:sp>
      <p:pic>
        <p:nvPicPr>
          <p:cNvPr id="9" name="Picture 8">
            <a:extLst>
              <a:ext uri="{FF2B5EF4-FFF2-40B4-BE49-F238E27FC236}">
                <a16:creationId xmlns:a16="http://schemas.microsoft.com/office/drawing/2014/main" id="{0DC25C3B-8DC8-4868-90DF-8B74758A6CB7}"/>
              </a:ext>
            </a:extLst>
          </p:cNvPr>
          <p:cNvPicPr>
            <a:picLocks noChangeAspect="1"/>
          </p:cNvPicPr>
          <p:nvPr/>
        </p:nvPicPr>
        <p:blipFill>
          <a:blip r:embed="rId3"/>
          <a:stretch>
            <a:fillRect/>
          </a:stretch>
        </p:blipFill>
        <p:spPr>
          <a:xfrm>
            <a:off x="573438" y="2001994"/>
            <a:ext cx="7934410" cy="1037346"/>
          </a:xfrm>
          <a:prstGeom prst="rect">
            <a:avLst/>
          </a:prstGeom>
        </p:spPr>
      </p:pic>
    </p:spTree>
    <p:extLst>
      <p:ext uri="{BB962C8B-B14F-4D97-AF65-F5344CB8AC3E}">
        <p14:creationId xmlns:p14="http://schemas.microsoft.com/office/powerpoint/2010/main" val="1525546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2630521" cy="3283744"/>
          </a:xfrm>
        </p:spPr>
        <p:txBody>
          <a:bodyPr/>
          <a:lstStyle/>
          <a:p>
            <a:pPr marL="285750" indent="-285750"/>
            <a:r>
              <a:rPr lang="en-US" sz="1500" b="0" dirty="0"/>
              <a:t>Keep each microservice’s persistent data private to that service</a:t>
            </a:r>
          </a:p>
          <a:p>
            <a:pPr marL="285750" indent="-285750"/>
            <a:endParaRPr lang="en-US" sz="1500" b="0" dirty="0"/>
          </a:p>
          <a:p>
            <a:pPr marL="285750" indent="-285750"/>
            <a:r>
              <a:rPr lang="en-US" sz="1500" b="0" dirty="0"/>
              <a:t>Accessible only via its API. </a:t>
            </a:r>
          </a:p>
          <a:p>
            <a:pPr marL="285750" indent="-285750"/>
            <a:endParaRPr lang="en-US" sz="1500" b="0" dirty="0"/>
          </a:p>
          <a:p>
            <a:pPr marL="285750" indent="-285750"/>
            <a:r>
              <a:rPr lang="en-US" sz="1500" b="0" dirty="0"/>
              <a:t>A service’s transactions only involve its database.</a:t>
            </a:r>
          </a:p>
          <a:p>
            <a:pPr marL="285750" indent="-285750"/>
            <a:endParaRPr lang="en-US" sz="15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Database considerations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4 – Implementation</a:t>
            </a:r>
          </a:p>
        </p:txBody>
      </p:sp>
      <p:pic>
        <p:nvPicPr>
          <p:cNvPr id="1028" name="Picture 4" descr="TM Architecture">
            <a:extLst>
              <a:ext uri="{FF2B5EF4-FFF2-40B4-BE49-F238E27FC236}">
                <a16:creationId xmlns:a16="http://schemas.microsoft.com/office/drawing/2014/main" id="{A173637B-EB49-48EC-BCFE-EC2DC2E95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389" y="801441"/>
            <a:ext cx="5118596" cy="354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18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Microservices 1</a:t>
            </a:r>
            <a:endParaRPr lang="it-IT" dirty="0"/>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4336720" cy="3283744"/>
          </a:xfrm>
        </p:spPr>
        <p:txBody>
          <a:bodyPr/>
          <a:lstStyle/>
          <a:p>
            <a:pPr marL="285750" indent="-285750"/>
            <a:r>
              <a:rPr lang="en-US" sz="1600" b="0" dirty="0"/>
              <a:t>Application is packaged and deployed as a monolith</a:t>
            </a:r>
          </a:p>
          <a:p>
            <a:pPr marL="285750" indent="-285750"/>
            <a:endParaRPr lang="en-US" sz="800" b="0" dirty="0"/>
          </a:p>
          <a:p>
            <a:pPr marL="285750" indent="-285750"/>
            <a:r>
              <a:rPr lang="en-US" sz="1600" b="0" dirty="0"/>
              <a:t>After few years, a simple application will grown into a monstrous monolith for serval enhancements</a:t>
            </a:r>
          </a:p>
          <a:p>
            <a:pPr marL="285750" indent="-285750"/>
            <a:endParaRPr lang="en-US" sz="800" b="0" dirty="0"/>
          </a:p>
          <a:p>
            <a:pPr marL="285750" indent="-285750"/>
            <a:r>
              <a:rPr lang="en-US" sz="1600" b="0" dirty="0"/>
              <a:t>Difficult for a developer to fully understand</a:t>
            </a:r>
          </a:p>
          <a:p>
            <a:pPr marL="285750" indent="-285750"/>
            <a:endParaRPr lang="en-US" sz="800" b="0" dirty="0"/>
          </a:p>
          <a:p>
            <a:pPr marL="285750" indent="-285750"/>
            <a:r>
              <a:rPr lang="en-US" sz="1600" b="0" dirty="0"/>
              <a:t>Difficult to scale when different modules have resources requirement</a:t>
            </a:r>
          </a:p>
          <a:p>
            <a:pPr marL="285750" indent="-285750"/>
            <a:endParaRPr lang="en-US" sz="800" b="0" dirty="0"/>
          </a:p>
          <a:p>
            <a:pPr marL="285750" indent="-285750"/>
            <a:r>
              <a:rPr lang="en-US" sz="1600" b="0" dirty="0"/>
              <a:t>All modules are running within a same process. A bug in one module can potentially bring down the entire process.</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Why Consider microservices ?</a:t>
            </a:r>
          </a:p>
        </p:txBody>
      </p:sp>
      <p:pic>
        <p:nvPicPr>
          <p:cNvPr id="9" name="Picture 8" descr="Modular, but still monolithic, architecture used as basis for sample microservices application">
            <a:extLst>
              <a:ext uri="{FF2B5EF4-FFF2-40B4-BE49-F238E27FC236}">
                <a16:creationId xmlns:a16="http://schemas.microsoft.com/office/drawing/2014/main" id="{ABB3631B-3A03-422A-8168-F6FB049A9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509" y="779077"/>
            <a:ext cx="3649962" cy="385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8709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86321" cy="3283744"/>
          </a:xfrm>
        </p:spPr>
        <p:txBody>
          <a:bodyPr/>
          <a:lstStyle/>
          <a:p>
            <a:pPr marL="285750" indent="-285750"/>
            <a:r>
              <a:rPr lang="en-US" sz="1600" b="0" dirty="0"/>
              <a:t>More Services = More Complexity</a:t>
            </a:r>
          </a:p>
          <a:p>
            <a:pPr marL="285750" indent="-285750"/>
            <a:endParaRPr lang="en-US" sz="1600" b="0" dirty="0"/>
          </a:p>
          <a:p>
            <a:pPr marL="285750" indent="-285750"/>
            <a:r>
              <a:rPr lang="en-US" sz="1600" b="0" dirty="0"/>
              <a:t>“A database per service”, or something like that</a:t>
            </a:r>
          </a:p>
          <a:p>
            <a:pPr marL="571500" indent="-285750">
              <a:buFont typeface="Arial" panose="020B0604020202020204" pitchFamily="34" charset="0"/>
              <a:buChar char="•"/>
            </a:pPr>
            <a:r>
              <a:rPr lang="en-US" sz="1600" b="0" dirty="0"/>
              <a:t>now you have more databases to manage and secure</a:t>
            </a:r>
          </a:p>
          <a:p>
            <a:pPr marL="285750" indent="-285750"/>
            <a:endParaRPr lang="en-US" sz="1600" b="0" dirty="0"/>
          </a:p>
          <a:p>
            <a:pPr marL="285750" indent="-285750"/>
            <a:r>
              <a:rPr lang="en-US" sz="1600" b="0" dirty="0"/>
              <a:t>More complexity in deployments</a:t>
            </a:r>
          </a:p>
          <a:p>
            <a:pPr marL="571500" indent="-285750">
              <a:buFont typeface="Arial" panose="020B0604020202020204" pitchFamily="34" charset="0"/>
              <a:buChar char="•"/>
            </a:pPr>
            <a:r>
              <a:rPr lang="en-US" sz="1600" b="0" dirty="0"/>
              <a:t>Segmentation and isolation</a:t>
            </a:r>
          </a:p>
          <a:p>
            <a:pPr marL="571500" indent="-285750">
              <a:buFont typeface="Arial" panose="020B0604020202020204" pitchFamily="34" charset="0"/>
              <a:buChar char="•"/>
            </a:pPr>
            <a:r>
              <a:rPr lang="en-US" sz="1600" b="0" dirty="0"/>
              <a:t>Multi-cloud? Like some stuff in AWS, some in Azure?</a:t>
            </a:r>
          </a:p>
          <a:p>
            <a:pPr marL="571500" indent="-285750">
              <a:buFont typeface="Arial" panose="020B0604020202020204" pitchFamily="34" charset="0"/>
              <a:buChar char="•"/>
            </a:pPr>
            <a:r>
              <a:rPr lang="en-US" sz="1600" b="0" dirty="0"/>
              <a:t>Identity management and access control</a:t>
            </a:r>
          </a:p>
          <a:p>
            <a:pPr marL="571500" indent="-285750">
              <a:buFont typeface="Arial" panose="020B0604020202020204" pitchFamily="34" charset="0"/>
              <a:buChar char="•"/>
            </a:pPr>
            <a:r>
              <a:rPr lang="en-US" sz="1600" b="0" dirty="0"/>
              <a:t>Data / message integrity</a:t>
            </a:r>
          </a:p>
          <a:p>
            <a:pPr marL="571500" indent="-285750">
              <a:buFont typeface="Arial" panose="020B0604020202020204" pitchFamily="34" charset="0"/>
              <a:buChar char="•"/>
            </a:pPr>
            <a:r>
              <a:rPr lang="en-US" sz="1600" b="0" dirty="0"/>
              <a:t>Rapid rate of change, deprecation cycle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Security Considerations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4 – Implementation</a:t>
            </a:r>
          </a:p>
        </p:txBody>
      </p:sp>
    </p:spTree>
    <p:extLst>
      <p:ext uri="{BB962C8B-B14F-4D97-AF65-F5344CB8AC3E}">
        <p14:creationId xmlns:p14="http://schemas.microsoft.com/office/powerpoint/2010/main" val="697722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86321" cy="3283744"/>
          </a:xfrm>
        </p:spPr>
        <p:txBody>
          <a:bodyPr/>
          <a:lstStyle/>
          <a:p>
            <a:pPr marL="285750" indent="-285750"/>
            <a:r>
              <a:rPr lang="en-US" sz="1600" dirty="0"/>
              <a:t>Use OAuth for user identity and access control</a:t>
            </a:r>
          </a:p>
          <a:p>
            <a:pPr marL="285750">
              <a:buNone/>
            </a:pPr>
            <a:r>
              <a:rPr lang="en-US" sz="1600" b="0" dirty="0"/>
              <a:t>The overwhelming majority of applications are going to need to perform some level of access control and authorization handling</a:t>
            </a:r>
          </a:p>
          <a:p>
            <a:pPr marL="285750" indent="-285750"/>
            <a:endParaRPr lang="en-US" sz="800" b="0" dirty="0"/>
          </a:p>
          <a:p>
            <a:pPr marL="285750" indent="-285750"/>
            <a:r>
              <a:rPr lang="en-US" sz="1600" dirty="0"/>
              <a:t>Don’t Show Sensitive Data As Plain Text</a:t>
            </a:r>
          </a:p>
          <a:p>
            <a:pPr marL="285750">
              <a:buNone/>
            </a:pPr>
            <a:r>
              <a:rPr lang="en-US" sz="1600" b="0" dirty="0"/>
              <a:t>what you need to do is identify what your most sensitive services are, and apply a number of different layers of security to them</a:t>
            </a:r>
          </a:p>
          <a:p>
            <a:pPr marL="285750" indent="-285750"/>
            <a:endParaRPr lang="en-US" sz="800" b="0" dirty="0"/>
          </a:p>
          <a:p>
            <a:pPr marL="285750" indent="-285750"/>
            <a:r>
              <a:rPr lang="en-US" sz="1600" dirty="0"/>
              <a:t>Don’t write your own crypto code</a:t>
            </a:r>
          </a:p>
          <a:p>
            <a:pPr marL="285750" indent="-285750"/>
            <a:endParaRPr lang="en-US" sz="800" b="0" dirty="0"/>
          </a:p>
          <a:p>
            <a:pPr marL="285750" indent="-285750"/>
            <a:r>
              <a:rPr lang="en-US" sz="1600" dirty="0"/>
              <a:t>Use automatic security updates</a:t>
            </a:r>
          </a:p>
          <a:p>
            <a:pPr marL="285750">
              <a:buNone/>
            </a:pPr>
            <a:r>
              <a:rPr lang="en-US" sz="1600" b="0" dirty="0"/>
              <a:t>High testing coverage here is more essential than ever. Every time a part of your system is updated, you want to make sure you catch any issue early enough and in as much detail as possible</a:t>
            </a:r>
          </a:p>
          <a:p>
            <a:pPr marL="285750" indent="-285750"/>
            <a:endParaRPr lang="en-US" sz="1600" b="0" dirty="0"/>
          </a:p>
          <a:p>
            <a:pPr marL="285750" indent="-285750"/>
            <a:endParaRPr lang="en-US" sz="1600" b="0" dirty="0"/>
          </a:p>
          <a:p>
            <a:pPr marL="285750" indent="-285750"/>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Security Considerations – Best practices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4 – Implementation</a:t>
            </a:r>
          </a:p>
        </p:txBody>
      </p:sp>
    </p:spTree>
    <p:extLst>
      <p:ext uri="{BB962C8B-B14F-4D97-AF65-F5344CB8AC3E}">
        <p14:creationId xmlns:p14="http://schemas.microsoft.com/office/powerpoint/2010/main" val="2602545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3406995" cy="3283744"/>
          </a:xfrm>
        </p:spPr>
        <p:txBody>
          <a:bodyPr/>
          <a:lstStyle/>
          <a:p>
            <a:pPr marL="285750" indent="-285750"/>
            <a:r>
              <a:rPr lang="en-US" sz="1600" b="0" dirty="0"/>
              <a:t>Use Swagger UI to test the API functionalities</a:t>
            </a:r>
          </a:p>
          <a:p>
            <a:pPr marL="285750" indent="-285750"/>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Swagger UI</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5 – Testing</a:t>
            </a:r>
          </a:p>
        </p:txBody>
      </p:sp>
      <p:pic>
        <p:nvPicPr>
          <p:cNvPr id="6" name="Picture 5">
            <a:extLst>
              <a:ext uri="{FF2B5EF4-FFF2-40B4-BE49-F238E27FC236}">
                <a16:creationId xmlns:a16="http://schemas.microsoft.com/office/drawing/2014/main" id="{3E5AF092-C402-44DC-8C72-E95577D0A860}"/>
              </a:ext>
            </a:extLst>
          </p:cNvPr>
          <p:cNvPicPr>
            <a:picLocks noChangeAspect="1"/>
          </p:cNvPicPr>
          <p:nvPr/>
        </p:nvPicPr>
        <p:blipFill>
          <a:blip r:embed="rId3"/>
          <a:stretch>
            <a:fillRect/>
          </a:stretch>
        </p:blipFill>
        <p:spPr>
          <a:xfrm>
            <a:off x="4385219" y="932134"/>
            <a:ext cx="4348766" cy="3458054"/>
          </a:xfrm>
          <a:prstGeom prst="rect">
            <a:avLst/>
          </a:prstGeom>
        </p:spPr>
      </p:pic>
    </p:spTree>
    <p:extLst>
      <p:ext uri="{BB962C8B-B14F-4D97-AF65-F5344CB8AC3E}">
        <p14:creationId xmlns:p14="http://schemas.microsoft.com/office/powerpoint/2010/main" val="29055809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3406995" cy="3283744"/>
          </a:xfrm>
        </p:spPr>
        <p:txBody>
          <a:bodyPr/>
          <a:lstStyle/>
          <a:p>
            <a:pPr marL="285750" indent="-285750"/>
            <a:r>
              <a:rPr lang="en-US" sz="1600" b="0" dirty="0"/>
              <a:t>Use Postman to test the API functionalities</a:t>
            </a:r>
          </a:p>
          <a:p>
            <a:pPr marL="285750" indent="-285750"/>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Postman</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5 – Testing</a:t>
            </a:r>
          </a:p>
        </p:txBody>
      </p:sp>
      <p:pic>
        <p:nvPicPr>
          <p:cNvPr id="9" name="Picture 8">
            <a:extLst>
              <a:ext uri="{FF2B5EF4-FFF2-40B4-BE49-F238E27FC236}">
                <a16:creationId xmlns:a16="http://schemas.microsoft.com/office/drawing/2014/main" id="{1A4ABECB-126A-447B-A613-AC8E9975009C}"/>
              </a:ext>
            </a:extLst>
          </p:cNvPr>
          <p:cNvPicPr>
            <a:picLocks noChangeAspect="1"/>
          </p:cNvPicPr>
          <p:nvPr/>
        </p:nvPicPr>
        <p:blipFill>
          <a:blip r:embed="rId3"/>
          <a:stretch>
            <a:fillRect/>
          </a:stretch>
        </p:blipFill>
        <p:spPr>
          <a:xfrm>
            <a:off x="3625604" y="945224"/>
            <a:ext cx="5108382" cy="3428418"/>
          </a:xfrm>
          <a:prstGeom prst="rect">
            <a:avLst/>
          </a:prstGeom>
        </p:spPr>
      </p:pic>
    </p:spTree>
    <p:extLst>
      <p:ext uri="{BB962C8B-B14F-4D97-AF65-F5344CB8AC3E}">
        <p14:creationId xmlns:p14="http://schemas.microsoft.com/office/powerpoint/2010/main" val="67016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91708" cy="3283744"/>
          </a:xfrm>
        </p:spPr>
        <p:txBody>
          <a:bodyPr/>
          <a:lstStyle/>
          <a:p>
            <a:pPr marL="285750" indent="-285750"/>
            <a:r>
              <a:rPr lang="en-US" sz="1600" dirty="0"/>
              <a:t>Unit Tests</a:t>
            </a:r>
          </a:p>
          <a:p>
            <a:pPr marL="571500" indent="-285750">
              <a:buFont typeface="Arial" panose="020B0604020202020204" pitchFamily="34" charset="0"/>
              <a:buChar char="•"/>
            </a:pPr>
            <a:r>
              <a:rPr lang="en-US" sz="1600" b="0" dirty="0"/>
              <a:t>Unit tests are the tests that target small units of code, preferably in isolation. </a:t>
            </a:r>
          </a:p>
          <a:p>
            <a:pPr marL="571500" indent="-285750">
              <a:buFont typeface="Arial" panose="020B0604020202020204" pitchFamily="34" charset="0"/>
              <a:buChar char="•"/>
            </a:pPr>
            <a:r>
              <a:rPr lang="en-US" sz="1600" b="0" dirty="0"/>
              <a:t>The objective here is to validate the behavior of the smallest testable piece of code without worrying about the rest of the codebase</a:t>
            </a:r>
          </a:p>
          <a:p>
            <a:pPr marL="571500" indent="-285750">
              <a:buFont typeface="Arial" panose="020B0604020202020204" pitchFamily="34" charset="0"/>
              <a:buChar char="•"/>
            </a:pPr>
            <a:endParaRPr lang="en-US" sz="500" b="0" dirty="0"/>
          </a:p>
          <a:p>
            <a:pPr marL="285750" indent="-285750"/>
            <a:r>
              <a:rPr lang="en-US" sz="1600" dirty="0"/>
              <a:t>Integration Tests</a:t>
            </a:r>
          </a:p>
          <a:p>
            <a:pPr marL="571500" indent="-285750">
              <a:buFont typeface="Arial" panose="020B0604020202020204" pitchFamily="34" charset="0"/>
              <a:buChar char="•"/>
            </a:pPr>
            <a:r>
              <a:rPr lang="en-US" sz="1600" b="0" dirty="0"/>
              <a:t>Units of code need to work together and often with external services like databases, message brokers, or web services. </a:t>
            </a:r>
          </a:p>
          <a:p>
            <a:pPr marL="571500" indent="-285750">
              <a:buFont typeface="Arial" panose="020B0604020202020204" pitchFamily="34" charset="0"/>
              <a:buChar char="•"/>
            </a:pPr>
            <a:r>
              <a:rPr lang="en-US" sz="1600" b="0" dirty="0"/>
              <a:t>target the behavior of an application while integrating with external dependencies.</a:t>
            </a:r>
          </a:p>
          <a:p>
            <a:pPr marL="571500" indent="-285750">
              <a:buFont typeface="Arial" panose="020B0604020202020204" pitchFamily="34" charset="0"/>
              <a:buChar char="•"/>
            </a:pPr>
            <a:endParaRPr lang="en-US" sz="500" b="0" dirty="0"/>
          </a:p>
          <a:p>
            <a:pPr marL="285750" indent="-285750"/>
            <a:r>
              <a:rPr lang="en-US" sz="1600" dirty="0"/>
              <a:t>UI Tests</a:t>
            </a:r>
          </a:p>
          <a:p>
            <a:pPr marL="571500" indent="-285750">
              <a:buFont typeface="Arial" panose="020B0604020202020204" pitchFamily="34" charset="0"/>
              <a:buChar char="•"/>
            </a:pPr>
            <a:r>
              <a:rPr lang="en-US" sz="1600" b="0" dirty="0"/>
              <a:t>A software we develop is often consumed through UI interfaces</a:t>
            </a:r>
          </a:p>
          <a:p>
            <a:pPr marL="571500" indent="-285750">
              <a:buFont typeface="Arial" panose="020B0604020202020204" pitchFamily="34" charset="0"/>
              <a:buChar char="•"/>
            </a:pPr>
            <a:r>
              <a:rPr lang="en-US" sz="1600" b="0" dirty="0"/>
              <a:t>UI tests target the behavior of these interfaces</a:t>
            </a:r>
          </a:p>
          <a:p>
            <a:pPr marL="571500" indent="-285750">
              <a:buFont typeface="Arial" panose="020B0604020202020204" pitchFamily="34" charset="0"/>
              <a:buChar char="•"/>
            </a:pPr>
            <a:r>
              <a:rPr lang="en-US" sz="1600" b="0" dirty="0"/>
              <a:t>these tests can be conducted in an end-to-end manner, or user interfaces can also be tested in isolation.</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a:t>Types of tests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5 – Testing</a:t>
            </a:r>
          </a:p>
        </p:txBody>
      </p:sp>
    </p:spTree>
    <p:extLst>
      <p:ext uri="{BB962C8B-B14F-4D97-AF65-F5344CB8AC3E}">
        <p14:creationId xmlns:p14="http://schemas.microsoft.com/office/powerpoint/2010/main" val="3133453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91708" cy="3283744"/>
          </a:xfrm>
        </p:spPr>
        <p:txBody>
          <a:bodyPr/>
          <a:lstStyle/>
          <a:p>
            <a:pPr marL="285750" indent="-285750"/>
            <a:r>
              <a:rPr lang="en-US" sz="1600" b="0" dirty="0"/>
              <a:t>The most popular choice here in Java is </a:t>
            </a:r>
            <a:r>
              <a:rPr lang="en-US" sz="1600" b="0" dirty="0">
                <a:solidFill>
                  <a:schemeClr val="tx2"/>
                </a:solidFill>
              </a:rPr>
              <a:t>JUnit</a:t>
            </a:r>
            <a:r>
              <a:rPr lang="en-US" sz="1600" b="0" dirty="0"/>
              <a:t>, which has a next-generation release known as JUnit5. Other popular choices in this area include TestNG, which offers some differentiated features compared to JUnit5. However, for most applications, both of these are suitable choices.</a:t>
            </a:r>
          </a:p>
          <a:p>
            <a:pPr marL="285750" indent="-285750"/>
            <a:endParaRPr lang="en-US" sz="1600" b="0" dirty="0"/>
          </a:p>
          <a:p>
            <a:pPr marL="285750" indent="-285750"/>
            <a:r>
              <a:rPr lang="en-US" sz="1600" b="0" dirty="0"/>
              <a:t>The objective of an integration test is to test an application behavior with real integrations. However, we may not want to hit an actual database or message broker for tests. </a:t>
            </a:r>
            <a:r>
              <a:rPr lang="en-US" sz="1600" b="0" dirty="0">
                <a:solidFill>
                  <a:schemeClr val="tx2"/>
                </a:solidFill>
              </a:rPr>
              <a:t>Mockito</a:t>
            </a:r>
            <a:r>
              <a:rPr lang="en-US" sz="1600" b="0" dirty="0"/>
              <a:t> is an excellent framework to provision mocks for real objects in Java.</a:t>
            </a:r>
          </a:p>
          <a:p>
            <a:pPr marL="285750" indent="-285750"/>
            <a:endParaRPr lang="en-US" sz="1600" b="0" dirty="0"/>
          </a:p>
          <a:p>
            <a:pPr>
              <a:buNone/>
            </a:pPr>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a:t>Test Framework</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5 – Testing</a:t>
            </a:r>
          </a:p>
        </p:txBody>
      </p:sp>
    </p:spTree>
    <p:extLst>
      <p:ext uri="{BB962C8B-B14F-4D97-AF65-F5344CB8AC3E}">
        <p14:creationId xmlns:p14="http://schemas.microsoft.com/office/powerpoint/2010/main" val="2987211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pic>
        <p:nvPicPr>
          <p:cNvPr id="6" name="Picture 5">
            <a:extLst>
              <a:ext uri="{FF2B5EF4-FFF2-40B4-BE49-F238E27FC236}">
                <a16:creationId xmlns:a16="http://schemas.microsoft.com/office/drawing/2014/main" id="{8321DA80-EF9B-472D-B9D3-3CE991DA3C7B}"/>
              </a:ext>
            </a:extLst>
          </p:cNvPr>
          <p:cNvPicPr>
            <a:picLocks noChangeAspect="1"/>
          </p:cNvPicPr>
          <p:nvPr/>
        </p:nvPicPr>
        <p:blipFill>
          <a:blip r:embed="rId3"/>
          <a:stretch>
            <a:fillRect/>
          </a:stretch>
        </p:blipFill>
        <p:spPr>
          <a:xfrm>
            <a:off x="347300" y="1404735"/>
            <a:ext cx="8030374" cy="2139910"/>
          </a:xfrm>
          <a:prstGeom prst="rect">
            <a:avLst/>
          </a:prstGeom>
        </p:spPr>
      </p:pic>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a:t>Unit Test Example</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5 – Testing</a:t>
            </a:r>
          </a:p>
        </p:txBody>
      </p:sp>
    </p:spTree>
    <p:extLst>
      <p:ext uri="{BB962C8B-B14F-4D97-AF65-F5344CB8AC3E}">
        <p14:creationId xmlns:p14="http://schemas.microsoft.com/office/powerpoint/2010/main" val="800917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1</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Exercises</a:t>
            </a:r>
          </a:p>
        </p:txBody>
      </p:sp>
    </p:spTree>
    <p:extLst>
      <p:ext uri="{BB962C8B-B14F-4D97-AF65-F5344CB8AC3E}">
        <p14:creationId xmlns:p14="http://schemas.microsoft.com/office/powerpoint/2010/main" val="15808017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endParaRPr lang="it-IT" b="1" dirty="0"/>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Build API specification using Swagger tools</a:t>
            </a:r>
          </a:p>
          <a:p>
            <a:pPr marL="285750" indent="-285750"/>
            <a:endParaRPr lang="en-US" sz="1800" b="0" dirty="0"/>
          </a:p>
          <a:p>
            <a:pPr marL="285750" indent="-285750"/>
            <a:r>
              <a:rPr lang="en-US" sz="1800" b="0" dirty="0"/>
              <a:t>Generate the server code using Swagger </a:t>
            </a:r>
            <a:r>
              <a:rPr lang="en-US" sz="1800" b="0" dirty="0" err="1"/>
              <a:t>codegen</a:t>
            </a:r>
            <a:endParaRPr lang="en-US" sz="1800" b="0" dirty="0"/>
          </a:p>
          <a:p>
            <a:pPr marL="285750" indent="-285750"/>
            <a:endParaRPr lang="en-US" sz="1800" b="0" dirty="0"/>
          </a:p>
          <a:p>
            <a:pPr marL="285750" indent="-285750"/>
            <a:r>
              <a:rPr lang="en-US" sz="1800" b="0" dirty="0"/>
              <a:t>Study the project structure, e.g. API interfaces, models, etc.</a:t>
            </a:r>
          </a:p>
          <a:p>
            <a:pPr marL="285750" indent="-285750"/>
            <a:endParaRPr lang="en-US" sz="1800" b="0" dirty="0"/>
          </a:p>
          <a:p>
            <a:pPr marL="285750" indent="-285750"/>
            <a:r>
              <a:rPr lang="en-US" sz="1800" b="0" dirty="0"/>
              <a:t>Learn how to Implement the business logic</a:t>
            </a:r>
          </a:p>
          <a:p>
            <a:pPr marL="285750" indent="-285750"/>
            <a:endParaRPr lang="en-US" sz="1800" b="0" dirty="0"/>
          </a:p>
          <a:p>
            <a:pPr marL="285750" indent="-285750"/>
            <a:r>
              <a:rPr lang="en-US" sz="1800" b="0" dirty="0"/>
              <a:t>Test the API using Swagger UI</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Key steps (refer Generali-4-Microservices-exercises Exercise 1 for details)</a:t>
            </a:r>
          </a:p>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Microservices – Exercise 1</a:t>
            </a:r>
          </a:p>
        </p:txBody>
      </p:sp>
    </p:spTree>
    <p:extLst>
      <p:ext uri="{BB962C8B-B14F-4D97-AF65-F5344CB8AC3E}">
        <p14:creationId xmlns:p14="http://schemas.microsoft.com/office/powerpoint/2010/main" val="3822402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Base on Exercise 1, implement the real business logic</a:t>
            </a:r>
          </a:p>
          <a:p>
            <a:pPr marL="285750" indent="-285750"/>
            <a:endParaRPr lang="en-US" sz="1800" b="0" dirty="0"/>
          </a:p>
          <a:p>
            <a:pPr marL="285750" indent="-285750"/>
            <a:r>
              <a:rPr lang="en-US" sz="1800" b="0" dirty="0"/>
              <a:t>Develop persistence service</a:t>
            </a:r>
          </a:p>
          <a:p>
            <a:pPr marL="285750" indent="-285750"/>
            <a:endParaRPr lang="en-US" sz="1800" b="0" dirty="0"/>
          </a:p>
          <a:p>
            <a:pPr marL="285750" indent="-285750"/>
            <a:r>
              <a:rPr lang="en-US" sz="1800" b="0" dirty="0"/>
              <a:t>Implement the API and access the database</a:t>
            </a:r>
          </a:p>
          <a:p>
            <a:pPr marL="285750" indent="-285750"/>
            <a:endParaRPr lang="en-US" sz="1800" b="0" dirty="0"/>
          </a:p>
          <a:p>
            <a:pPr marL="285750" indent="-285750"/>
            <a:r>
              <a:rPr lang="en-US" sz="1800" b="0" dirty="0"/>
              <a:t>Learn how to test the APIs in Swagger UI</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Key steps (refer Generali-4-Microservices-exercises Exercise 2 for details)</a:t>
            </a:r>
          </a:p>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Microservices – Exercise 2</a:t>
            </a:r>
          </a:p>
        </p:txBody>
      </p:sp>
    </p:spTree>
    <p:extLst>
      <p:ext uri="{BB962C8B-B14F-4D97-AF65-F5344CB8AC3E}">
        <p14:creationId xmlns:p14="http://schemas.microsoft.com/office/powerpoint/2010/main" val="103501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Microservices 1</a:t>
            </a:r>
            <a:endParaRPr lang="it-IT" dirty="0"/>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4418454" cy="3283744"/>
          </a:xfrm>
        </p:spPr>
        <p:txBody>
          <a:bodyPr/>
          <a:lstStyle/>
          <a:p>
            <a:pPr marL="285750" indent="-285750"/>
            <a:r>
              <a:rPr lang="en-US" sz="1600" b="0" dirty="0"/>
              <a:t>Each functional area is implemented as a standalone service</a:t>
            </a:r>
          </a:p>
          <a:p>
            <a:pPr marL="285750" indent="-285750"/>
            <a:endParaRPr lang="en-US" sz="800" b="0" dirty="0"/>
          </a:p>
          <a:p>
            <a:pPr marL="285750" indent="-285750"/>
            <a:r>
              <a:rPr lang="en-US" sz="1600" b="0" dirty="0"/>
              <a:t>One big web application is split into simpler web applications</a:t>
            </a:r>
          </a:p>
          <a:p>
            <a:pPr marL="285750" indent="-285750"/>
            <a:endParaRPr lang="en-US" sz="800" b="0" dirty="0"/>
          </a:p>
          <a:p>
            <a:pPr marL="285750" indent="-285750"/>
            <a:r>
              <a:rPr lang="en-US" sz="1600" b="0" dirty="0"/>
              <a:t>Each backend service exposes a REST API and most services consume APIs provided by other </a:t>
            </a:r>
          </a:p>
          <a:p>
            <a:pPr marL="285750" indent="-285750"/>
            <a:endParaRPr lang="en-US" sz="800" b="0" dirty="0"/>
          </a:p>
          <a:p>
            <a:pPr marL="285750" indent="-285750"/>
            <a:r>
              <a:rPr lang="en-US" sz="1600" b="0" dirty="0"/>
              <a:t>Expose rest API to mobile apps through API gateway. API Gateway is responsible for task such as load balancing, caching, access control.</a:t>
            </a:r>
          </a:p>
          <a:p>
            <a:pPr marL="285750" indent="-285750"/>
            <a:endParaRPr lang="en-US" sz="1600" b="0" dirty="0"/>
          </a:p>
          <a:p>
            <a:pPr marL="285750" indent="-285750"/>
            <a:endParaRPr lang="en-US" sz="1600" b="0" dirty="0"/>
          </a:p>
          <a:p>
            <a:pPr marL="285750" indent="-285750"/>
            <a:endParaRPr lang="en-US" sz="1600" b="0" dirty="0"/>
          </a:p>
          <a:p>
            <a:pPr marL="285750" indent="-285750"/>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Microservices Architecture</a:t>
            </a:r>
            <a:br>
              <a:rPr lang="en-US" dirty="0"/>
            </a:br>
            <a:endParaRPr lang="en-US" dirty="0"/>
          </a:p>
        </p:txBody>
      </p:sp>
      <p:pic>
        <p:nvPicPr>
          <p:cNvPr id="9" name="Picture 8" descr="Microservices architecture for a sample ride-for-hire app, with each microservice presenting a RESTful API">
            <a:extLst>
              <a:ext uri="{FF2B5EF4-FFF2-40B4-BE49-F238E27FC236}">
                <a16:creationId xmlns:a16="http://schemas.microsoft.com/office/drawing/2014/main" id="{C3F95851-FCEC-4629-A1B9-AB93E4C3E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418" y="711552"/>
            <a:ext cx="3738870" cy="3816598"/>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1">
            <a:extLst>
              <a:ext uri="{FF2B5EF4-FFF2-40B4-BE49-F238E27FC236}">
                <a16:creationId xmlns:a16="http://schemas.microsoft.com/office/drawing/2014/main" id="{770EF4BE-C175-447A-8447-2AEEE5689CC0}"/>
              </a:ext>
            </a:extLst>
          </p:cNvPr>
          <p:cNvSpPr txBox="1">
            <a:spLocks/>
          </p:cNvSpPr>
          <p:nvPr/>
        </p:nvSpPr>
        <p:spPr>
          <a:xfrm>
            <a:off x="9082175" y="2511430"/>
            <a:ext cx="200167" cy="133739"/>
          </a:xfrm>
          <a:prstGeom prst="rect">
            <a:avLst/>
          </a:prstGeom>
        </p:spPr>
        <p:txBody>
          <a:bodyPr vert="horz" lIns="0" tIns="0" rIns="0" bIns="0" rtlCol="0" anchor="t" anchorCtr="0"/>
          <a:lstStyle>
            <a:defPPr>
              <a:defRPr lang="it-IT"/>
            </a:defPPr>
            <a:lvl1pPr marL="0" algn="r" defTabSz="457200" rtl="0" eaLnBrk="1" latinLnBrk="0" hangingPunct="1">
              <a:defRPr sz="7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6</a:t>
            </a:fld>
            <a:endParaRPr lang="it-IT" dirty="0"/>
          </a:p>
        </p:txBody>
      </p:sp>
    </p:spTree>
    <p:extLst>
      <p:ext uri="{BB962C8B-B14F-4D97-AF65-F5344CB8AC3E}">
        <p14:creationId xmlns:p14="http://schemas.microsoft.com/office/powerpoint/2010/main" val="14870839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Base on Exercise 2, configure the security aspects</a:t>
            </a:r>
          </a:p>
          <a:p>
            <a:pPr marL="285750" indent="-285750"/>
            <a:endParaRPr lang="en-US" sz="1800" b="0" dirty="0"/>
          </a:p>
          <a:p>
            <a:pPr marL="285750" indent="-285750"/>
            <a:r>
              <a:rPr lang="en-US" sz="1800" b="0" dirty="0"/>
              <a:t>Develop the basic authentication protected APIs</a:t>
            </a:r>
          </a:p>
          <a:p>
            <a:pPr marL="285750" indent="-285750"/>
            <a:endParaRPr lang="en-US" sz="1800" b="0" dirty="0"/>
          </a:p>
          <a:p>
            <a:pPr marL="285750" indent="-285750"/>
            <a:r>
              <a:rPr lang="en-US" sz="1800" b="0" dirty="0"/>
              <a:t>Understand the configurations</a:t>
            </a:r>
          </a:p>
          <a:p>
            <a:pPr marL="285750" indent="-285750"/>
            <a:endParaRPr lang="en-US" sz="1800" b="0" dirty="0"/>
          </a:p>
          <a:p>
            <a:pPr marL="285750" indent="-285750"/>
            <a:r>
              <a:rPr lang="en-US" sz="1800" b="0" dirty="0"/>
              <a:t>Test the APIs using Postman</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Key steps (refer Generali-4-Microservices-exercises Exercise 3 for details)</a:t>
            </a:r>
          </a:p>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Microservices – Exercise 3</a:t>
            </a:r>
          </a:p>
        </p:txBody>
      </p:sp>
    </p:spTree>
    <p:extLst>
      <p:ext uri="{BB962C8B-B14F-4D97-AF65-F5344CB8AC3E}">
        <p14:creationId xmlns:p14="http://schemas.microsoft.com/office/powerpoint/2010/main" val="3521707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40480E-7CEE-48BE-8995-2FFEB3929414}"/>
              </a:ext>
            </a:extLst>
          </p:cNvPr>
          <p:cNvSpPr>
            <a:spLocks noGrp="1"/>
          </p:cNvSpPr>
          <p:nvPr>
            <p:ph type="dt" sz="half" idx="10"/>
          </p:nvPr>
        </p:nvSpPr>
        <p:spPr/>
        <p:txBody>
          <a:bodyPr/>
          <a:lstStyle/>
          <a:p>
            <a:r>
              <a:rPr lang="en-US"/>
              <a:t>13 April 2020</a:t>
            </a:r>
          </a:p>
        </p:txBody>
      </p:sp>
      <p:sp>
        <p:nvSpPr>
          <p:cNvPr id="8" name="Text Placeholder 7">
            <a:extLst>
              <a:ext uri="{FF2B5EF4-FFF2-40B4-BE49-F238E27FC236}">
                <a16:creationId xmlns:a16="http://schemas.microsoft.com/office/drawing/2014/main" id="{286293B1-DDD7-4F03-86AD-DA73583ABD1A}"/>
              </a:ext>
            </a:extLst>
          </p:cNvPr>
          <p:cNvSpPr>
            <a:spLocks noGrp="1"/>
          </p:cNvSpPr>
          <p:nvPr>
            <p:ph type="body" sz="quarter" idx="14"/>
          </p:nvPr>
        </p:nvSpPr>
        <p:spPr/>
        <p:txBody>
          <a:bodyPr/>
          <a:lstStyle/>
          <a:p>
            <a:pPr marL="342900" indent="-342900">
              <a:buFont typeface="Arial" panose="020B0604020202020204" pitchFamily="34" charset="0"/>
              <a:buChar char="•"/>
            </a:pPr>
            <a:r>
              <a:rPr lang="en-US" sz="1500" dirty="0"/>
              <a:t>Introduction</a:t>
            </a:r>
          </a:p>
          <a:p>
            <a:pPr marL="342900" indent="-342900">
              <a:buFont typeface="Arial" panose="020B0604020202020204" pitchFamily="34" charset="0"/>
              <a:buChar char="•"/>
            </a:pPr>
            <a:endParaRPr lang="en-US" sz="1500" dirty="0"/>
          </a:p>
          <a:p>
            <a:pPr marL="342900" indent="-342900">
              <a:buFont typeface="Arial" panose="020B0604020202020204" pitchFamily="34" charset="0"/>
              <a:buChar char="•"/>
            </a:pPr>
            <a:r>
              <a:rPr lang="en-US" sz="1500" dirty="0"/>
              <a:t>Microservices Architecture</a:t>
            </a:r>
          </a:p>
          <a:p>
            <a:pPr marL="342900" indent="-342900">
              <a:buFont typeface="Arial" panose="020B0604020202020204" pitchFamily="34" charset="0"/>
              <a:buChar char="•"/>
            </a:pPr>
            <a:endParaRPr lang="en-US" sz="1500" dirty="0"/>
          </a:p>
          <a:p>
            <a:pPr marL="342900" indent="-342900">
              <a:buFont typeface="Arial" panose="020B0604020202020204" pitchFamily="34" charset="0"/>
              <a:buChar char="•"/>
            </a:pPr>
            <a:r>
              <a:rPr lang="en-US" sz="1500" dirty="0"/>
              <a:t>Design considerations</a:t>
            </a:r>
          </a:p>
          <a:p>
            <a:pPr marL="342900" indent="-342900">
              <a:buFont typeface="Arial" panose="020B0604020202020204" pitchFamily="34" charset="0"/>
              <a:buChar char="•"/>
            </a:pPr>
            <a:endParaRPr lang="en-US" sz="1500" dirty="0"/>
          </a:p>
          <a:p>
            <a:pPr marL="342900" indent="-342900">
              <a:buFont typeface="Arial" panose="020B0604020202020204" pitchFamily="34" charset="0"/>
              <a:buChar char="•"/>
            </a:pPr>
            <a:r>
              <a:rPr lang="en-US" sz="1500" dirty="0"/>
              <a:t>Design strategies</a:t>
            </a:r>
          </a:p>
          <a:p>
            <a:pPr marL="342900" indent="-342900">
              <a:buFont typeface="Arial" panose="020B0604020202020204" pitchFamily="34" charset="0"/>
              <a:buChar char="•"/>
            </a:pPr>
            <a:endParaRPr lang="en-US" sz="1500" dirty="0"/>
          </a:p>
          <a:p>
            <a:pPr marL="342900" indent="-342900">
              <a:buFont typeface="Arial" panose="020B0604020202020204" pitchFamily="34" charset="0"/>
              <a:buChar char="•"/>
            </a:pPr>
            <a:r>
              <a:rPr lang="en-US" sz="1500" dirty="0"/>
              <a:t>Microservices testing</a:t>
            </a:r>
          </a:p>
          <a:p>
            <a:pPr marL="342900" indent="-342900">
              <a:buFont typeface="Arial" panose="020B0604020202020204" pitchFamily="34" charset="0"/>
              <a:buChar char="•"/>
            </a:pPr>
            <a:endParaRPr lang="en-US" sz="1500" dirty="0"/>
          </a:p>
          <a:p>
            <a:pPr marL="342900" indent="-342900">
              <a:buFont typeface="Arial" panose="020B0604020202020204" pitchFamily="34" charset="0"/>
              <a:buChar char="•"/>
            </a:pPr>
            <a:r>
              <a:rPr lang="en-US" sz="1500" dirty="0"/>
              <a:t>The Twelve Factor methodology</a:t>
            </a:r>
          </a:p>
          <a:p>
            <a:pPr marL="342900" indent="-342900">
              <a:buFont typeface="Arial" panose="020B0604020202020204" pitchFamily="34" charset="0"/>
              <a:buChar char="•"/>
            </a:pPr>
            <a:endParaRPr lang="en-US" sz="1500" dirty="0"/>
          </a:p>
          <a:p>
            <a:pPr marL="342900" indent="-342900">
              <a:buFont typeface="Arial" panose="020B0604020202020204" pitchFamily="34" charset="0"/>
              <a:buChar char="•"/>
            </a:pPr>
            <a:r>
              <a:rPr lang="en-US" sz="1500" dirty="0"/>
              <a:t>Steps to build the microservices</a:t>
            </a:r>
          </a:p>
          <a:p>
            <a:pPr>
              <a:buNone/>
            </a:pPr>
            <a:endParaRPr lang="en-US" sz="1500" dirty="0"/>
          </a:p>
        </p:txBody>
      </p:sp>
      <p:sp>
        <p:nvSpPr>
          <p:cNvPr id="5" name="Subtitle 4">
            <a:extLst>
              <a:ext uri="{FF2B5EF4-FFF2-40B4-BE49-F238E27FC236}">
                <a16:creationId xmlns:a16="http://schemas.microsoft.com/office/drawing/2014/main" id="{7323DEFD-BCDA-42E2-8D70-847BFEB7E1BA}"/>
              </a:ext>
            </a:extLst>
          </p:cNvPr>
          <p:cNvSpPr>
            <a:spLocks noGrp="1"/>
          </p:cNvSpPr>
          <p:nvPr>
            <p:ph type="subTitle" idx="1"/>
          </p:nvPr>
        </p:nvSpPr>
        <p:spPr/>
        <p:txBody>
          <a:bodyPr/>
          <a:lstStyle/>
          <a:p>
            <a:r>
              <a:rPr lang="en-US"/>
              <a:t>What is covered</a:t>
            </a:r>
          </a:p>
        </p:txBody>
      </p:sp>
      <p:sp>
        <p:nvSpPr>
          <p:cNvPr id="2" name="Title 1"/>
          <p:cNvSpPr>
            <a:spLocks noGrp="1"/>
          </p:cNvSpPr>
          <p:nvPr>
            <p:ph type="ctrTitle"/>
          </p:nvPr>
        </p:nvSpPr>
        <p:spPr/>
        <p:txBody>
          <a:bodyPr>
            <a:normAutofit/>
          </a:bodyPr>
          <a:lstStyle/>
          <a:p>
            <a:r>
              <a:rPr lang="en-US" sz="1800" dirty="0"/>
              <a:t>Summary</a:t>
            </a:r>
          </a:p>
        </p:txBody>
      </p:sp>
      <p:sp>
        <p:nvSpPr>
          <p:cNvPr id="9" name="Footer Placeholder 8">
            <a:extLst>
              <a:ext uri="{FF2B5EF4-FFF2-40B4-BE49-F238E27FC236}">
                <a16:creationId xmlns:a16="http://schemas.microsoft.com/office/drawing/2014/main" id="{A1F388B9-0A09-4A68-888E-53F807A31C50}"/>
              </a:ext>
            </a:extLst>
          </p:cNvPr>
          <p:cNvSpPr>
            <a:spLocks noGrp="1"/>
          </p:cNvSpPr>
          <p:nvPr>
            <p:ph type="ftr" sz="quarter" idx="11"/>
          </p:nvPr>
        </p:nvSpPr>
        <p:spPr/>
        <p:txBody>
          <a:bodyPr/>
          <a:lstStyle/>
          <a:p>
            <a:r>
              <a:rPr lang="it-IT" dirty="0"/>
              <a:t>Microservices 1</a:t>
            </a:r>
            <a:endParaRPr lang="en-US" dirty="0"/>
          </a:p>
        </p:txBody>
      </p:sp>
    </p:spTree>
    <p:extLst>
      <p:ext uri="{BB962C8B-B14F-4D97-AF65-F5344CB8AC3E}">
        <p14:creationId xmlns:p14="http://schemas.microsoft.com/office/powerpoint/2010/main" val="3712523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0CA8E-6AE7-4331-A2EE-E784E58A589A}"/>
              </a:ext>
            </a:extLst>
          </p:cNvPr>
          <p:cNvSpPr>
            <a:spLocks noGrp="1"/>
          </p:cNvSpPr>
          <p:nvPr>
            <p:ph type="dt" sz="half" idx="10"/>
          </p:nvPr>
        </p:nvSpPr>
        <p:spPr/>
        <p:txBody>
          <a:bodyPr/>
          <a:lstStyle/>
          <a:p>
            <a:r>
              <a:rPr lang="en-US"/>
              <a:t>13 April 2020</a:t>
            </a:r>
          </a:p>
        </p:txBody>
      </p:sp>
      <p:sp>
        <p:nvSpPr>
          <p:cNvPr id="3" name="Text Placeholder 2">
            <a:extLst>
              <a:ext uri="{FF2B5EF4-FFF2-40B4-BE49-F238E27FC236}">
                <a16:creationId xmlns:a16="http://schemas.microsoft.com/office/drawing/2014/main" id="{1F0A2519-3DB1-4D63-A8E7-E0CA3CA90DC8}"/>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F2914E7-FEA1-41B8-BE68-3DBA7F26A5E2}"/>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5208D590-1782-4252-8681-77B34368292E}"/>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343CB8B4-802A-4630-BB43-BD38E9CFD443}"/>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753053CE-FA47-49AD-9479-AA03A3D9EF0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56520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Microservices 1</a:t>
            </a:r>
            <a:endParaRPr lang="it-IT" dirty="0"/>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3630697" cy="3283744"/>
          </a:xfrm>
        </p:spPr>
        <p:txBody>
          <a:bodyPr/>
          <a:lstStyle/>
          <a:p>
            <a:pPr marL="285750" indent="-285750"/>
            <a:r>
              <a:rPr lang="en-US" sz="1800" b="0" dirty="0"/>
              <a:t>Easy service can running on its own container. In order to be highly available and easy to scale up</a:t>
            </a:r>
          </a:p>
          <a:p>
            <a:pPr marL="285750" indent="-285750"/>
            <a:endParaRPr lang="en-US" sz="1800" b="0" dirty="0"/>
          </a:p>
          <a:p>
            <a:pPr marL="285750" indent="-285750"/>
            <a:r>
              <a:rPr lang="en-US" sz="1800" b="0" dirty="0"/>
              <a:t>Developer can understand the service easily</a:t>
            </a:r>
          </a:p>
          <a:p>
            <a:pPr marL="285750" indent="-285750"/>
            <a:endParaRPr lang="en-US" sz="1800" b="0" dirty="0"/>
          </a:p>
          <a:p>
            <a:pPr marL="285750" indent="-285750"/>
            <a:endParaRPr lang="en-US" sz="1800" b="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Microservices Architecture</a:t>
            </a:r>
          </a:p>
        </p:txBody>
      </p:sp>
      <p:pic>
        <p:nvPicPr>
          <p:cNvPr id="11" name="Picture 10">
            <a:extLst>
              <a:ext uri="{FF2B5EF4-FFF2-40B4-BE49-F238E27FC236}">
                <a16:creationId xmlns:a16="http://schemas.microsoft.com/office/drawing/2014/main" id="{8474E5E9-B10E-4003-B7F5-75F531460176}"/>
              </a:ext>
            </a:extLst>
          </p:cNvPr>
          <p:cNvPicPr>
            <a:picLocks noChangeAspect="1"/>
          </p:cNvPicPr>
          <p:nvPr/>
        </p:nvPicPr>
        <p:blipFill>
          <a:blip r:embed="rId3"/>
          <a:stretch>
            <a:fillRect/>
          </a:stretch>
        </p:blipFill>
        <p:spPr>
          <a:xfrm>
            <a:off x="4357448" y="653597"/>
            <a:ext cx="4295342" cy="3770260"/>
          </a:xfrm>
          <a:prstGeom prst="rect">
            <a:avLst/>
          </a:prstGeom>
        </p:spPr>
      </p:pic>
    </p:spTree>
    <p:extLst>
      <p:ext uri="{BB962C8B-B14F-4D97-AF65-F5344CB8AC3E}">
        <p14:creationId xmlns:p14="http://schemas.microsoft.com/office/powerpoint/2010/main" val="233529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a:xfrm>
            <a:off x="4613300" y="4844989"/>
            <a:ext cx="2895600" cy="85725"/>
          </a:xfrm>
        </p:spPr>
        <p:txBody>
          <a:bodyPr/>
          <a:lstStyle/>
          <a:p>
            <a:r>
              <a:rPr lang="it-IT" dirty="0"/>
              <a:t>Microservices 1</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91525" cy="3202661"/>
          </a:xfrm>
        </p:spPr>
        <p:txBody>
          <a:bodyPr/>
          <a:lstStyle/>
          <a:p>
            <a:pPr marL="285750" indent="-285750"/>
            <a:r>
              <a:rPr lang="en-US" sz="1800" b="0" dirty="0"/>
              <a:t>Small and Focused</a:t>
            </a:r>
          </a:p>
          <a:p>
            <a:pPr marL="460375">
              <a:buNone/>
            </a:pPr>
            <a:r>
              <a:rPr lang="en-US" sz="1800" b="0" dirty="0"/>
              <a:t>based on the business needs and focused on accomplishing a small unit of work</a:t>
            </a:r>
          </a:p>
          <a:p>
            <a:pPr marL="285750" indent="-285750">
              <a:spcBef>
                <a:spcPts val="300"/>
              </a:spcBef>
            </a:pPr>
            <a:r>
              <a:rPr lang="en-US" sz="1800" b="0" dirty="0"/>
              <a:t>Loosely Coupled</a:t>
            </a:r>
          </a:p>
          <a:p>
            <a:pPr marL="460375">
              <a:buNone/>
            </a:pPr>
            <a:r>
              <a:rPr lang="en-US" sz="1800" b="0" dirty="0"/>
              <a:t>independently deployed, scaled, updated, and redeployed</a:t>
            </a:r>
          </a:p>
          <a:p>
            <a:pPr marL="285750" indent="-285750">
              <a:spcBef>
                <a:spcPts val="300"/>
              </a:spcBef>
            </a:pPr>
            <a:r>
              <a:rPr lang="en-US" sz="1800" b="0" dirty="0"/>
              <a:t>Language Neutral</a:t>
            </a:r>
          </a:p>
          <a:p>
            <a:pPr marL="460375">
              <a:buNone/>
            </a:pPr>
            <a:r>
              <a:rPr lang="en-US" sz="1800" b="0" dirty="0"/>
              <a:t>developed or implemented using different programming languages, databases, hardware and software environment</a:t>
            </a:r>
          </a:p>
          <a:p>
            <a:pPr marL="285750" indent="-285750">
              <a:spcBef>
                <a:spcPts val="300"/>
              </a:spcBef>
            </a:pPr>
            <a:r>
              <a:rPr lang="en-US" sz="1800" b="0" dirty="0"/>
              <a:t>Bounded Context</a:t>
            </a:r>
          </a:p>
          <a:p>
            <a:pPr marL="460375">
              <a:buNone/>
            </a:pPr>
            <a:r>
              <a:rPr lang="en-US" sz="1800" b="0" dirty="0"/>
              <a:t>treated like a separate application or a product with well defined interfaces and business capability</a:t>
            </a:r>
          </a:p>
          <a:p>
            <a:pPr marL="285750" indent="-285750"/>
            <a:endParaRPr lang="en-US" sz="1800" b="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exactly are microservices ?</a:t>
            </a:r>
          </a:p>
        </p:txBody>
      </p:sp>
    </p:spTree>
    <p:extLst>
      <p:ext uri="{BB962C8B-B14F-4D97-AF65-F5344CB8AC3E}">
        <p14:creationId xmlns:p14="http://schemas.microsoft.com/office/powerpoint/2010/main" val="3321644815"/>
      </p:ext>
    </p:extLst>
  </p:cSld>
  <p:clrMapOvr>
    <a:masterClrMapping/>
  </p:clrMapOvr>
</p:sld>
</file>

<file path=ppt/theme/theme1.xml><?xml version="1.0" encoding="utf-8"?>
<a:theme xmlns:a="http://schemas.openxmlformats.org/drawingml/2006/main" name="04_G_PPT_Template_16.9">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BCF753C9CCAD4BB7002EFF7B16FFCA" ma:contentTypeVersion="2" ma:contentTypeDescription="Create a new document." ma:contentTypeScope="" ma:versionID="974dfa480e83b5ec04d28d57185c8fc0">
  <xsd:schema xmlns:xsd="http://www.w3.org/2001/XMLSchema" xmlns:xs="http://www.w3.org/2001/XMLSchema" xmlns:p="http://schemas.microsoft.com/office/2006/metadata/properties" xmlns:ns2="ffa1a2d8-ace4-49fd-b33c-1041352ab9e4" targetNamespace="http://schemas.microsoft.com/office/2006/metadata/properties" ma:root="true" ma:fieldsID="f121f6905c8d250cb4e73b22950033d8" ns2:_="">
    <xsd:import namespace="ffa1a2d8-ace4-49fd-b33c-1041352ab9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1a2d8-ace4-49fd-b33c-1041352ab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172E5B-A923-4CA5-AE30-F306E91894A4}"/>
</file>

<file path=customXml/itemProps2.xml><?xml version="1.0" encoding="utf-8"?>
<ds:datastoreItem xmlns:ds="http://schemas.openxmlformats.org/officeDocument/2006/customXml" ds:itemID="{68843718-0C04-4378-B6F2-2A0316D91C4A}">
  <ds:schemaRefs>
    <ds:schemaRef ds:uri="http://purl.org/dc/elements/1.1/"/>
    <ds:schemaRef ds:uri="075e2cdc-077e-4505-bf01-984002671eed"/>
    <ds:schemaRef ds:uri="6ba9d453-e847-4fbf-8534-f90f788e049a"/>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75F4724-A406-4CDE-9003-F243CF3156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985</TotalTime>
  <Words>3993</Words>
  <Application>Microsoft Office PowerPoint</Application>
  <PresentationFormat>On-screen Show (16:9)</PresentationFormat>
  <Paragraphs>834</Paragraphs>
  <Slides>72</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 Regular</vt:lpstr>
      <vt:lpstr>Lucida Grande</vt:lpstr>
      <vt:lpstr>Arial</vt:lpstr>
      <vt:lpstr>Arial</vt:lpstr>
      <vt:lpstr>Calibri</vt:lpstr>
      <vt:lpstr>Wingdings</vt:lpstr>
      <vt:lpstr>04_G_PPT_Template_16.9</vt:lpstr>
      <vt:lpstr>Microservices 1</vt:lpstr>
      <vt:lpstr>PowerPoint Presentation</vt:lpstr>
      <vt:lpstr>PowerPoint Presentation</vt:lpstr>
      <vt:lpstr>Netflix streaming: The birth of popularized microservices</vt:lpstr>
      <vt:lpstr>PowerPoint Presentation</vt:lpstr>
      <vt:lpstr>Why Consider microservices ?</vt:lpstr>
      <vt:lpstr>Microservices Architecture </vt:lpstr>
      <vt:lpstr>Microservices Architecture</vt:lpstr>
      <vt:lpstr>What exactly are microservices ?</vt:lpstr>
      <vt:lpstr>Benefits of using microservice</vt:lpstr>
      <vt:lpstr>The Drawbacks of Microservices</vt:lpstr>
      <vt:lpstr>What is the difference between Microservice and API</vt:lpstr>
      <vt:lpstr>PowerPoint Presentation</vt:lpstr>
      <vt:lpstr>API Design</vt:lpstr>
      <vt:lpstr>Using HTTP Methods for RESTful Services </vt:lpstr>
      <vt:lpstr>HTTP status codes</vt:lpstr>
      <vt:lpstr>API path naming convention </vt:lpstr>
      <vt:lpstr>We only need two URLs </vt:lpstr>
      <vt:lpstr>What about versioning? </vt:lpstr>
      <vt:lpstr>Service versioning</vt:lpstr>
      <vt:lpstr>Notes on using version number</vt:lpstr>
      <vt:lpstr>What about error?</vt:lpstr>
      <vt:lpstr>Using an API gateway - 1</vt:lpstr>
      <vt:lpstr>Using an api gateway - 2</vt:lpstr>
      <vt:lpstr>PowerPoint Presentation</vt:lpstr>
      <vt:lpstr>Design strategies</vt:lpstr>
      <vt:lpstr>Event Driven </vt:lpstr>
      <vt:lpstr>Event Driven architecture - 1 </vt:lpstr>
      <vt:lpstr>Event Driven architecture - 2</vt:lpstr>
      <vt:lpstr>Event Driven architecture - 3</vt:lpstr>
      <vt:lpstr>Benefits and drawbacks </vt:lpstr>
      <vt:lpstr>Distributed data management </vt:lpstr>
      <vt:lpstr>Problem of distributed data management in microservices </vt:lpstr>
      <vt:lpstr>Question</vt:lpstr>
      <vt:lpstr>One of the solutions - Saga</vt:lpstr>
      <vt:lpstr>The Saga pattern illustration</vt:lpstr>
      <vt:lpstr>Advantages and Disadvantages</vt:lpstr>
      <vt:lpstr>PowerPoint Presentation</vt:lpstr>
      <vt:lpstr>Objectives</vt:lpstr>
      <vt:lpstr>Testing strategies</vt:lpstr>
      <vt:lpstr>Testing strategies illustration</vt:lpstr>
      <vt:lpstr>Unit Testing for Microservices </vt:lpstr>
      <vt:lpstr>Integration testing for Microservices</vt:lpstr>
      <vt:lpstr>Component Testing in Microservices </vt:lpstr>
      <vt:lpstr>End-to-End Testing in Microservices </vt:lpstr>
      <vt:lpstr>PowerPoint Presentation</vt:lpstr>
      <vt:lpstr>The Twelve Factor</vt:lpstr>
      <vt:lpstr>The 12 Factor - 1</vt:lpstr>
      <vt:lpstr>The 12 Factor - 2</vt:lpstr>
      <vt:lpstr>PowerPoint Presentation</vt:lpstr>
      <vt:lpstr>1 – Design first, code later</vt:lpstr>
      <vt:lpstr>1 – Design first, code later</vt:lpstr>
      <vt:lpstr>1 – Design first, code later</vt:lpstr>
      <vt:lpstr>2 – Contract first</vt:lpstr>
      <vt:lpstr>2 – Contract first</vt:lpstr>
      <vt:lpstr>3 – Using Swagger</vt:lpstr>
      <vt:lpstr>3 – Using Swagger</vt:lpstr>
      <vt:lpstr>4 – Implementation</vt:lpstr>
      <vt:lpstr>4 – Implementation</vt:lpstr>
      <vt:lpstr>4 – Implementation</vt:lpstr>
      <vt:lpstr>4 – Implementation</vt:lpstr>
      <vt:lpstr>5 – Testing</vt:lpstr>
      <vt:lpstr>5 – Testing</vt:lpstr>
      <vt:lpstr>5 – Testing</vt:lpstr>
      <vt:lpstr>5 – Testing</vt:lpstr>
      <vt:lpstr>5 – Testing</vt:lpstr>
      <vt:lpstr>PowerPoint Presentation</vt:lpstr>
      <vt:lpstr>Microservices – Exercise 1</vt:lpstr>
      <vt:lpstr>Microservices – Exercise 2</vt:lpstr>
      <vt:lpstr>Microservices – Exercise 3</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1</dc:title>
  <dc:creator>Yeung, Anders</dc:creator>
  <cp:lastModifiedBy>Yeung, Anders</cp:lastModifiedBy>
  <cp:revision>65</cp:revision>
  <dcterms:created xsi:type="dcterms:W3CDTF">2020-03-10T03:00:23Z</dcterms:created>
  <dcterms:modified xsi:type="dcterms:W3CDTF">2020-04-01T01:45:44Z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0x01010017BCF753C9CCAD4BB7002EFF7B16FFCA</vt:lpwstr>
  </property>
</Properties>
</file>