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4"/>
  </p:sldMasterIdLst>
  <p:notesMasterIdLst>
    <p:notesMasterId r:id="rId43"/>
  </p:notesMasterIdLst>
  <p:handoutMasterIdLst>
    <p:handoutMasterId r:id="rId44"/>
  </p:handoutMasterIdLst>
  <p:sldIdLst>
    <p:sldId id="256" r:id="rId5"/>
    <p:sldId id="306" r:id="rId6"/>
    <p:sldId id="478" r:id="rId7"/>
    <p:sldId id="485" r:id="rId8"/>
    <p:sldId id="358" r:id="rId9"/>
    <p:sldId id="359" r:id="rId10"/>
    <p:sldId id="360" r:id="rId11"/>
    <p:sldId id="361" r:id="rId12"/>
    <p:sldId id="486" r:id="rId13"/>
    <p:sldId id="481" r:id="rId14"/>
    <p:sldId id="362" r:id="rId15"/>
    <p:sldId id="482" r:id="rId16"/>
    <p:sldId id="363" r:id="rId17"/>
    <p:sldId id="364" r:id="rId18"/>
    <p:sldId id="487" r:id="rId19"/>
    <p:sldId id="483" r:id="rId20"/>
    <p:sldId id="484" r:id="rId21"/>
    <p:sldId id="491" r:id="rId22"/>
    <p:sldId id="500" r:id="rId23"/>
    <p:sldId id="501" r:id="rId24"/>
    <p:sldId id="502" r:id="rId25"/>
    <p:sldId id="504" r:id="rId26"/>
    <p:sldId id="503" r:id="rId27"/>
    <p:sldId id="505" r:id="rId28"/>
    <p:sldId id="488" r:id="rId29"/>
    <p:sldId id="489" r:id="rId30"/>
    <p:sldId id="494" r:id="rId31"/>
    <p:sldId id="490" r:id="rId32"/>
    <p:sldId id="492" r:id="rId33"/>
    <p:sldId id="493" r:id="rId34"/>
    <p:sldId id="495" r:id="rId35"/>
    <p:sldId id="388" r:id="rId36"/>
    <p:sldId id="496" r:id="rId37"/>
    <p:sldId id="499" r:id="rId38"/>
    <p:sldId id="497" r:id="rId39"/>
    <p:sldId id="498" r:id="rId40"/>
    <p:sldId id="480" r:id="rId41"/>
    <p:sldId id="327" r:id="rId42"/>
  </p:sldIdLst>
  <p:sldSz cx="9144000" cy="5143500" type="screen16x9"/>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28">
          <p15:clr>
            <a:srgbClr val="A4A3A4"/>
          </p15:clr>
        </p15:guide>
        <p15:guide id="2" pos="550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eung, Anders" initials="YA" lastIdx="1" clrIdx="0">
    <p:extLst>
      <p:ext uri="{19B8F6BF-5375-455C-9EA6-DF929625EA0E}">
        <p15:presenceInfo xmlns:p15="http://schemas.microsoft.com/office/powerpoint/2012/main" userId="S::anders.yeung@accenture.com::a9c49428-291d-4879-ad01-72b67ab646e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1E20"/>
    <a:srgbClr val="DF4133"/>
    <a:srgbClr val="E73139"/>
    <a:srgbClr val="D22D32"/>
    <a:srgbClr val="7F7F7F"/>
    <a:srgbClr val="AF0819"/>
    <a:srgbClr val="BD0D22"/>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2F38EB-A8D4-4737-A0D9-E9A9719EE603}" v="22" dt="2020-04-08T05:54:56.0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2834" autoAdjust="0"/>
  </p:normalViewPr>
  <p:slideViewPr>
    <p:cSldViewPr snapToGrid="0" snapToObjects="1">
      <p:cViewPr varScale="1">
        <p:scale>
          <a:sx n="85" d="100"/>
          <a:sy n="85" d="100"/>
        </p:scale>
        <p:origin x="1406" y="48"/>
      </p:cViewPr>
      <p:guideLst>
        <p:guide orient="horz" pos="2828"/>
        <p:guide pos="550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m, Jaicee H." userId="e5927eaa-06cd-477b-8660-03fffce8533b" providerId="ADAL" clId="{139C5CAD-9743-4EC9-868D-485985690AD8}"/>
    <pc:docChg chg="undo custSel addSld delSld modSld sldOrd">
      <pc:chgData name="Lam, Jaicee H." userId="e5927eaa-06cd-477b-8660-03fffce8533b" providerId="ADAL" clId="{139C5CAD-9743-4EC9-868D-485985690AD8}" dt="2020-03-05T05:18:57.227" v="601" actId="20577"/>
      <pc:docMkLst>
        <pc:docMk/>
      </pc:docMkLst>
      <pc:sldChg chg="modSp">
        <pc:chgData name="Lam, Jaicee H." userId="e5927eaa-06cd-477b-8660-03fffce8533b" providerId="ADAL" clId="{139C5CAD-9743-4EC9-868D-485985690AD8}" dt="2020-03-04T07:38:33.342" v="474" actId="20577"/>
        <pc:sldMkLst>
          <pc:docMk/>
          <pc:sldMk cId="2371777303" sldId="305"/>
        </pc:sldMkLst>
        <pc:spChg chg="mod">
          <ac:chgData name="Lam, Jaicee H." userId="e5927eaa-06cd-477b-8660-03fffce8533b" providerId="ADAL" clId="{139C5CAD-9743-4EC9-868D-485985690AD8}" dt="2020-03-03T08:10:21.481" v="21" actId="20577"/>
          <ac:spMkLst>
            <pc:docMk/>
            <pc:sldMk cId="2371777303" sldId="305"/>
            <ac:spMk id="3" creationId="{00000000-0000-0000-0000-000000000000}"/>
          </ac:spMkLst>
        </pc:spChg>
        <pc:spChg chg="mod">
          <ac:chgData name="Lam, Jaicee H." userId="e5927eaa-06cd-477b-8660-03fffce8533b" providerId="ADAL" clId="{139C5CAD-9743-4EC9-868D-485985690AD8}" dt="2020-03-04T07:38:33.342" v="474" actId="20577"/>
          <ac:spMkLst>
            <pc:docMk/>
            <pc:sldMk cId="2371777303" sldId="305"/>
            <ac:spMk id="4" creationId="{00000000-0000-0000-0000-000000000000}"/>
          </ac:spMkLst>
        </pc:spChg>
      </pc:sldChg>
      <pc:sldChg chg="modSp add">
        <pc:chgData name="Lam, Jaicee H." userId="e5927eaa-06cd-477b-8660-03fffce8533b" providerId="ADAL" clId="{139C5CAD-9743-4EC9-868D-485985690AD8}" dt="2020-03-04T08:12:27.262" v="544" actId="20577"/>
        <pc:sldMkLst>
          <pc:docMk/>
          <pc:sldMk cId="1152484643" sldId="306"/>
        </pc:sldMkLst>
        <pc:spChg chg="mod">
          <ac:chgData name="Lam, Jaicee H." userId="e5927eaa-06cd-477b-8660-03fffce8533b" providerId="ADAL" clId="{139C5CAD-9743-4EC9-868D-485985690AD8}" dt="2020-03-04T07:39:24.754" v="475"/>
          <ac:spMkLst>
            <pc:docMk/>
            <pc:sldMk cId="1152484643" sldId="306"/>
            <ac:spMk id="3" creationId="{FF1CEE08-1A92-49C6-9D9B-2BFAA04C52F7}"/>
          </ac:spMkLst>
        </pc:spChg>
        <pc:spChg chg="mod">
          <ac:chgData name="Lam, Jaicee H." userId="e5927eaa-06cd-477b-8660-03fffce8533b" providerId="ADAL" clId="{139C5CAD-9743-4EC9-868D-485985690AD8}" dt="2020-03-04T08:12:27.262" v="544" actId="20577"/>
          <ac:spMkLst>
            <pc:docMk/>
            <pc:sldMk cId="1152484643" sldId="306"/>
            <ac:spMk id="4" creationId="{42111338-16B8-4DB4-AB3B-71FEE462609B}"/>
          </ac:spMkLst>
        </pc:spChg>
        <pc:spChg chg="mod">
          <ac:chgData name="Lam, Jaicee H." userId="e5927eaa-06cd-477b-8660-03fffce8533b" providerId="ADAL" clId="{139C5CAD-9743-4EC9-868D-485985690AD8}" dt="2020-03-04T08:01:50.088" v="539" actId="20577"/>
          <ac:spMkLst>
            <pc:docMk/>
            <pc:sldMk cId="1152484643" sldId="306"/>
            <ac:spMk id="5" creationId="{E32E54CC-9CF9-45B8-93A0-6263EF47440B}"/>
          </ac:spMkLst>
        </pc:spChg>
      </pc:sldChg>
      <pc:sldChg chg="modSp add del">
        <pc:chgData name="Lam, Jaicee H." userId="e5927eaa-06cd-477b-8660-03fffce8533b" providerId="ADAL" clId="{139C5CAD-9743-4EC9-868D-485985690AD8}" dt="2020-03-03T08:10:48.389" v="22" actId="2696"/>
        <pc:sldMkLst>
          <pc:docMk/>
          <pc:sldMk cId="1102008274" sldId="307"/>
        </pc:sldMkLst>
        <pc:spChg chg="mod">
          <ac:chgData name="Lam, Jaicee H." userId="e5927eaa-06cd-477b-8660-03fffce8533b" providerId="ADAL" clId="{139C5CAD-9743-4EC9-868D-485985690AD8}" dt="2020-03-03T08:09:47.054" v="20" actId="20577"/>
          <ac:spMkLst>
            <pc:docMk/>
            <pc:sldMk cId="1102008274" sldId="307"/>
            <ac:spMk id="5" creationId="{27823161-79EB-437E-A7E9-82D0380A0F6F}"/>
          </ac:spMkLst>
        </pc:spChg>
        <pc:spChg chg="mod">
          <ac:chgData name="Lam, Jaicee H." userId="e5927eaa-06cd-477b-8660-03fffce8533b" providerId="ADAL" clId="{139C5CAD-9743-4EC9-868D-485985690AD8}" dt="2020-03-03T08:09:31.411" v="8" actId="27636"/>
          <ac:spMkLst>
            <pc:docMk/>
            <pc:sldMk cId="1102008274" sldId="307"/>
            <ac:spMk id="6" creationId="{F5D254DD-AF92-4211-80E5-5DFBD52EE2D2}"/>
          </ac:spMkLst>
        </pc:spChg>
        <pc:spChg chg="mod">
          <ac:chgData name="Lam, Jaicee H." userId="e5927eaa-06cd-477b-8660-03fffce8533b" providerId="ADAL" clId="{139C5CAD-9743-4EC9-868D-485985690AD8}" dt="2020-03-03T08:09:39.348" v="14" actId="20577"/>
          <ac:spMkLst>
            <pc:docMk/>
            <pc:sldMk cId="1102008274" sldId="307"/>
            <ac:spMk id="8" creationId="{E9C55604-C34C-4128-99C3-9CC5D5F88BF4}"/>
          </ac:spMkLst>
        </pc:spChg>
      </pc:sldChg>
      <pc:sldChg chg="addSp modSp add">
        <pc:chgData name="Lam, Jaicee H." userId="e5927eaa-06cd-477b-8660-03fffce8533b" providerId="ADAL" clId="{139C5CAD-9743-4EC9-868D-485985690AD8}" dt="2020-03-04T08:12:33.482" v="545"/>
        <pc:sldMkLst>
          <pc:docMk/>
          <pc:sldMk cId="2394793380" sldId="307"/>
        </pc:sldMkLst>
        <pc:spChg chg="mod">
          <ac:chgData name="Lam, Jaicee H." userId="e5927eaa-06cd-477b-8660-03fffce8533b" providerId="ADAL" clId="{139C5CAD-9743-4EC9-868D-485985690AD8}" dt="2020-03-04T07:39:33.614" v="476"/>
          <ac:spMkLst>
            <pc:docMk/>
            <pc:sldMk cId="2394793380" sldId="307"/>
            <ac:spMk id="3" creationId="{A6DA91F9-FCB7-4743-8350-DE8C8243C07D}"/>
          </ac:spMkLst>
        </pc:spChg>
        <pc:spChg chg="mod">
          <ac:chgData name="Lam, Jaicee H." userId="e5927eaa-06cd-477b-8660-03fffce8533b" providerId="ADAL" clId="{139C5CAD-9743-4EC9-868D-485985690AD8}" dt="2020-03-04T08:12:33.482" v="545"/>
          <ac:spMkLst>
            <pc:docMk/>
            <pc:sldMk cId="2394793380" sldId="307"/>
            <ac:spMk id="4" creationId="{B1C62C84-1193-4ADB-8A85-1D89F2FE97E2}"/>
          </ac:spMkLst>
        </pc:spChg>
        <pc:spChg chg="mod">
          <ac:chgData name="Lam, Jaicee H." userId="e5927eaa-06cd-477b-8660-03fffce8533b" providerId="ADAL" clId="{139C5CAD-9743-4EC9-868D-485985690AD8}" dt="2020-03-04T06:53:01.079" v="232" actId="15"/>
          <ac:spMkLst>
            <pc:docMk/>
            <pc:sldMk cId="2394793380" sldId="307"/>
            <ac:spMk id="5" creationId="{E9139430-7A10-41E8-8672-EC65F71B568E}"/>
          </ac:spMkLst>
        </pc:spChg>
        <pc:spChg chg="mod">
          <ac:chgData name="Lam, Jaicee H." userId="e5927eaa-06cd-477b-8660-03fffce8533b" providerId="ADAL" clId="{139C5CAD-9743-4EC9-868D-485985690AD8}" dt="2020-03-03T08:12:53.999" v="24" actId="27636"/>
          <ac:spMkLst>
            <pc:docMk/>
            <pc:sldMk cId="2394793380" sldId="307"/>
            <ac:spMk id="6" creationId="{398152BC-43A6-4818-8311-0A33454E6222}"/>
          </ac:spMkLst>
        </pc:spChg>
        <pc:spChg chg="mod">
          <ac:chgData name="Lam, Jaicee H." userId="e5927eaa-06cd-477b-8660-03fffce8533b" providerId="ADAL" clId="{139C5CAD-9743-4EC9-868D-485985690AD8}" dt="2020-03-03T08:13:46.207" v="28"/>
          <ac:spMkLst>
            <pc:docMk/>
            <pc:sldMk cId="2394793380" sldId="307"/>
            <ac:spMk id="8" creationId="{6390F593-5623-4A34-A97D-B347E3602C60}"/>
          </ac:spMkLst>
        </pc:spChg>
        <pc:picChg chg="add mod">
          <ac:chgData name="Lam, Jaicee H." userId="e5927eaa-06cd-477b-8660-03fffce8533b" providerId="ADAL" clId="{139C5CAD-9743-4EC9-868D-485985690AD8}" dt="2020-03-03T08:14:54.682" v="38" actId="1076"/>
          <ac:picMkLst>
            <pc:docMk/>
            <pc:sldMk cId="2394793380" sldId="307"/>
            <ac:picMk id="9" creationId="{11CB3934-EB5D-432B-8271-33ADD7847C46}"/>
          </ac:picMkLst>
        </pc:picChg>
      </pc:sldChg>
      <pc:sldChg chg="delSp modSp add">
        <pc:chgData name="Lam, Jaicee H." userId="e5927eaa-06cd-477b-8660-03fffce8533b" providerId="ADAL" clId="{139C5CAD-9743-4EC9-868D-485985690AD8}" dt="2020-03-04T08:12:36.745" v="546"/>
        <pc:sldMkLst>
          <pc:docMk/>
          <pc:sldMk cId="2705165879" sldId="308"/>
        </pc:sldMkLst>
        <pc:spChg chg="mod">
          <ac:chgData name="Lam, Jaicee H." userId="e5927eaa-06cd-477b-8660-03fffce8533b" providerId="ADAL" clId="{139C5CAD-9743-4EC9-868D-485985690AD8}" dt="2020-03-04T07:39:36.371" v="477"/>
          <ac:spMkLst>
            <pc:docMk/>
            <pc:sldMk cId="2705165879" sldId="308"/>
            <ac:spMk id="3" creationId="{A6DA91F9-FCB7-4743-8350-DE8C8243C07D}"/>
          </ac:spMkLst>
        </pc:spChg>
        <pc:spChg chg="mod">
          <ac:chgData name="Lam, Jaicee H." userId="e5927eaa-06cd-477b-8660-03fffce8533b" providerId="ADAL" clId="{139C5CAD-9743-4EC9-868D-485985690AD8}" dt="2020-03-04T08:12:36.745" v="546"/>
          <ac:spMkLst>
            <pc:docMk/>
            <pc:sldMk cId="2705165879" sldId="308"/>
            <ac:spMk id="4" creationId="{B1C62C84-1193-4ADB-8A85-1D89F2FE97E2}"/>
          </ac:spMkLst>
        </pc:spChg>
        <pc:spChg chg="mod">
          <ac:chgData name="Lam, Jaicee H." userId="e5927eaa-06cd-477b-8660-03fffce8533b" providerId="ADAL" clId="{139C5CAD-9743-4EC9-868D-485985690AD8}" dt="2020-03-04T07:28:29.969" v="452" actId="12"/>
          <ac:spMkLst>
            <pc:docMk/>
            <pc:sldMk cId="2705165879" sldId="308"/>
            <ac:spMk id="5" creationId="{E9139430-7A10-41E8-8672-EC65F71B568E}"/>
          </ac:spMkLst>
        </pc:spChg>
        <pc:spChg chg="mod">
          <ac:chgData name="Lam, Jaicee H." userId="e5927eaa-06cd-477b-8660-03fffce8533b" providerId="ADAL" clId="{139C5CAD-9743-4EC9-868D-485985690AD8}" dt="2020-03-04T06:25:00.772" v="40"/>
          <ac:spMkLst>
            <pc:docMk/>
            <pc:sldMk cId="2705165879" sldId="308"/>
            <ac:spMk id="8" creationId="{6390F593-5623-4A34-A97D-B347E3602C60}"/>
          </ac:spMkLst>
        </pc:spChg>
        <pc:picChg chg="del">
          <ac:chgData name="Lam, Jaicee H." userId="e5927eaa-06cd-477b-8660-03fffce8533b" providerId="ADAL" clId="{139C5CAD-9743-4EC9-868D-485985690AD8}" dt="2020-03-04T06:25:08.256" v="42" actId="478"/>
          <ac:picMkLst>
            <pc:docMk/>
            <pc:sldMk cId="2705165879" sldId="308"/>
            <ac:picMk id="9" creationId="{11CB3934-EB5D-432B-8271-33ADD7847C46}"/>
          </ac:picMkLst>
        </pc:picChg>
      </pc:sldChg>
      <pc:sldChg chg="modSp add">
        <pc:chgData name="Lam, Jaicee H." userId="e5927eaa-06cd-477b-8660-03fffce8533b" providerId="ADAL" clId="{139C5CAD-9743-4EC9-868D-485985690AD8}" dt="2020-03-04T08:12:43.027" v="547"/>
        <pc:sldMkLst>
          <pc:docMk/>
          <pc:sldMk cId="2596422118" sldId="309"/>
        </pc:sldMkLst>
        <pc:spChg chg="mod">
          <ac:chgData name="Lam, Jaicee H." userId="e5927eaa-06cd-477b-8660-03fffce8533b" providerId="ADAL" clId="{139C5CAD-9743-4EC9-868D-485985690AD8}" dt="2020-03-04T07:39:39.983" v="478"/>
          <ac:spMkLst>
            <pc:docMk/>
            <pc:sldMk cId="2596422118" sldId="309"/>
            <ac:spMk id="3" creationId="{A6DA91F9-FCB7-4743-8350-DE8C8243C07D}"/>
          </ac:spMkLst>
        </pc:spChg>
        <pc:spChg chg="mod">
          <ac:chgData name="Lam, Jaicee H." userId="e5927eaa-06cd-477b-8660-03fffce8533b" providerId="ADAL" clId="{139C5CAD-9743-4EC9-868D-485985690AD8}" dt="2020-03-04T08:12:43.027" v="547"/>
          <ac:spMkLst>
            <pc:docMk/>
            <pc:sldMk cId="2596422118" sldId="309"/>
            <ac:spMk id="4" creationId="{B1C62C84-1193-4ADB-8A85-1D89F2FE97E2}"/>
          </ac:spMkLst>
        </pc:spChg>
        <pc:spChg chg="mod">
          <ac:chgData name="Lam, Jaicee H." userId="e5927eaa-06cd-477b-8660-03fffce8533b" providerId="ADAL" clId="{139C5CAD-9743-4EC9-868D-485985690AD8}" dt="2020-03-04T07:28:58.125" v="454" actId="207"/>
          <ac:spMkLst>
            <pc:docMk/>
            <pc:sldMk cId="2596422118" sldId="309"/>
            <ac:spMk id="5" creationId="{E9139430-7A10-41E8-8672-EC65F71B568E}"/>
          </ac:spMkLst>
        </pc:spChg>
        <pc:spChg chg="mod">
          <ac:chgData name="Lam, Jaicee H." userId="e5927eaa-06cd-477b-8660-03fffce8533b" providerId="ADAL" clId="{139C5CAD-9743-4EC9-868D-485985690AD8}" dt="2020-03-04T06:25:27.816" v="44"/>
          <ac:spMkLst>
            <pc:docMk/>
            <pc:sldMk cId="2596422118" sldId="309"/>
            <ac:spMk id="8" creationId="{6390F593-5623-4A34-A97D-B347E3602C60}"/>
          </ac:spMkLst>
        </pc:spChg>
      </pc:sldChg>
      <pc:sldChg chg="modSp add modNotesTx">
        <pc:chgData name="Lam, Jaicee H." userId="e5927eaa-06cd-477b-8660-03fffce8533b" providerId="ADAL" clId="{139C5CAD-9743-4EC9-868D-485985690AD8}" dt="2020-03-04T08:12:47.837" v="548"/>
        <pc:sldMkLst>
          <pc:docMk/>
          <pc:sldMk cId="3877843034" sldId="310"/>
        </pc:sldMkLst>
        <pc:spChg chg="mod">
          <ac:chgData name="Lam, Jaicee H." userId="e5927eaa-06cd-477b-8660-03fffce8533b" providerId="ADAL" clId="{139C5CAD-9743-4EC9-868D-485985690AD8}" dt="2020-03-04T07:39:44.304" v="479"/>
          <ac:spMkLst>
            <pc:docMk/>
            <pc:sldMk cId="3877843034" sldId="310"/>
            <ac:spMk id="3" creationId="{A6DA91F9-FCB7-4743-8350-DE8C8243C07D}"/>
          </ac:spMkLst>
        </pc:spChg>
        <pc:spChg chg="mod">
          <ac:chgData name="Lam, Jaicee H." userId="e5927eaa-06cd-477b-8660-03fffce8533b" providerId="ADAL" clId="{139C5CAD-9743-4EC9-868D-485985690AD8}" dt="2020-03-04T08:12:47.837" v="548"/>
          <ac:spMkLst>
            <pc:docMk/>
            <pc:sldMk cId="3877843034" sldId="310"/>
            <ac:spMk id="4" creationId="{B1C62C84-1193-4ADB-8A85-1D89F2FE97E2}"/>
          </ac:spMkLst>
        </pc:spChg>
        <pc:spChg chg="mod">
          <ac:chgData name="Lam, Jaicee H." userId="e5927eaa-06cd-477b-8660-03fffce8533b" providerId="ADAL" clId="{139C5CAD-9743-4EC9-868D-485985690AD8}" dt="2020-03-04T07:29:37.332" v="457" actId="207"/>
          <ac:spMkLst>
            <pc:docMk/>
            <pc:sldMk cId="3877843034" sldId="310"/>
            <ac:spMk id="5" creationId="{E9139430-7A10-41E8-8672-EC65F71B568E}"/>
          </ac:spMkLst>
        </pc:spChg>
        <pc:spChg chg="mod">
          <ac:chgData name="Lam, Jaicee H." userId="e5927eaa-06cd-477b-8660-03fffce8533b" providerId="ADAL" clId="{139C5CAD-9743-4EC9-868D-485985690AD8}" dt="2020-03-04T06:25:59.329" v="47"/>
          <ac:spMkLst>
            <pc:docMk/>
            <pc:sldMk cId="3877843034" sldId="310"/>
            <ac:spMk id="8" creationId="{6390F593-5623-4A34-A97D-B347E3602C60}"/>
          </ac:spMkLst>
        </pc:spChg>
      </pc:sldChg>
      <pc:sldChg chg="addSp delSp modSp add modNotesTx">
        <pc:chgData name="Lam, Jaicee H." userId="e5927eaa-06cd-477b-8660-03fffce8533b" providerId="ADAL" clId="{139C5CAD-9743-4EC9-868D-485985690AD8}" dt="2020-03-04T08:12:51.599" v="549"/>
        <pc:sldMkLst>
          <pc:docMk/>
          <pc:sldMk cId="1336483110" sldId="311"/>
        </pc:sldMkLst>
        <pc:spChg chg="mod">
          <ac:chgData name="Lam, Jaicee H." userId="e5927eaa-06cd-477b-8660-03fffce8533b" providerId="ADAL" clId="{139C5CAD-9743-4EC9-868D-485985690AD8}" dt="2020-03-04T07:39:46.556" v="480"/>
          <ac:spMkLst>
            <pc:docMk/>
            <pc:sldMk cId="1336483110" sldId="311"/>
            <ac:spMk id="3" creationId="{94817395-66C9-4070-AA46-B2371D0E2A78}"/>
          </ac:spMkLst>
        </pc:spChg>
        <pc:spChg chg="mod">
          <ac:chgData name="Lam, Jaicee H." userId="e5927eaa-06cd-477b-8660-03fffce8533b" providerId="ADAL" clId="{139C5CAD-9743-4EC9-868D-485985690AD8}" dt="2020-03-04T08:12:51.599" v="549"/>
          <ac:spMkLst>
            <pc:docMk/>
            <pc:sldMk cId="1336483110" sldId="311"/>
            <ac:spMk id="4" creationId="{7FC63E49-6329-4814-9E07-0C0FEEC11B57}"/>
          </ac:spMkLst>
        </pc:spChg>
        <pc:spChg chg="mod">
          <ac:chgData name="Lam, Jaicee H." userId="e5927eaa-06cd-477b-8660-03fffce8533b" providerId="ADAL" clId="{139C5CAD-9743-4EC9-868D-485985690AD8}" dt="2020-03-04T06:36:29.648" v="66"/>
          <ac:spMkLst>
            <pc:docMk/>
            <pc:sldMk cId="1336483110" sldId="311"/>
            <ac:spMk id="5" creationId="{A86A69D6-79E5-4C8F-8D0C-72B7AD514EC6}"/>
          </ac:spMkLst>
        </pc:spChg>
        <pc:spChg chg="mod">
          <ac:chgData name="Lam, Jaicee H." userId="e5927eaa-06cd-477b-8660-03fffce8533b" providerId="ADAL" clId="{139C5CAD-9743-4EC9-868D-485985690AD8}" dt="2020-03-04T06:33:23.213" v="63" actId="27636"/>
          <ac:spMkLst>
            <pc:docMk/>
            <pc:sldMk cId="1336483110" sldId="311"/>
            <ac:spMk id="7" creationId="{B0D1D865-72E1-4CB0-B9E9-5E942FB015D3}"/>
          </ac:spMkLst>
        </pc:spChg>
        <pc:spChg chg="del">
          <ac:chgData name="Lam, Jaicee H." userId="e5927eaa-06cd-477b-8660-03fffce8533b" providerId="ADAL" clId="{139C5CAD-9743-4EC9-868D-485985690AD8}" dt="2020-03-04T06:37:04.244" v="67" actId="3680"/>
          <ac:spMkLst>
            <pc:docMk/>
            <pc:sldMk cId="1336483110" sldId="311"/>
            <ac:spMk id="8" creationId="{A400652B-79A9-43D8-9962-1AF74DAA01AA}"/>
          </ac:spMkLst>
        </pc:spChg>
        <pc:graphicFrameChg chg="add mod ord modGraphic">
          <ac:chgData name="Lam, Jaicee H." userId="e5927eaa-06cd-477b-8660-03fffce8533b" providerId="ADAL" clId="{139C5CAD-9743-4EC9-868D-485985690AD8}" dt="2020-03-04T06:38:04.348" v="81" actId="14100"/>
          <ac:graphicFrameMkLst>
            <pc:docMk/>
            <pc:sldMk cId="1336483110" sldId="311"/>
            <ac:graphicFrameMk id="9" creationId="{F0D60C34-33E3-4FD3-B0B1-C715C8A25B3C}"/>
          </ac:graphicFrameMkLst>
        </pc:graphicFrameChg>
      </pc:sldChg>
      <pc:sldChg chg="modSp add ord">
        <pc:chgData name="Lam, Jaicee H." userId="e5927eaa-06cd-477b-8660-03fffce8533b" providerId="ADAL" clId="{139C5CAD-9743-4EC9-868D-485985690AD8}" dt="2020-03-04T08:12:55.334" v="550"/>
        <pc:sldMkLst>
          <pc:docMk/>
          <pc:sldMk cId="3021909468" sldId="312"/>
        </pc:sldMkLst>
        <pc:spChg chg="mod">
          <ac:chgData name="Lam, Jaicee H." userId="e5927eaa-06cd-477b-8660-03fffce8533b" providerId="ADAL" clId="{139C5CAD-9743-4EC9-868D-485985690AD8}" dt="2020-03-04T07:39:48.592" v="481"/>
          <ac:spMkLst>
            <pc:docMk/>
            <pc:sldMk cId="3021909468" sldId="312"/>
            <ac:spMk id="3" creationId="{A6DA91F9-FCB7-4743-8350-DE8C8243C07D}"/>
          </ac:spMkLst>
        </pc:spChg>
        <pc:spChg chg="mod">
          <ac:chgData name="Lam, Jaicee H." userId="e5927eaa-06cd-477b-8660-03fffce8533b" providerId="ADAL" clId="{139C5CAD-9743-4EC9-868D-485985690AD8}" dt="2020-03-04T08:12:55.334" v="550"/>
          <ac:spMkLst>
            <pc:docMk/>
            <pc:sldMk cId="3021909468" sldId="312"/>
            <ac:spMk id="4" creationId="{B1C62C84-1193-4ADB-8A85-1D89F2FE97E2}"/>
          </ac:spMkLst>
        </pc:spChg>
        <pc:spChg chg="mod">
          <ac:chgData name="Lam, Jaicee H." userId="e5927eaa-06cd-477b-8660-03fffce8533b" providerId="ADAL" clId="{139C5CAD-9743-4EC9-868D-485985690AD8}" dt="2020-03-04T06:53:21.941" v="234" actId="12"/>
          <ac:spMkLst>
            <pc:docMk/>
            <pc:sldMk cId="3021909468" sldId="312"/>
            <ac:spMk id="5" creationId="{E9139430-7A10-41E8-8672-EC65F71B568E}"/>
          </ac:spMkLst>
        </pc:spChg>
        <pc:spChg chg="mod">
          <ac:chgData name="Lam, Jaicee H." userId="e5927eaa-06cd-477b-8660-03fffce8533b" providerId="ADAL" clId="{139C5CAD-9743-4EC9-868D-485985690AD8}" dt="2020-03-04T06:42:01.845" v="91"/>
          <ac:spMkLst>
            <pc:docMk/>
            <pc:sldMk cId="3021909468" sldId="312"/>
            <ac:spMk id="7" creationId="{D7903B0A-C96B-41D0-8272-1E599D44A95D}"/>
          </ac:spMkLst>
        </pc:spChg>
        <pc:spChg chg="mod">
          <ac:chgData name="Lam, Jaicee H." userId="e5927eaa-06cd-477b-8660-03fffce8533b" providerId="ADAL" clId="{139C5CAD-9743-4EC9-868D-485985690AD8}" dt="2020-03-04T06:42:03.878" v="92" actId="20577"/>
          <ac:spMkLst>
            <pc:docMk/>
            <pc:sldMk cId="3021909468" sldId="312"/>
            <ac:spMk id="8" creationId="{6390F593-5623-4A34-A97D-B347E3602C60}"/>
          </ac:spMkLst>
        </pc:spChg>
      </pc:sldChg>
      <pc:sldChg chg="modSp add">
        <pc:chgData name="Lam, Jaicee H." userId="e5927eaa-06cd-477b-8660-03fffce8533b" providerId="ADAL" clId="{139C5CAD-9743-4EC9-868D-485985690AD8}" dt="2020-03-05T05:18:24.217" v="565" actId="20577"/>
        <pc:sldMkLst>
          <pc:docMk/>
          <pc:sldMk cId="2711782990" sldId="313"/>
        </pc:sldMkLst>
        <pc:spChg chg="mod">
          <ac:chgData name="Lam, Jaicee H." userId="e5927eaa-06cd-477b-8660-03fffce8533b" providerId="ADAL" clId="{139C5CAD-9743-4EC9-868D-485985690AD8}" dt="2020-03-04T07:39:54.139" v="482"/>
          <ac:spMkLst>
            <pc:docMk/>
            <pc:sldMk cId="2711782990" sldId="313"/>
            <ac:spMk id="3" creationId="{A6DA91F9-FCB7-4743-8350-DE8C8243C07D}"/>
          </ac:spMkLst>
        </pc:spChg>
        <pc:spChg chg="mod">
          <ac:chgData name="Lam, Jaicee H." userId="e5927eaa-06cd-477b-8660-03fffce8533b" providerId="ADAL" clId="{139C5CAD-9743-4EC9-868D-485985690AD8}" dt="2020-03-04T08:12:58.326" v="551"/>
          <ac:spMkLst>
            <pc:docMk/>
            <pc:sldMk cId="2711782990" sldId="313"/>
            <ac:spMk id="4" creationId="{B1C62C84-1193-4ADB-8A85-1D89F2FE97E2}"/>
          </ac:spMkLst>
        </pc:spChg>
        <pc:spChg chg="mod">
          <ac:chgData name="Lam, Jaicee H." userId="e5927eaa-06cd-477b-8660-03fffce8533b" providerId="ADAL" clId="{139C5CAD-9743-4EC9-868D-485985690AD8}" dt="2020-03-05T05:18:24.217" v="565" actId="20577"/>
          <ac:spMkLst>
            <pc:docMk/>
            <pc:sldMk cId="2711782990" sldId="313"/>
            <ac:spMk id="5" creationId="{E9139430-7A10-41E8-8672-EC65F71B568E}"/>
          </ac:spMkLst>
        </pc:spChg>
        <pc:spChg chg="mod">
          <ac:chgData name="Lam, Jaicee H." userId="e5927eaa-06cd-477b-8660-03fffce8533b" providerId="ADAL" clId="{139C5CAD-9743-4EC9-868D-485985690AD8}" dt="2020-03-04T06:43:44.697" v="97"/>
          <ac:spMkLst>
            <pc:docMk/>
            <pc:sldMk cId="2711782990" sldId="313"/>
            <ac:spMk id="7" creationId="{D7903B0A-C96B-41D0-8272-1E599D44A95D}"/>
          </ac:spMkLst>
        </pc:spChg>
      </pc:sldChg>
      <pc:sldChg chg="addSp modSp add modNotesTx">
        <pc:chgData name="Lam, Jaicee H." userId="e5927eaa-06cd-477b-8660-03fffce8533b" providerId="ADAL" clId="{139C5CAD-9743-4EC9-868D-485985690AD8}" dt="2020-03-05T05:18:57.227" v="601" actId="20577"/>
        <pc:sldMkLst>
          <pc:docMk/>
          <pc:sldMk cId="3082341385" sldId="314"/>
        </pc:sldMkLst>
        <pc:spChg chg="mod">
          <ac:chgData name="Lam, Jaicee H." userId="e5927eaa-06cd-477b-8660-03fffce8533b" providerId="ADAL" clId="{139C5CAD-9743-4EC9-868D-485985690AD8}" dt="2020-03-04T07:39:57.455" v="483"/>
          <ac:spMkLst>
            <pc:docMk/>
            <pc:sldMk cId="3082341385" sldId="314"/>
            <ac:spMk id="3" creationId="{A6DA91F9-FCB7-4743-8350-DE8C8243C07D}"/>
          </ac:spMkLst>
        </pc:spChg>
        <pc:spChg chg="mod">
          <ac:chgData name="Lam, Jaicee H." userId="e5927eaa-06cd-477b-8660-03fffce8533b" providerId="ADAL" clId="{139C5CAD-9743-4EC9-868D-485985690AD8}" dt="2020-03-04T08:13:00.999" v="552"/>
          <ac:spMkLst>
            <pc:docMk/>
            <pc:sldMk cId="3082341385" sldId="314"/>
            <ac:spMk id="4" creationId="{B1C62C84-1193-4ADB-8A85-1D89F2FE97E2}"/>
          </ac:spMkLst>
        </pc:spChg>
        <pc:spChg chg="mod">
          <ac:chgData name="Lam, Jaicee H." userId="e5927eaa-06cd-477b-8660-03fffce8533b" providerId="ADAL" clId="{139C5CAD-9743-4EC9-868D-485985690AD8}" dt="2020-03-04T06:45:18.072" v="121"/>
          <ac:spMkLst>
            <pc:docMk/>
            <pc:sldMk cId="3082341385" sldId="314"/>
            <ac:spMk id="5" creationId="{E9139430-7A10-41E8-8672-EC65F71B568E}"/>
          </ac:spMkLst>
        </pc:spChg>
        <pc:spChg chg="mod">
          <ac:chgData name="Lam, Jaicee H." userId="e5927eaa-06cd-477b-8660-03fffce8533b" providerId="ADAL" clId="{139C5CAD-9743-4EC9-868D-485985690AD8}" dt="2020-03-04T06:44:49.248" v="114"/>
          <ac:spMkLst>
            <pc:docMk/>
            <pc:sldMk cId="3082341385" sldId="314"/>
            <ac:spMk id="7" creationId="{D7903B0A-C96B-41D0-8272-1E599D44A95D}"/>
          </ac:spMkLst>
        </pc:spChg>
        <pc:spChg chg="add mod">
          <ac:chgData name="Lam, Jaicee H." userId="e5927eaa-06cd-477b-8660-03fffce8533b" providerId="ADAL" clId="{139C5CAD-9743-4EC9-868D-485985690AD8}" dt="2020-03-04T06:47:23.747" v="144" actId="14100"/>
          <ac:spMkLst>
            <pc:docMk/>
            <pc:sldMk cId="3082341385" sldId="314"/>
            <ac:spMk id="9" creationId="{B1B3D097-8295-477E-AE7B-2C539E1B3943}"/>
          </ac:spMkLst>
        </pc:spChg>
        <pc:spChg chg="add mod">
          <ac:chgData name="Lam, Jaicee H." userId="e5927eaa-06cd-477b-8660-03fffce8533b" providerId="ADAL" clId="{139C5CAD-9743-4EC9-868D-485985690AD8}" dt="2020-03-05T05:18:57.227" v="601" actId="20577"/>
          <ac:spMkLst>
            <pc:docMk/>
            <pc:sldMk cId="3082341385" sldId="314"/>
            <ac:spMk id="10" creationId="{8AF51628-BE68-469F-AA78-F71B753ADBF3}"/>
          </ac:spMkLst>
        </pc:spChg>
      </pc:sldChg>
      <pc:sldChg chg="modSp add del modNotesTx">
        <pc:chgData name="Lam, Jaicee H." userId="e5927eaa-06cd-477b-8660-03fffce8533b" providerId="ADAL" clId="{139C5CAD-9743-4EC9-868D-485985690AD8}" dt="2020-03-04T06:50:48.997" v="204" actId="2696"/>
        <pc:sldMkLst>
          <pc:docMk/>
          <pc:sldMk cId="3438035352" sldId="315"/>
        </pc:sldMkLst>
        <pc:spChg chg="mod">
          <ac:chgData name="Lam, Jaicee H." userId="e5927eaa-06cd-477b-8660-03fffce8533b" providerId="ADAL" clId="{139C5CAD-9743-4EC9-868D-485985690AD8}" dt="2020-03-04T06:49:48.206" v="194" actId="20577"/>
          <ac:spMkLst>
            <pc:docMk/>
            <pc:sldMk cId="3438035352" sldId="315"/>
            <ac:spMk id="5" creationId="{A78D4B54-9231-46F9-9116-F4BDD18A4B01}"/>
          </ac:spMkLst>
        </pc:spChg>
        <pc:spChg chg="mod">
          <ac:chgData name="Lam, Jaicee H." userId="e5927eaa-06cd-477b-8660-03fffce8533b" providerId="ADAL" clId="{139C5CAD-9743-4EC9-868D-485985690AD8}" dt="2020-03-04T06:49:08.414" v="171" actId="27636"/>
          <ac:spMkLst>
            <pc:docMk/>
            <pc:sldMk cId="3438035352" sldId="315"/>
            <ac:spMk id="6" creationId="{8814DF43-828F-4F96-84FD-8AC83071A3FF}"/>
          </ac:spMkLst>
        </pc:spChg>
        <pc:spChg chg="mod">
          <ac:chgData name="Lam, Jaicee H." userId="e5927eaa-06cd-477b-8660-03fffce8533b" providerId="ADAL" clId="{139C5CAD-9743-4EC9-868D-485985690AD8}" dt="2020-03-04T06:49:25.262" v="175" actId="20577"/>
          <ac:spMkLst>
            <pc:docMk/>
            <pc:sldMk cId="3438035352" sldId="315"/>
            <ac:spMk id="8" creationId="{52F94777-BDC6-4110-BE8E-830A408ABBD1}"/>
          </ac:spMkLst>
        </pc:spChg>
        <pc:spChg chg="mod">
          <ac:chgData name="Lam, Jaicee H." userId="e5927eaa-06cd-477b-8660-03fffce8533b" providerId="ADAL" clId="{139C5CAD-9743-4EC9-868D-485985690AD8}" dt="2020-03-04T06:49:15.542" v="172"/>
          <ac:spMkLst>
            <pc:docMk/>
            <pc:sldMk cId="3438035352" sldId="315"/>
            <ac:spMk id="9" creationId="{CC4EE1B4-F775-4EDE-AFDF-3EA4E3B1593F}"/>
          </ac:spMkLst>
        </pc:spChg>
      </pc:sldChg>
      <pc:sldChg chg="addSp modSp add ord">
        <pc:chgData name="Lam, Jaicee H." userId="e5927eaa-06cd-477b-8660-03fffce8533b" providerId="ADAL" clId="{139C5CAD-9743-4EC9-868D-485985690AD8}" dt="2020-03-04T08:13:03.651" v="553"/>
        <pc:sldMkLst>
          <pc:docMk/>
          <pc:sldMk cId="23700907" sldId="316"/>
        </pc:sldMkLst>
        <pc:spChg chg="mod">
          <ac:chgData name="Lam, Jaicee H." userId="e5927eaa-06cd-477b-8660-03fffce8533b" providerId="ADAL" clId="{139C5CAD-9743-4EC9-868D-485985690AD8}" dt="2020-03-04T07:40:00.717" v="484"/>
          <ac:spMkLst>
            <pc:docMk/>
            <pc:sldMk cId="23700907" sldId="316"/>
            <ac:spMk id="3" creationId="{A6DA91F9-FCB7-4743-8350-DE8C8243C07D}"/>
          </ac:spMkLst>
        </pc:spChg>
        <pc:spChg chg="mod">
          <ac:chgData name="Lam, Jaicee H." userId="e5927eaa-06cd-477b-8660-03fffce8533b" providerId="ADAL" clId="{139C5CAD-9743-4EC9-868D-485985690AD8}" dt="2020-03-04T08:13:03.651" v="553"/>
          <ac:spMkLst>
            <pc:docMk/>
            <pc:sldMk cId="23700907" sldId="316"/>
            <ac:spMk id="4" creationId="{B1C62C84-1193-4ADB-8A85-1D89F2FE97E2}"/>
          </ac:spMkLst>
        </pc:spChg>
        <pc:spChg chg="mod">
          <ac:chgData name="Lam, Jaicee H." userId="e5927eaa-06cd-477b-8660-03fffce8533b" providerId="ADAL" clId="{139C5CAD-9743-4EC9-868D-485985690AD8}" dt="2020-03-04T06:50:37.204" v="203" actId="5793"/>
          <ac:spMkLst>
            <pc:docMk/>
            <pc:sldMk cId="23700907" sldId="316"/>
            <ac:spMk id="5" creationId="{E9139430-7A10-41E8-8672-EC65F71B568E}"/>
          </ac:spMkLst>
        </pc:spChg>
        <pc:spChg chg="mod">
          <ac:chgData name="Lam, Jaicee H." userId="e5927eaa-06cd-477b-8660-03fffce8533b" providerId="ADAL" clId="{139C5CAD-9743-4EC9-868D-485985690AD8}" dt="2020-03-04T06:50:21.620" v="197"/>
          <ac:spMkLst>
            <pc:docMk/>
            <pc:sldMk cId="23700907" sldId="316"/>
            <ac:spMk id="7" creationId="{D7903B0A-C96B-41D0-8272-1E599D44A95D}"/>
          </ac:spMkLst>
        </pc:spChg>
        <pc:picChg chg="add mod">
          <ac:chgData name="Lam, Jaicee H." userId="e5927eaa-06cd-477b-8660-03fffce8533b" providerId="ADAL" clId="{139C5CAD-9743-4EC9-868D-485985690AD8}" dt="2020-03-04T06:51:01.686" v="208" actId="1076"/>
          <ac:picMkLst>
            <pc:docMk/>
            <pc:sldMk cId="23700907" sldId="316"/>
            <ac:picMk id="9" creationId="{8FAB57F1-A395-4EB1-9310-469623FB0503}"/>
          </ac:picMkLst>
        </pc:picChg>
      </pc:sldChg>
      <pc:sldChg chg="addSp delSp modSp add">
        <pc:chgData name="Lam, Jaicee H." userId="e5927eaa-06cd-477b-8660-03fffce8533b" providerId="ADAL" clId="{139C5CAD-9743-4EC9-868D-485985690AD8}" dt="2020-03-04T08:13:05.655" v="554"/>
        <pc:sldMkLst>
          <pc:docMk/>
          <pc:sldMk cId="1012632136" sldId="317"/>
        </pc:sldMkLst>
        <pc:spChg chg="mod">
          <ac:chgData name="Lam, Jaicee H." userId="e5927eaa-06cd-477b-8660-03fffce8533b" providerId="ADAL" clId="{139C5CAD-9743-4EC9-868D-485985690AD8}" dt="2020-03-04T07:40:04.980" v="485"/>
          <ac:spMkLst>
            <pc:docMk/>
            <pc:sldMk cId="1012632136" sldId="317"/>
            <ac:spMk id="3" creationId="{A6DA91F9-FCB7-4743-8350-DE8C8243C07D}"/>
          </ac:spMkLst>
        </pc:spChg>
        <pc:spChg chg="mod">
          <ac:chgData name="Lam, Jaicee H." userId="e5927eaa-06cd-477b-8660-03fffce8533b" providerId="ADAL" clId="{139C5CAD-9743-4EC9-868D-485985690AD8}" dt="2020-03-04T08:13:05.655" v="554"/>
          <ac:spMkLst>
            <pc:docMk/>
            <pc:sldMk cId="1012632136" sldId="317"/>
            <ac:spMk id="4" creationId="{B1C62C84-1193-4ADB-8A85-1D89F2FE97E2}"/>
          </ac:spMkLst>
        </pc:spChg>
        <pc:spChg chg="mod">
          <ac:chgData name="Lam, Jaicee H." userId="e5927eaa-06cd-477b-8660-03fffce8533b" providerId="ADAL" clId="{139C5CAD-9743-4EC9-868D-485985690AD8}" dt="2020-03-04T06:54:49.640" v="253" actId="2710"/>
          <ac:spMkLst>
            <pc:docMk/>
            <pc:sldMk cId="1012632136" sldId="317"/>
            <ac:spMk id="5" creationId="{E9139430-7A10-41E8-8672-EC65F71B568E}"/>
          </ac:spMkLst>
        </pc:spChg>
        <pc:spChg chg="mod">
          <ac:chgData name="Lam, Jaicee H." userId="e5927eaa-06cd-477b-8660-03fffce8533b" providerId="ADAL" clId="{139C5CAD-9743-4EC9-868D-485985690AD8}" dt="2020-03-04T06:51:45.142" v="211" actId="20577"/>
          <ac:spMkLst>
            <pc:docMk/>
            <pc:sldMk cId="1012632136" sldId="317"/>
            <ac:spMk id="7" creationId="{D7903B0A-C96B-41D0-8272-1E599D44A95D}"/>
          </ac:spMkLst>
        </pc:spChg>
        <pc:spChg chg="mod">
          <ac:chgData name="Lam, Jaicee H." userId="e5927eaa-06cd-477b-8660-03fffce8533b" providerId="ADAL" clId="{139C5CAD-9743-4EC9-868D-485985690AD8}" dt="2020-03-04T06:51:43.002" v="210"/>
          <ac:spMkLst>
            <pc:docMk/>
            <pc:sldMk cId="1012632136" sldId="317"/>
            <ac:spMk id="8" creationId="{6390F593-5623-4A34-A97D-B347E3602C60}"/>
          </ac:spMkLst>
        </pc:spChg>
        <pc:picChg chg="del">
          <ac:chgData name="Lam, Jaicee H." userId="e5927eaa-06cd-477b-8660-03fffce8533b" providerId="ADAL" clId="{139C5CAD-9743-4EC9-868D-485985690AD8}" dt="2020-03-04T06:51:48.147" v="212" actId="478"/>
          <ac:picMkLst>
            <pc:docMk/>
            <pc:sldMk cId="1012632136" sldId="317"/>
            <ac:picMk id="9" creationId="{8FAB57F1-A395-4EB1-9310-469623FB0503}"/>
          </ac:picMkLst>
        </pc:picChg>
        <pc:picChg chg="add mod">
          <ac:chgData name="Lam, Jaicee H." userId="e5927eaa-06cd-477b-8660-03fffce8533b" providerId="ADAL" clId="{139C5CAD-9743-4EC9-868D-485985690AD8}" dt="2020-03-04T06:55:19.802" v="258" actId="14100"/>
          <ac:picMkLst>
            <pc:docMk/>
            <pc:sldMk cId="1012632136" sldId="317"/>
            <ac:picMk id="10" creationId="{50D76C52-007C-44AA-BEED-C295BABC4F53}"/>
          </ac:picMkLst>
        </pc:picChg>
      </pc:sldChg>
      <pc:sldChg chg="delSp modSp add modNotesTx">
        <pc:chgData name="Lam, Jaicee H." userId="e5927eaa-06cd-477b-8660-03fffce8533b" providerId="ADAL" clId="{139C5CAD-9743-4EC9-868D-485985690AD8}" dt="2020-03-04T08:13:07.612" v="555"/>
        <pc:sldMkLst>
          <pc:docMk/>
          <pc:sldMk cId="3499963966" sldId="318"/>
        </pc:sldMkLst>
        <pc:spChg chg="mod">
          <ac:chgData name="Lam, Jaicee H." userId="e5927eaa-06cd-477b-8660-03fffce8533b" providerId="ADAL" clId="{139C5CAD-9743-4EC9-868D-485985690AD8}" dt="2020-03-04T07:40:08.307" v="486"/>
          <ac:spMkLst>
            <pc:docMk/>
            <pc:sldMk cId="3499963966" sldId="318"/>
            <ac:spMk id="3" creationId="{A6DA91F9-FCB7-4743-8350-DE8C8243C07D}"/>
          </ac:spMkLst>
        </pc:spChg>
        <pc:spChg chg="mod">
          <ac:chgData name="Lam, Jaicee H." userId="e5927eaa-06cd-477b-8660-03fffce8533b" providerId="ADAL" clId="{139C5CAD-9743-4EC9-868D-485985690AD8}" dt="2020-03-04T08:13:07.612" v="555"/>
          <ac:spMkLst>
            <pc:docMk/>
            <pc:sldMk cId="3499963966" sldId="318"/>
            <ac:spMk id="4" creationId="{B1C62C84-1193-4ADB-8A85-1D89F2FE97E2}"/>
          </ac:spMkLst>
        </pc:spChg>
        <pc:spChg chg="mod">
          <ac:chgData name="Lam, Jaicee H." userId="e5927eaa-06cd-477b-8660-03fffce8533b" providerId="ADAL" clId="{139C5CAD-9743-4EC9-868D-485985690AD8}" dt="2020-03-04T06:56:44.295" v="266" actId="5793"/>
          <ac:spMkLst>
            <pc:docMk/>
            <pc:sldMk cId="3499963966" sldId="318"/>
            <ac:spMk id="5" creationId="{E9139430-7A10-41E8-8672-EC65F71B568E}"/>
          </ac:spMkLst>
        </pc:spChg>
        <pc:spChg chg="mod">
          <ac:chgData name="Lam, Jaicee H." userId="e5927eaa-06cd-477b-8660-03fffce8533b" providerId="ADAL" clId="{139C5CAD-9743-4EC9-868D-485985690AD8}" dt="2020-03-04T06:56:28.631" v="261"/>
          <ac:spMkLst>
            <pc:docMk/>
            <pc:sldMk cId="3499963966" sldId="318"/>
            <ac:spMk id="8" creationId="{6390F593-5623-4A34-A97D-B347E3602C60}"/>
          </ac:spMkLst>
        </pc:spChg>
        <pc:picChg chg="del">
          <ac:chgData name="Lam, Jaicee H." userId="e5927eaa-06cd-477b-8660-03fffce8533b" providerId="ADAL" clId="{139C5CAD-9743-4EC9-868D-485985690AD8}" dt="2020-03-04T06:56:32.609" v="262" actId="478"/>
          <ac:picMkLst>
            <pc:docMk/>
            <pc:sldMk cId="3499963966" sldId="318"/>
            <ac:picMk id="10" creationId="{50D76C52-007C-44AA-BEED-C295BABC4F53}"/>
          </ac:picMkLst>
        </pc:picChg>
      </pc:sldChg>
      <pc:sldChg chg="modSp add modNotesTx">
        <pc:chgData name="Lam, Jaicee H." userId="e5927eaa-06cd-477b-8660-03fffce8533b" providerId="ADAL" clId="{139C5CAD-9743-4EC9-868D-485985690AD8}" dt="2020-03-04T08:13:09.500" v="556"/>
        <pc:sldMkLst>
          <pc:docMk/>
          <pc:sldMk cId="1218153826" sldId="319"/>
        </pc:sldMkLst>
        <pc:spChg chg="mod">
          <ac:chgData name="Lam, Jaicee H." userId="e5927eaa-06cd-477b-8660-03fffce8533b" providerId="ADAL" clId="{139C5CAD-9743-4EC9-868D-485985690AD8}" dt="2020-03-04T07:40:13.665" v="487"/>
          <ac:spMkLst>
            <pc:docMk/>
            <pc:sldMk cId="1218153826" sldId="319"/>
            <ac:spMk id="3" creationId="{A6DA91F9-FCB7-4743-8350-DE8C8243C07D}"/>
          </ac:spMkLst>
        </pc:spChg>
        <pc:spChg chg="mod">
          <ac:chgData name="Lam, Jaicee H." userId="e5927eaa-06cd-477b-8660-03fffce8533b" providerId="ADAL" clId="{139C5CAD-9743-4EC9-868D-485985690AD8}" dt="2020-03-04T08:13:09.500" v="556"/>
          <ac:spMkLst>
            <pc:docMk/>
            <pc:sldMk cId="1218153826" sldId="319"/>
            <ac:spMk id="4" creationId="{B1C62C84-1193-4ADB-8A85-1D89F2FE97E2}"/>
          </ac:spMkLst>
        </pc:spChg>
        <pc:spChg chg="mod">
          <ac:chgData name="Lam, Jaicee H." userId="e5927eaa-06cd-477b-8660-03fffce8533b" providerId="ADAL" clId="{139C5CAD-9743-4EC9-868D-485985690AD8}" dt="2020-03-04T06:57:13.539" v="270"/>
          <ac:spMkLst>
            <pc:docMk/>
            <pc:sldMk cId="1218153826" sldId="319"/>
            <ac:spMk id="5" creationId="{E9139430-7A10-41E8-8672-EC65F71B568E}"/>
          </ac:spMkLst>
        </pc:spChg>
        <pc:spChg chg="mod">
          <ac:chgData name="Lam, Jaicee H." userId="e5927eaa-06cd-477b-8660-03fffce8533b" providerId="ADAL" clId="{139C5CAD-9743-4EC9-868D-485985690AD8}" dt="2020-03-04T06:57:07.158" v="268"/>
          <ac:spMkLst>
            <pc:docMk/>
            <pc:sldMk cId="1218153826" sldId="319"/>
            <ac:spMk id="8" creationId="{6390F593-5623-4A34-A97D-B347E3602C60}"/>
          </ac:spMkLst>
        </pc:spChg>
      </pc:sldChg>
      <pc:sldChg chg="addSp delSp modSp add del">
        <pc:chgData name="Lam, Jaicee H." userId="e5927eaa-06cd-477b-8660-03fffce8533b" providerId="ADAL" clId="{139C5CAD-9743-4EC9-868D-485985690AD8}" dt="2020-03-04T07:01:09.337" v="303" actId="2696"/>
        <pc:sldMkLst>
          <pc:docMk/>
          <pc:sldMk cId="1061972523" sldId="320"/>
        </pc:sldMkLst>
        <pc:spChg chg="mod">
          <ac:chgData name="Lam, Jaicee H." userId="e5927eaa-06cd-477b-8660-03fffce8533b" providerId="ADAL" clId="{139C5CAD-9743-4EC9-868D-485985690AD8}" dt="2020-03-04T07:00:54.083" v="302" actId="1076"/>
          <ac:spMkLst>
            <pc:docMk/>
            <pc:sldMk cId="1061972523" sldId="320"/>
            <ac:spMk id="5" creationId="{93CEB6F7-D12E-42A8-8C28-7AB79320BE3B}"/>
          </ac:spMkLst>
        </pc:spChg>
        <pc:spChg chg="mod">
          <ac:chgData name="Lam, Jaicee H." userId="e5927eaa-06cd-477b-8660-03fffce8533b" providerId="ADAL" clId="{139C5CAD-9743-4EC9-868D-485985690AD8}" dt="2020-03-04T06:58:12.771" v="274" actId="27636"/>
          <ac:spMkLst>
            <pc:docMk/>
            <pc:sldMk cId="1061972523" sldId="320"/>
            <ac:spMk id="6" creationId="{800F680D-336A-4067-AF8C-500F62756D10}"/>
          </ac:spMkLst>
        </pc:spChg>
        <pc:spChg chg="add del mod">
          <ac:chgData name="Lam, Jaicee H." userId="e5927eaa-06cd-477b-8660-03fffce8533b" providerId="ADAL" clId="{139C5CAD-9743-4EC9-868D-485985690AD8}" dt="2020-03-04T07:00:41.624" v="300" actId="14100"/>
          <ac:spMkLst>
            <pc:docMk/>
            <pc:sldMk cId="1061972523" sldId="320"/>
            <ac:spMk id="7" creationId="{7C21ED7A-94C3-4DC0-B226-563F9B16B72A}"/>
          </ac:spMkLst>
        </pc:spChg>
        <pc:spChg chg="mod">
          <ac:chgData name="Lam, Jaicee H." userId="e5927eaa-06cd-477b-8660-03fffce8533b" providerId="ADAL" clId="{139C5CAD-9743-4EC9-868D-485985690AD8}" dt="2020-03-04T06:58:18.662" v="275"/>
          <ac:spMkLst>
            <pc:docMk/>
            <pc:sldMk cId="1061972523" sldId="320"/>
            <ac:spMk id="9" creationId="{2EF01809-3F81-4A2B-8DF6-38809C4CBD28}"/>
          </ac:spMkLst>
        </pc:spChg>
        <pc:graphicFrameChg chg="add del mod ord modGraphic">
          <ac:chgData name="Lam, Jaicee H." userId="e5927eaa-06cd-477b-8660-03fffce8533b" providerId="ADAL" clId="{139C5CAD-9743-4EC9-868D-485985690AD8}" dt="2020-03-04T07:00:24.959" v="294" actId="3680"/>
          <ac:graphicFrameMkLst>
            <pc:docMk/>
            <pc:sldMk cId="1061972523" sldId="320"/>
            <ac:graphicFrameMk id="10" creationId="{8EFDE077-F618-4601-83C5-9504EDF75349}"/>
          </ac:graphicFrameMkLst>
        </pc:graphicFrameChg>
      </pc:sldChg>
      <pc:sldChg chg="addSp modSp add modNotesTx">
        <pc:chgData name="Lam, Jaicee H." userId="e5927eaa-06cd-477b-8660-03fffce8533b" providerId="ADAL" clId="{139C5CAD-9743-4EC9-868D-485985690AD8}" dt="2020-03-04T08:13:11.133" v="557"/>
        <pc:sldMkLst>
          <pc:docMk/>
          <pc:sldMk cId="3659614919" sldId="320"/>
        </pc:sldMkLst>
        <pc:spChg chg="mod">
          <ac:chgData name="Lam, Jaicee H." userId="e5927eaa-06cd-477b-8660-03fffce8533b" providerId="ADAL" clId="{139C5CAD-9743-4EC9-868D-485985690AD8}" dt="2020-03-04T07:40:16.055" v="488"/>
          <ac:spMkLst>
            <pc:docMk/>
            <pc:sldMk cId="3659614919" sldId="320"/>
            <ac:spMk id="3" creationId="{A6DA91F9-FCB7-4743-8350-DE8C8243C07D}"/>
          </ac:spMkLst>
        </pc:spChg>
        <pc:spChg chg="mod">
          <ac:chgData name="Lam, Jaicee H." userId="e5927eaa-06cd-477b-8660-03fffce8533b" providerId="ADAL" clId="{139C5CAD-9743-4EC9-868D-485985690AD8}" dt="2020-03-04T08:13:11.133" v="557"/>
          <ac:spMkLst>
            <pc:docMk/>
            <pc:sldMk cId="3659614919" sldId="320"/>
            <ac:spMk id="4" creationId="{B1C62C84-1193-4ADB-8A85-1D89F2FE97E2}"/>
          </ac:spMkLst>
        </pc:spChg>
        <pc:spChg chg="mod">
          <ac:chgData name="Lam, Jaicee H." userId="e5927eaa-06cd-477b-8660-03fffce8533b" providerId="ADAL" clId="{139C5CAD-9743-4EC9-868D-485985690AD8}" dt="2020-03-04T07:01:43.717" v="312" actId="14100"/>
          <ac:spMkLst>
            <pc:docMk/>
            <pc:sldMk cId="3659614919" sldId="320"/>
            <ac:spMk id="5" creationId="{E9139430-7A10-41E8-8672-EC65F71B568E}"/>
          </ac:spMkLst>
        </pc:spChg>
        <pc:spChg chg="mod">
          <ac:chgData name="Lam, Jaicee H." userId="e5927eaa-06cd-477b-8660-03fffce8533b" providerId="ADAL" clId="{139C5CAD-9743-4EC9-868D-485985690AD8}" dt="2020-03-04T07:01:29.072" v="306"/>
          <ac:spMkLst>
            <pc:docMk/>
            <pc:sldMk cId="3659614919" sldId="320"/>
            <ac:spMk id="8" creationId="{6390F593-5623-4A34-A97D-B347E3602C60}"/>
          </ac:spMkLst>
        </pc:spChg>
        <pc:graphicFrameChg chg="add mod modGraphic">
          <ac:chgData name="Lam, Jaicee H." userId="e5927eaa-06cd-477b-8660-03fffce8533b" providerId="ADAL" clId="{139C5CAD-9743-4EC9-868D-485985690AD8}" dt="2020-03-04T07:02:39.807" v="320" actId="1076"/>
          <ac:graphicFrameMkLst>
            <pc:docMk/>
            <pc:sldMk cId="3659614919" sldId="320"/>
            <ac:graphicFrameMk id="9" creationId="{1EDBCEF2-21C3-4068-BEEE-D2BA039A78B1}"/>
          </ac:graphicFrameMkLst>
        </pc:graphicFrameChg>
      </pc:sldChg>
      <pc:sldChg chg="addSp delSp modSp add">
        <pc:chgData name="Lam, Jaicee H." userId="e5927eaa-06cd-477b-8660-03fffce8533b" providerId="ADAL" clId="{139C5CAD-9743-4EC9-868D-485985690AD8}" dt="2020-03-04T08:13:13.036" v="558"/>
        <pc:sldMkLst>
          <pc:docMk/>
          <pc:sldMk cId="1129021275" sldId="321"/>
        </pc:sldMkLst>
        <pc:spChg chg="mod">
          <ac:chgData name="Lam, Jaicee H." userId="e5927eaa-06cd-477b-8660-03fffce8533b" providerId="ADAL" clId="{139C5CAD-9743-4EC9-868D-485985690AD8}" dt="2020-03-04T07:40:20.001" v="489"/>
          <ac:spMkLst>
            <pc:docMk/>
            <pc:sldMk cId="1129021275" sldId="321"/>
            <ac:spMk id="3" creationId="{B72779B5-0F54-40AF-AA5F-1F741311D2E6}"/>
          </ac:spMkLst>
        </pc:spChg>
        <pc:spChg chg="mod">
          <ac:chgData name="Lam, Jaicee H." userId="e5927eaa-06cd-477b-8660-03fffce8533b" providerId="ADAL" clId="{139C5CAD-9743-4EC9-868D-485985690AD8}" dt="2020-03-04T08:13:13.036" v="558"/>
          <ac:spMkLst>
            <pc:docMk/>
            <pc:sldMk cId="1129021275" sldId="321"/>
            <ac:spMk id="4" creationId="{149F9A0A-F0EA-4794-97A3-3A63569792B5}"/>
          </ac:spMkLst>
        </pc:spChg>
        <pc:spChg chg="mod">
          <ac:chgData name="Lam, Jaicee H." userId="e5927eaa-06cd-477b-8660-03fffce8533b" providerId="ADAL" clId="{139C5CAD-9743-4EC9-868D-485985690AD8}" dt="2020-03-04T07:02:52.277" v="323"/>
          <ac:spMkLst>
            <pc:docMk/>
            <pc:sldMk cId="1129021275" sldId="321"/>
            <ac:spMk id="5" creationId="{DFFC3CAD-607B-45BF-A96C-059FE9788CD9}"/>
          </ac:spMkLst>
        </pc:spChg>
        <pc:spChg chg="mod">
          <ac:chgData name="Lam, Jaicee H." userId="e5927eaa-06cd-477b-8660-03fffce8533b" providerId="ADAL" clId="{139C5CAD-9743-4EC9-868D-485985690AD8}" dt="2020-03-04T07:02:48.488" v="322" actId="27636"/>
          <ac:spMkLst>
            <pc:docMk/>
            <pc:sldMk cId="1129021275" sldId="321"/>
            <ac:spMk id="7" creationId="{78D678FF-8B6E-43F3-B908-913A2FE37EE3}"/>
          </ac:spMkLst>
        </pc:spChg>
        <pc:spChg chg="del">
          <ac:chgData name="Lam, Jaicee H." userId="e5927eaa-06cd-477b-8660-03fffce8533b" providerId="ADAL" clId="{139C5CAD-9743-4EC9-868D-485985690AD8}" dt="2020-03-04T07:03:01.012" v="324" actId="3680"/>
          <ac:spMkLst>
            <pc:docMk/>
            <pc:sldMk cId="1129021275" sldId="321"/>
            <ac:spMk id="8" creationId="{D6C20A08-73B4-40A7-B585-D5720CBEAFB1}"/>
          </ac:spMkLst>
        </pc:spChg>
        <pc:graphicFrameChg chg="add mod ord modGraphic">
          <ac:chgData name="Lam, Jaicee H." userId="e5927eaa-06cd-477b-8660-03fffce8533b" providerId="ADAL" clId="{139C5CAD-9743-4EC9-868D-485985690AD8}" dt="2020-03-04T07:18:00.582" v="331" actId="1076"/>
          <ac:graphicFrameMkLst>
            <pc:docMk/>
            <pc:sldMk cId="1129021275" sldId="321"/>
            <ac:graphicFrameMk id="9" creationId="{09220B8D-53C7-48B0-ABDC-CE1E989E65A8}"/>
          </ac:graphicFrameMkLst>
        </pc:graphicFrameChg>
      </pc:sldChg>
      <pc:sldChg chg="modSp add ord modNotesTx">
        <pc:chgData name="Lam, Jaicee H." userId="e5927eaa-06cd-477b-8660-03fffce8533b" providerId="ADAL" clId="{139C5CAD-9743-4EC9-868D-485985690AD8}" dt="2020-03-04T08:13:14.956" v="559"/>
        <pc:sldMkLst>
          <pc:docMk/>
          <pc:sldMk cId="3814974627" sldId="322"/>
        </pc:sldMkLst>
        <pc:spChg chg="mod">
          <ac:chgData name="Lam, Jaicee H." userId="e5927eaa-06cd-477b-8660-03fffce8533b" providerId="ADAL" clId="{139C5CAD-9743-4EC9-868D-485985690AD8}" dt="2020-03-04T07:40:22.404" v="490"/>
          <ac:spMkLst>
            <pc:docMk/>
            <pc:sldMk cId="3814974627" sldId="322"/>
            <ac:spMk id="3" creationId="{A6DA91F9-FCB7-4743-8350-DE8C8243C07D}"/>
          </ac:spMkLst>
        </pc:spChg>
        <pc:spChg chg="mod">
          <ac:chgData name="Lam, Jaicee H." userId="e5927eaa-06cd-477b-8660-03fffce8533b" providerId="ADAL" clId="{139C5CAD-9743-4EC9-868D-485985690AD8}" dt="2020-03-04T08:13:14.956" v="559"/>
          <ac:spMkLst>
            <pc:docMk/>
            <pc:sldMk cId="3814974627" sldId="322"/>
            <ac:spMk id="4" creationId="{B1C62C84-1193-4ADB-8A85-1D89F2FE97E2}"/>
          </ac:spMkLst>
        </pc:spChg>
        <pc:spChg chg="mod">
          <ac:chgData name="Lam, Jaicee H." userId="e5927eaa-06cd-477b-8660-03fffce8533b" providerId="ADAL" clId="{139C5CAD-9743-4EC9-868D-485985690AD8}" dt="2020-03-04T07:27:11.346" v="437" actId="20577"/>
          <ac:spMkLst>
            <pc:docMk/>
            <pc:sldMk cId="3814974627" sldId="322"/>
            <ac:spMk id="5" creationId="{E9139430-7A10-41E8-8672-EC65F71B568E}"/>
          </ac:spMkLst>
        </pc:spChg>
        <pc:spChg chg="mod">
          <ac:chgData name="Lam, Jaicee H." userId="e5927eaa-06cd-477b-8660-03fffce8533b" providerId="ADAL" clId="{139C5CAD-9743-4EC9-868D-485985690AD8}" dt="2020-03-04T07:55:10.189" v="534"/>
          <ac:spMkLst>
            <pc:docMk/>
            <pc:sldMk cId="3814974627" sldId="322"/>
            <ac:spMk id="8" creationId="{6390F593-5623-4A34-A97D-B347E3602C60}"/>
          </ac:spMkLst>
        </pc:spChg>
      </pc:sldChg>
      <pc:sldChg chg="modSp add">
        <pc:chgData name="Lam, Jaicee H." userId="e5927eaa-06cd-477b-8660-03fffce8533b" providerId="ADAL" clId="{139C5CAD-9743-4EC9-868D-485985690AD8}" dt="2020-03-04T08:13:17.594" v="560"/>
        <pc:sldMkLst>
          <pc:docMk/>
          <pc:sldMk cId="1879748201" sldId="323"/>
        </pc:sldMkLst>
        <pc:spChg chg="mod">
          <ac:chgData name="Lam, Jaicee H." userId="e5927eaa-06cd-477b-8660-03fffce8533b" providerId="ADAL" clId="{139C5CAD-9743-4EC9-868D-485985690AD8}" dt="2020-03-04T07:40:24.524" v="491"/>
          <ac:spMkLst>
            <pc:docMk/>
            <pc:sldMk cId="1879748201" sldId="323"/>
            <ac:spMk id="3" creationId="{A6DA91F9-FCB7-4743-8350-DE8C8243C07D}"/>
          </ac:spMkLst>
        </pc:spChg>
        <pc:spChg chg="mod">
          <ac:chgData name="Lam, Jaicee H." userId="e5927eaa-06cd-477b-8660-03fffce8533b" providerId="ADAL" clId="{139C5CAD-9743-4EC9-868D-485985690AD8}" dt="2020-03-04T08:13:17.594" v="560"/>
          <ac:spMkLst>
            <pc:docMk/>
            <pc:sldMk cId="1879748201" sldId="323"/>
            <ac:spMk id="4" creationId="{B1C62C84-1193-4ADB-8A85-1D89F2FE97E2}"/>
          </ac:spMkLst>
        </pc:spChg>
        <pc:spChg chg="mod">
          <ac:chgData name="Lam, Jaicee H." userId="e5927eaa-06cd-477b-8660-03fffce8533b" providerId="ADAL" clId="{139C5CAD-9743-4EC9-868D-485985690AD8}" dt="2020-03-04T07:26:57.047" v="433" actId="108"/>
          <ac:spMkLst>
            <pc:docMk/>
            <pc:sldMk cId="1879748201" sldId="323"/>
            <ac:spMk id="5" creationId="{E9139430-7A10-41E8-8672-EC65F71B568E}"/>
          </ac:spMkLst>
        </pc:spChg>
        <pc:spChg chg="mod">
          <ac:chgData name="Lam, Jaicee H." userId="e5927eaa-06cd-477b-8660-03fffce8533b" providerId="ADAL" clId="{139C5CAD-9743-4EC9-868D-485985690AD8}" dt="2020-03-04T07:55:23.918" v="535"/>
          <ac:spMkLst>
            <pc:docMk/>
            <pc:sldMk cId="1879748201" sldId="323"/>
            <ac:spMk id="8" creationId="{6390F593-5623-4A34-A97D-B347E3602C60}"/>
          </ac:spMkLst>
        </pc:spChg>
      </pc:sldChg>
      <pc:sldChg chg="modSp add">
        <pc:chgData name="Lam, Jaicee H." userId="e5927eaa-06cd-477b-8660-03fffce8533b" providerId="ADAL" clId="{139C5CAD-9743-4EC9-868D-485985690AD8}" dt="2020-03-04T08:13:21.237" v="561"/>
        <pc:sldMkLst>
          <pc:docMk/>
          <pc:sldMk cId="3462457897" sldId="324"/>
        </pc:sldMkLst>
        <pc:spChg chg="mod">
          <ac:chgData name="Lam, Jaicee H." userId="e5927eaa-06cd-477b-8660-03fffce8533b" providerId="ADAL" clId="{139C5CAD-9743-4EC9-868D-485985690AD8}" dt="2020-03-04T07:40:28.484" v="492"/>
          <ac:spMkLst>
            <pc:docMk/>
            <pc:sldMk cId="3462457897" sldId="324"/>
            <ac:spMk id="3" creationId="{A6DA91F9-FCB7-4743-8350-DE8C8243C07D}"/>
          </ac:spMkLst>
        </pc:spChg>
        <pc:spChg chg="mod">
          <ac:chgData name="Lam, Jaicee H." userId="e5927eaa-06cd-477b-8660-03fffce8533b" providerId="ADAL" clId="{139C5CAD-9743-4EC9-868D-485985690AD8}" dt="2020-03-04T08:13:21.237" v="561"/>
          <ac:spMkLst>
            <pc:docMk/>
            <pc:sldMk cId="3462457897" sldId="324"/>
            <ac:spMk id="4" creationId="{B1C62C84-1193-4ADB-8A85-1D89F2FE97E2}"/>
          </ac:spMkLst>
        </pc:spChg>
        <pc:spChg chg="mod">
          <ac:chgData name="Lam, Jaicee H." userId="e5927eaa-06cd-477b-8660-03fffce8533b" providerId="ADAL" clId="{139C5CAD-9743-4EC9-868D-485985690AD8}" dt="2020-03-04T07:26:45.350" v="430" actId="108"/>
          <ac:spMkLst>
            <pc:docMk/>
            <pc:sldMk cId="3462457897" sldId="324"/>
            <ac:spMk id="5" creationId="{E9139430-7A10-41E8-8672-EC65F71B568E}"/>
          </ac:spMkLst>
        </pc:spChg>
        <pc:spChg chg="mod">
          <ac:chgData name="Lam, Jaicee H." userId="e5927eaa-06cd-477b-8660-03fffce8533b" providerId="ADAL" clId="{139C5CAD-9743-4EC9-868D-485985690AD8}" dt="2020-03-04T07:55:27.841" v="538" actId="20577"/>
          <ac:spMkLst>
            <pc:docMk/>
            <pc:sldMk cId="3462457897" sldId="324"/>
            <ac:spMk id="8" creationId="{6390F593-5623-4A34-A97D-B347E3602C60}"/>
          </ac:spMkLst>
        </pc:spChg>
      </pc:sldChg>
      <pc:sldChg chg="modSp add del">
        <pc:chgData name="Lam, Jaicee H." userId="e5927eaa-06cd-477b-8660-03fffce8533b" providerId="ADAL" clId="{139C5CAD-9743-4EC9-868D-485985690AD8}" dt="2020-03-04T07:54:09.431" v="498" actId="2696"/>
        <pc:sldMkLst>
          <pc:docMk/>
          <pc:sldMk cId="2288293371" sldId="325"/>
        </pc:sldMkLst>
        <pc:spChg chg="mod">
          <ac:chgData name="Lam, Jaicee H." userId="e5927eaa-06cd-477b-8660-03fffce8533b" providerId="ADAL" clId="{139C5CAD-9743-4EC9-868D-485985690AD8}" dt="2020-03-04T07:40:30.571" v="493"/>
          <ac:spMkLst>
            <pc:docMk/>
            <pc:sldMk cId="2288293371" sldId="325"/>
            <ac:spMk id="3" creationId="{A6DA91F9-FCB7-4743-8350-DE8C8243C07D}"/>
          </ac:spMkLst>
        </pc:spChg>
        <pc:spChg chg="mod">
          <ac:chgData name="Lam, Jaicee H." userId="e5927eaa-06cd-477b-8660-03fffce8533b" providerId="ADAL" clId="{139C5CAD-9743-4EC9-868D-485985690AD8}" dt="2020-03-04T07:30:00.160" v="458" actId="207"/>
          <ac:spMkLst>
            <pc:docMk/>
            <pc:sldMk cId="2288293371" sldId="325"/>
            <ac:spMk id="5" creationId="{E9139430-7A10-41E8-8672-EC65F71B568E}"/>
          </ac:spMkLst>
        </pc:spChg>
        <pc:spChg chg="mod">
          <ac:chgData name="Lam, Jaicee H." userId="e5927eaa-06cd-477b-8660-03fffce8533b" providerId="ADAL" clId="{139C5CAD-9743-4EC9-868D-485985690AD8}" dt="2020-03-04T07:23:24.649" v="388" actId="20577"/>
          <ac:spMkLst>
            <pc:docMk/>
            <pc:sldMk cId="2288293371" sldId="325"/>
            <ac:spMk id="7" creationId="{D7903B0A-C96B-41D0-8272-1E599D44A95D}"/>
          </ac:spMkLst>
        </pc:spChg>
        <pc:spChg chg="mod">
          <ac:chgData name="Lam, Jaicee H." userId="e5927eaa-06cd-477b-8660-03fffce8533b" providerId="ADAL" clId="{139C5CAD-9743-4EC9-868D-485985690AD8}" dt="2020-03-04T07:22:49.328" v="371"/>
          <ac:spMkLst>
            <pc:docMk/>
            <pc:sldMk cId="2288293371" sldId="325"/>
            <ac:spMk id="8" creationId="{6390F593-5623-4A34-A97D-B347E3602C60}"/>
          </ac:spMkLst>
        </pc:spChg>
      </pc:sldChg>
      <pc:sldChg chg="modSp add del">
        <pc:chgData name="Lam, Jaicee H." userId="e5927eaa-06cd-477b-8660-03fffce8533b" providerId="ADAL" clId="{139C5CAD-9743-4EC9-868D-485985690AD8}" dt="2020-03-04T07:54:09.431" v="497" actId="2696"/>
        <pc:sldMkLst>
          <pc:docMk/>
          <pc:sldMk cId="3599731045" sldId="326"/>
        </pc:sldMkLst>
        <pc:spChg chg="mod">
          <ac:chgData name="Lam, Jaicee H." userId="e5927eaa-06cd-477b-8660-03fffce8533b" providerId="ADAL" clId="{139C5CAD-9743-4EC9-868D-485985690AD8}" dt="2020-03-04T07:40:32.346" v="494"/>
          <ac:spMkLst>
            <pc:docMk/>
            <pc:sldMk cId="3599731045" sldId="326"/>
            <ac:spMk id="3" creationId="{A6DA91F9-FCB7-4743-8350-DE8C8243C07D}"/>
          </ac:spMkLst>
        </pc:spChg>
        <pc:spChg chg="mod">
          <ac:chgData name="Lam, Jaicee H." userId="e5927eaa-06cd-477b-8660-03fffce8533b" providerId="ADAL" clId="{139C5CAD-9743-4EC9-868D-485985690AD8}" dt="2020-03-04T07:26:22.230" v="426" actId="108"/>
          <ac:spMkLst>
            <pc:docMk/>
            <pc:sldMk cId="3599731045" sldId="326"/>
            <ac:spMk id="5" creationId="{E9139430-7A10-41E8-8672-EC65F71B568E}"/>
          </ac:spMkLst>
        </pc:spChg>
        <pc:spChg chg="mod">
          <ac:chgData name="Lam, Jaicee H." userId="e5927eaa-06cd-477b-8660-03fffce8533b" providerId="ADAL" clId="{139C5CAD-9743-4EC9-868D-485985690AD8}" dt="2020-03-04T07:24:30.982" v="409" actId="20577"/>
          <ac:spMkLst>
            <pc:docMk/>
            <pc:sldMk cId="3599731045" sldId="326"/>
            <ac:spMk id="7" creationId="{D7903B0A-C96B-41D0-8272-1E599D44A95D}"/>
          </ac:spMkLst>
        </pc:spChg>
      </pc:sldChg>
      <pc:sldChg chg="modSp add">
        <pc:chgData name="Lam, Jaicee H." userId="e5927eaa-06cd-477b-8660-03fffce8533b" providerId="ADAL" clId="{139C5CAD-9743-4EC9-868D-485985690AD8}" dt="2020-03-04T08:13:22.754" v="562"/>
        <pc:sldMkLst>
          <pc:docMk/>
          <pc:sldMk cId="2568438753" sldId="327"/>
        </pc:sldMkLst>
        <pc:spChg chg="mod">
          <ac:chgData name="Lam, Jaicee H." userId="e5927eaa-06cd-477b-8660-03fffce8533b" providerId="ADAL" clId="{139C5CAD-9743-4EC9-868D-485985690AD8}" dt="2020-03-04T07:40:35.080" v="495"/>
          <ac:spMkLst>
            <pc:docMk/>
            <pc:sldMk cId="2568438753" sldId="327"/>
            <ac:spMk id="3" creationId="{A6DA91F9-FCB7-4743-8350-DE8C8243C07D}"/>
          </ac:spMkLst>
        </pc:spChg>
        <pc:spChg chg="mod">
          <ac:chgData name="Lam, Jaicee H." userId="e5927eaa-06cd-477b-8660-03fffce8533b" providerId="ADAL" clId="{139C5CAD-9743-4EC9-868D-485985690AD8}" dt="2020-03-04T08:13:22.754" v="562"/>
          <ac:spMkLst>
            <pc:docMk/>
            <pc:sldMk cId="2568438753" sldId="327"/>
            <ac:spMk id="4" creationId="{B1C62C84-1193-4ADB-8A85-1D89F2FE97E2}"/>
          </ac:spMkLst>
        </pc:spChg>
        <pc:spChg chg="mod">
          <ac:chgData name="Lam, Jaicee H." userId="e5927eaa-06cd-477b-8660-03fffce8533b" providerId="ADAL" clId="{139C5CAD-9743-4EC9-868D-485985690AD8}" dt="2020-03-04T07:33:25.394" v="470" actId="20577"/>
          <ac:spMkLst>
            <pc:docMk/>
            <pc:sldMk cId="2568438753" sldId="327"/>
            <ac:spMk id="5" creationId="{E9139430-7A10-41E8-8672-EC65F71B568E}"/>
          </ac:spMkLst>
        </pc:spChg>
        <pc:spChg chg="mod">
          <ac:chgData name="Lam, Jaicee H." userId="e5927eaa-06cd-477b-8660-03fffce8533b" providerId="ADAL" clId="{139C5CAD-9743-4EC9-868D-485985690AD8}" dt="2020-03-04T07:33:03.629" v="465" actId="20577"/>
          <ac:spMkLst>
            <pc:docMk/>
            <pc:sldMk cId="2568438753" sldId="327"/>
            <ac:spMk id="7" creationId="{D7903B0A-C96B-41D0-8272-1E599D44A95D}"/>
          </ac:spMkLst>
        </pc:spChg>
        <pc:spChg chg="mod">
          <ac:chgData name="Lam, Jaicee H." userId="e5927eaa-06cd-477b-8660-03fffce8533b" providerId="ADAL" clId="{139C5CAD-9743-4EC9-868D-485985690AD8}" dt="2020-03-04T07:31:48.760" v="460"/>
          <ac:spMkLst>
            <pc:docMk/>
            <pc:sldMk cId="2568438753" sldId="327"/>
            <ac:spMk id="8" creationId="{6390F593-5623-4A34-A97D-B347E3602C60}"/>
          </ac:spMkLst>
        </pc:spChg>
      </pc:sldChg>
      <pc:sldChg chg="modSp add">
        <pc:chgData name="Lam, Jaicee H." userId="e5927eaa-06cd-477b-8660-03fffce8533b" providerId="ADAL" clId="{139C5CAD-9743-4EC9-868D-485985690AD8}" dt="2020-03-04T07:40:37.780" v="496"/>
        <pc:sldMkLst>
          <pc:docMk/>
          <pc:sldMk cId="1907733380" sldId="328"/>
        </pc:sldMkLst>
        <pc:spChg chg="mod">
          <ac:chgData name="Lam, Jaicee H." userId="e5927eaa-06cd-477b-8660-03fffce8533b" providerId="ADAL" clId="{139C5CAD-9743-4EC9-868D-485985690AD8}" dt="2020-03-04T07:40:37.780" v="496"/>
          <ac:spMkLst>
            <pc:docMk/>
            <pc:sldMk cId="1907733380" sldId="328"/>
            <ac:spMk id="2" creationId="{88BF5F71-2306-4454-9632-95F8D520C171}"/>
          </ac:spMkLst>
        </pc:spChg>
      </pc:sldChg>
    </pc:docChg>
  </pc:docChgLst>
  <pc:docChgLst>
    <pc:chgData name="Kwok, Jeffrey" userId="fbec0761-eb99-44b1-8af3-ab907abe7c2d" providerId="ADAL" clId="{892F38EB-A8D4-4737-A0D9-E9A9719EE603}"/>
    <pc:docChg chg="undo custSel addSld modSld sldOrd">
      <pc:chgData name="Kwok, Jeffrey" userId="fbec0761-eb99-44b1-8af3-ab907abe7c2d" providerId="ADAL" clId="{892F38EB-A8D4-4737-A0D9-E9A9719EE603}" dt="2020-04-08T05:58:19.813" v="973" actId="20577"/>
      <pc:docMkLst>
        <pc:docMk/>
      </pc:docMkLst>
      <pc:sldChg chg="modSp">
        <pc:chgData name="Kwok, Jeffrey" userId="fbec0761-eb99-44b1-8af3-ab907abe7c2d" providerId="ADAL" clId="{892F38EB-A8D4-4737-A0D9-E9A9719EE603}" dt="2020-04-08T05:58:19.813" v="973" actId="20577"/>
        <pc:sldMkLst>
          <pc:docMk/>
          <pc:sldMk cId="4161999043" sldId="498"/>
        </pc:sldMkLst>
        <pc:spChg chg="mod">
          <ac:chgData name="Kwok, Jeffrey" userId="fbec0761-eb99-44b1-8af3-ab907abe7c2d" providerId="ADAL" clId="{892F38EB-A8D4-4737-A0D9-E9A9719EE603}" dt="2020-04-08T05:58:19.813" v="973" actId="20577"/>
          <ac:spMkLst>
            <pc:docMk/>
            <pc:sldMk cId="4161999043" sldId="498"/>
            <ac:spMk id="5" creationId="{E9139430-7A10-41E8-8672-EC65F71B568E}"/>
          </ac:spMkLst>
        </pc:spChg>
      </pc:sldChg>
      <pc:sldChg chg="modSp ord">
        <pc:chgData name="Kwok, Jeffrey" userId="fbec0761-eb99-44b1-8af3-ab907abe7c2d" providerId="ADAL" clId="{892F38EB-A8D4-4737-A0D9-E9A9719EE603}" dt="2020-04-08T05:55:21.489" v="963" actId="20577"/>
        <pc:sldMkLst>
          <pc:docMk/>
          <pc:sldMk cId="1795874015" sldId="503"/>
        </pc:sldMkLst>
        <pc:spChg chg="mod">
          <ac:chgData name="Kwok, Jeffrey" userId="fbec0761-eb99-44b1-8af3-ab907abe7c2d" providerId="ADAL" clId="{892F38EB-A8D4-4737-A0D9-E9A9719EE603}" dt="2020-04-08T05:53:00.941" v="863" actId="1076"/>
          <ac:spMkLst>
            <pc:docMk/>
            <pc:sldMk cId="1795874015" sldId="503"/>
            <ac:spMk id="5" creationId="{566AD421-D380-4564-8CFF-1E6529FF1DF6}"/>
          </ac:spMkLst>
        </pc:spChg>
        <pc:spChg chg="mod">
          <ac:chgData name="Kwok, Jeffrey" userId="fbec0761-eb99-44b1-8af3-ab907abe7c2d" providerId="ADAL" clId="{892F38EB-A8D4-4737-A0D9-E9A9719EE603}" dt="2020-04-08T05:46:27.495" v="572" actId="1076"/>
          <ac:spMkLst>
            <pc:docMk/>
            <pc:sldMk cId="1795874015" sldId="503"/>
            <ac:spMk id="7" creationId="{D7903B0A-C96B-41D0-8272-1E599D44A95D}"/>
          </ac:spMkLst>
        </pc:spChg>
        <pc:spChg chg="mod">
          <ac:chgData name="Kwok, Jeffrey" userId="fbec0761-eb99-44b1-8af3-ab907abe7c2d" providerId="ADAL" clId="{892F38EB-A8D4-4737-A0D9-E9A9719EE603}" dt="2020-04-08T05:45:25.893" v="518" actId="20577"/>
          <ac:spMkLst>
            <pc:docMk/>
            <pc:sldMk cId="1795874015" sldId="503"/>
            <ac:spMk id="8" creationId="{6390F593-5623-4A34-A97D-B347E3602C60}"/>
          </ac:spMkLst>
        </pc:spChg>
        <pc:spChg chg="mod">
          <ac:chgData name="Kwok, Jeffrey" userId="fbec0761-eb99-44b1-8af3-ab907abe7c2d" providerId="ADAL" clId="{892F38EB-A8D4-4737-A0D9-E9A9719EE603}" dt="2020-04-08T05:55:21.489" v="963" actId="20577"/>
          <ac:spMkLst>
            <pc:docMk/>
            <pc:sldMk cId="1795874015" sldId="503"/>
            <ac:spMk id="9" creationId="{77E3D8CC-B7A0-47B8-BB76-7B10D2B4F7EC}"/>
          </ac:spMkLst>
        </pc:spChg>
        <pc:spChg chg="mod">
          <ac:chgData name="Kwok, Jeffrey" userId="fbec0761-eb99-44b1-8af3-ab907abe7c2d" providerId="ADAL" clId="{892F38EB-A8D4-4737-A0D9-E9A9719EE603}" dt="2020-04-08T05:52:14.904" v="765" actId="14100"/>
          <ac:spMkLst>
            <pc:docMk/>
            <pc:sldMk cId="1795874015" sldId="503"/>
            <ac:spMk id="10" creationId="{E5C32C96-24DC-458B-9158-F9D26C54CF00}"/>
          </ac:spMkLst>
        </pc:spChg>
      </pc:sldChg>
      <pc:sldChg chg="addSp delSp modSp add">
        <pc:chgData name="Kwok, Jeffrey" userId="fbec0761-eb99-44b1-8af3-ab907abe7c2d" providerId="ADAL" clId="{892F38EB-A8D4-4737-A0D9-E9A9719EE603}" dt="2020-04-08T05:45:03.747" v="511" actId="20577"/>
        <pc:sldMkLst>
          <pc:docMk/>
          <pc:sldMk cId="1495156957" sldId="504"/>
        </pc:sldMkLst>
        <pc:spChg chg="del mod">
          <ac:chgData name="Kwok, Jeffrey" userId="fbec0761-eb99-44b1-8af3-ab907abe7c2d" providerId="ADAL" clId="{892F38EB-A8D4-4737-A0D9-E9A9719EE603}" dt="2020-04-08T05:37:00.738" v="107" actId="478"/>
          <ac:spMkLst>
            <pc:docMk/>
            <pc:sldMk cId="1495156957" sldId="504"/>
            <ac:spMk id="5" creationId="{566AD421-D380-4564-8CFF-1E6529FF1DF6}"/>
          </ac:spMkLst>
        </pc:spChg>
        <pc:spChg chg="del">
          <ac:chgData name="Kwok, Jeffrey" userId="fbec0761-eb99-44b1-8af3-ab907abe7c2d" providerId="ADAL" clId="{892F38EB-A8D4-4737-A0D9-E9A9719EE603}" dt="2020-04-08T05:02:21.359" v="12" actId="478"/>
          <ac:spMkLst>
            <pc:docMk/>
            <pc:sldMk cId="1495156957" sldId="504"/>
            <ac:spMk id="7" creationId="{D7903B0A-C96B-41D0-8272-1E599D44A95D}"/>
          </ac:spMkLst>
        </pc:spChg>
        <pc:spChg chg="mod">
          <ac:chgData name="Kwok, Jeffrey" userId="fbec0761-eb99-44b1-8af3-ab907abe7c2d" providerId="ADAL" clId="{892F38EB-A8D4-4737-A0D9-E9A9719EE603}" dt="2020-04-08T05:38:51.559" v="269" actId="20577"/>
          <ac:spMkLst>
            <pc:docMk/>
            <pc:sldMk cId="1495156957" sldId="504"/>
            <ac:spMk id="8" creationId="{6390F593-5623-4A34-A97D-B347E3602C60}"/>
          </ac:spMkLst>
        </pc:spChg>
        <pc:spChg chg="mod">
          <ac:chgData name="Kwok, Jeffrey" userId="fbec0761-eb99-44b1-8af3-ab907abe7c2d" providerId="ADAL" clId="{892F38EB-A8D4-4737-A0D9-E9A9719EE603}" dt="2020-04-08T05:37:51.383" v="200" actId="20577"/>
          <ac:spMkLst>
            <pc:docMk/>
            <pc:sldMk cId="1495156957" sldId="504"/>
            <ac:spMk id="9" creationId="{77E3D8CC-B7A0-47B8-BB76-7B10D2B4F7EC}"/>
          </ac:spMkLst>
        </pc:spChg>
        <pc:spChg chg="del">
          <ac:chgData name="Kwok, Jeffrey" userId="fbec0761-eb99-44b1-8af3-ab907abe7c2d" providerId="ADAL" clId="{892F38EB-A8D4-4737-A0D9-E9A9719EE603}" dt="2020-04-08T05:36:58.388" v="105" actId="478"/>
          <ac:spMkLst>
            <pc:docMk/>
            <pc:sldMk cId="1495156957" sldId="504"/>
            <ac:spMk id="10" creationId="{E5C32C96-24DC-458B-9158-F9D26C54CF00}"/>
          </ac:spMkLst>
        </pc:spChg>
        <pc:spChg chg="add mod">
          <ac:chgData name="Kwok, Jeffrey" userId="fbec0761-eb99-44b1-8af3-ab907abe7c2d" providerId="ADAL" clId="{892F38EB-A8D4-4737-A0D9-E9A9719EE603}" dt="2020-04-08T05:02:21.359" v="12" actId="478"/>
          <ac:spMkLst>
            <pc:docMk/>
            <pc:sldMk cId="1495156957" sldId="504"/>
            <ac:spMk id="11" creationId="{9664FD04-A6B8-4148-AD67-C617A621422A}"/>
          </ac:spMkLst>
        </pc:spChg>
        <pc:spChg chg="add mod ord">
          <ac:chgData name="Kwok, Jeffrey" userId="fbec0761-eb99-44b1-8af3-ab907abe7c2d" providerId="ADAL" clId="{892F38EB-A8D4-4737-A0D9-E9A9719EE603}" dt="2020-04-08T05:45:03.747" v="511" actId="20577"/>
          <ac:spMkLst>
            <pc:docMk/>
            <pc:sldMk cId="1495156957" sldId="504"/>
            <ac:spMk id="13" creationId="{5E34F78B-4715-4365-B952-DF5D3B7EC4B2}"/>
          </ac:spMkLst>
        </pc:spChg>
        <pc:spChg chg="add mod">
          <ac:chgData name="Kwok, Jeffrey" userId="fbec0761-eb99-44b1-8af3-ab907abe7c2d" providerId="ADAL" clId="{892F38EB-A8D4-4737-A0D9-E9A9719EE603}" dt="2020-04-08T05:42:29.105" v="320" actId="207"/>
          <ac:spMkLst>
            <pc:docMk/>
            <pc:sldMk cId="1495156957" sldId="504"/>
            <ac:spMk id="16" creationId="{393380BF-CBC1-47B0-9887-5EC9F453634D}"/>
          </ac:spMkLst>
        </pc:spChg>
        <pc:spChg chg="add mod">
          <ac:chgData name="Kwok, Jeffrey" userId="fbec0761-eb99-44b1-8af3-ab907abe7c2d" providerId="ADAL" clId="{892F38EB-A8D4-4737-A0D9-E9A9719EE603}" dt="2020-04-08T05:43:45.980" v="388" actId="1076"/>
          <ac:spMkLst>
            <pc:docMk/>
            <pc:sldMk cId="1495156957" sldId="504"/>
            <ac:spMk id="17" creationId="{C3B98C15-48B8-4F18-AE83-D57D3539B8B7}"/>
          </ac:spMkLst>
        </pc:spChg>
        <pc:spChg chg="add mod">
          <ac:chgData name="Kwok, Jeffrey" userId="fbec0761-eb99-44b1-8af3-ab907abe7c2d" providerId="ADAL" clId="{892F38EB-A8D4-4737-A0D9-E9A9719EE603}" dt="2020-04-08T05:43:51.899" v="392" actId="1076"/>
          <ac:spMkLst>
            <pc:docMk/>
            <pc:sldMk cId="1495156957" sldId="504"/>
            <ac:spMk id="18" creationId="{EC29A642-7C75-47F3-943C-B4C3C57B07BE}"/>
          </ac:spMkLst>
        </pc:spChg>
        <pc:picChg chg="add del mod">
          <ac:chgData name="Kwok, Jeffrey" userId="fbec0761-eb99-44b1-8af3-ab907abe7c2d" providerId="ADAL" clId="{892F38EB-A8D4-4737-A0D9-E9A9719EE603}" dt="2020-04-08T05:41:47.788" v="311" actId="478"/>
          <ac:picMkLst>
            <pc:docMk/>
            <pc:sldMk cId="1495156957" sldId="504"/>
            <ac:picMk id="12" creationId="{29E071D3-2A41-48FB-8FA3-961F022FDBEE}"/>
          </ac:picMkLst>
        </pc:picChg>
        <pc:picChg chg="add del">
          <ac:chgData name="Kwok, Jeffrey" userId="fbec0761-eb99-44b1-8af3-ab907abe7c2d" providerId="ADAL" clId="{892F38EB-A8D4-4737-A0D9-E9A9719EE603}" dt="2020-04-08T05:41:46.318" v="310"/>
          <ac:picMkLst>
            <pc:docMk/>
            <pc:sldMk cId="1495156957" sldId="504"/>
            <ac:picMk id="14" creationId="{9224CA73-3529-48B9-B652-BEFCDBEA57BA}"/>
          </ac:picMkLst>
        </pc:picChg>
        <pc:picChg chg="add mod">
          <ac:chgData name="Kwok, Jeffrey" userId="fbec0761-eb99-44b1-8af3-ab907abe7c2d" providerId="ADAL" clId="{892F38EB-A8D4-4737-A0D9-E9A9719EE603}" dt="2020-04-08T05:43:48.068" v="391" actId="1076"/>
          <ac:picMkLst>
            <pc:docMk/>
            <pc:sldMk cId="1495156957" sldId="504"/>
            <ac:picMk id="15" creationId="{7E92C401-24F9-41B2-B0F5-7C743AF1290A}"/>
          </ac:picMkLst>
        </pc:picChg>
      </pc:sldChg>
      <pc:sldChg chg="modSp add">
        <pc:chgData name="Kwok, Jeffrey" userId="fbec0761-eb99-44b1-8af3-ab907abe7c2d" providerId="ADAL" clId="{892F38EB-A8D4-4737-A0D9-E9A9719EE603}" dt="2020-04-08T05:54:56.074" v="947" actId="207"/>
        <pc:sldMkLst>
          <pc:docMk/>
          <pc:sldMk cId="3789747006" sldId="505"/>
        </pc:sldMkLst>
        <pc:spChg chg="mod">
          <ac:chgData name="Kwok, Jeffrey" userId="fbec0761-eb99-44b1-8af3-ab907abe7c2d" providerId="ADAL" clId="{892F38EB-A8D4-4737-A0D9-E9A9719EE603}" dt="2020-04-08T05:54:56.074" v="947" actId="207"/>
          <ac:spMkLst>
            <pc:docMk/>
            <pc:sldMk cId="3789747006" sldId="505"/>
            <ac:spMk id="5" creationId="{46DD7F9D-ED14-4A28-B1D4-ACE41CF02B89}"/>
          </ac:spMkLst>
        </pc:spChg>
        <pc:spChg chg="mod">
          <ac:chgData name="Kwok, Jeffrey" userId="fbec0761-eb99-44b1-8af3-ab907abe7c2d" providerId="ADAL" clId="{892F38EB-A8D4-4737-A0D9-E9A9719EE603}" dt="2020-04-08T05:53:07.468" v="865" actId="27636"/>
          <ac:spMkLst>
            <pc:docMk/>
            <pc:sldMk cId="3789747006" sldId="505"/>
            <ac:spMk id="6" creationId="{4FF8A894-0840-4D07-B800-F1FEA51F2FD9}"/>
          </ac:spMkLst>
        </pc:spChg>
        <pc:spChg chg="mod">
          <ac:chgData name="Kwok, Jeffrey" userId="fbec0761-eb99-44b1-8af3-ab907abe7c2d" providerId="ADAL" clId="{892F38EB-A8D4-4737-A0D9-E9A9719EE603}" dt="2020-04-08T05:53:28.360" v="867"/>
          <ac:spMkLst>
            <pc:docMk/>
            <pc:sldMk cId="3789747006" sldId="505"/>
            <ac:spMk id="8" creationId="{EFCFBAC2-C8CB-464A-AF06-70227C92177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39B431-7C8C-274A-BA33-7C21C85E3BE4}" type="datetime1">
              <a:rPr lang="it-IT" smtClean="0"/>
              <a:t>08/04/2020</a:t>
            </a:fld>
            <a:endParaRPr lang="it-IT"/>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DB03916-887A-F043-AD49-BF0A69ACF5F4}" type="slidenum">
              <a:rPr lang="it-IT" smtClean="0"/>
              <a:t>‹#›</a:t>
            </a:fld>
            <a:endParaRPr lang="it-IT"/>
          </a:p>
        </p:txBody>
      </p:sp>
    </p:spTree>
    <p:extLst>
      <p:ext uri="{BB962C8B-B14F-4D97-AF65-F5344CB8AC3E}">
        <p14:creationId xmlns:p14="http://schemas.microsoft.com/office/powerpoint/2010/main" val="23181277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D9682E-FB58-D249-BB85-C718355B86BE}" type="datetime1">
              <a:rPr lang="it-IT" smtClean="0"/>
              <a:t>08/04/2020</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4168C7-CDE6-B24B-B7C6-F8E72CFBA85A}" type="slidenum">
              <a:rPr lang="it-IT" smtClean="0"/>
              <a:t>‹#›</a:t>
            </a:fld>
            <a:endParaRPr lang="it-IT"/>
          </a:p>
        </p:txBody>
      </p:sp>
    </p:spTree>
    <p:extLst>
      <p:ext uri="{BB962C8B-B14F-4D97-AF65-F5344CB8AC3E}">
        <p14:creationId xmlns:p14="http://schemas.microsoft.com/office/powerpoint/2010/main" val="176006306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t>The best known Service Registry is the Domain Name System (DNS).</a:t>
            </a:r>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3</a:t>
            </a:fld>
            <a:endParaRPr lang="it-IT"/>
          </a:p>
        </p:txBody>
      </p:sp>
    </p:spTree>
    <p:extLst>
      <p:ext uri="{BB962C8B-B14F-4D97-AF65-F5344CB8AC3E}">
        <p14:creationId xmlns:p14="http://schemas.microsoft.com/office/powerpoint/2010/main" val="2057689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15</a:t>
            </a:fld>
            <a:endParaRPr lang="it-IT"/>
          </a:p>
        </p:txBody>
      </p:sp>
    </p:spTree>
    <p:extLst>
      <p:ext uri="{BB962C8B-B14F-4D97-AF65-F5344CB8AC3E}">
        <p14:creationId xmlns:p14="http://schemas.microsoft.com/office/powerpoint/2010/main" val="991748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16</a:t>
            </a:fld>
            <a:endParaRPr lang="it-IT"/>
          </a:p>
        </p:txBody>
      </p:sp>
    </p:spTree>
    <p:extLst>
      <p:ext uri="{BB962C8B-B14F-4D97-AF65-F5344CB8AC3E}">
        <p14:creationId xmlns:p14="http://schemas.microsoft.com/office/powerpoint/2010/main" val="299461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17</a:t>
            </a:fld>
            <a:endParaRPr lang="it-IT"/>
          </a:p>
        </p:txBody>
      </p:sp>
    </p:spTree>
    <p:extLst>
      <p:ext uri="{BB962C8B-B14F-4D97-AF65-F5344CB8AC3E}">
        <p14:creationId xmlns:p14="http://schemas.microsoft.com/office/powerpoint/2010/main" val="4211335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18</a:t>
            </a:fld>
            <a:endParaRPr lang="it-IT"/>
          </a:p>
        </p:txBody>
      </p:sp>
    </p:spTree>
    <p:extLst>
      <p:ext uri="{BB962C8B-B14F-4D97-AF65-F5344CB8AC3E}">
        <p14:creationId xmlns:p14="http://schemas.microsoft.com/office/powerpoint/2010/main" val="1254455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19</a:t>
            </a:fld>
            <a:endParaRPr lang="it-IT"/>
          </a:p>
        </p:txBody>
      </p:sp>
    </p:spTree>
    <p:extLst>
      <p:ext uri="{BB962C8B-B14F-4D97-AF65-F5344CB8AC3E}">
        <p14:creationId xmlns:p14="http://schemas.microsoft.com/office/powerpoint/2010/main" val="1725409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log is in JSON format</a:t>
            </a:r>
          </a:p>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20</a:t>
            </a:fld>
            <a:endParaRPr lang="it-IT"/>
          </a:p>
        </p:txBody>
      </p:sp>
    </p:spTree>
    <p:extLst>
      <p:ext uri="{BB962C8B-B14F-4D97-AF65-F5344CB8AC3E}">
        <p14:creationId xmlns:p14="http://schemas.microsoft.com/office/powerpoint/2010/main" val="1148822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21</a:t>
            </a:fld>
            <a:endParaRPr lang="it-IT"/>
          </a:p>
        </p:txBody>
      </p:sp>
    </p:spTree>
    <p:extLst>
      <p:ext uri="{BB962C8B-B14F-4D97-AF65-F5344CB8AC3E}">
        <p14:creationId xmlns:p14="http://schemas.microsoft.com/office/powerpoint/2010/main" val="4120718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22</a:t>
            </a:fld>
            <a:endParaRPr lang="it-IT"/>
          </a:p>
        </p:txBody>
      </p:sp>
    </p:spTree>
    <p:extLst>
      <p:ext uri="{BB962C8B-B14F-4D97-AF65-F5344CB8AC3E}">
        <p14:creationId xmlns:p14="http://schemas.microsoft.com/office/powerpoint/2010/main" val="3616648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24</a:t>
            </a:fld>
            <a:endParaRPr lang="it-IT"/>
          </a:p>
        </p:txBody>
      </p:sp>
    </p:spTree>
    <p:extLst>
      <p:ext uri="{BB962C8B-B14F-4D97-AF65-F5344CB8AC3E}">
        <p14:creationId xmlns:p14="http://schemas.microsoft.com/office/powerpoint/2010/main" val="2693450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25</a:t>
            </a:fld>
            <a:endParaRPr lang="it-IT"/>
          </a:p>
        </p:txBody>
      </p:sp>
    </p:spTree>
    <p:extLst>
      <p:ext uri="{BB962C8B-B14F-4D97-AF65-F5344CB8AC3E}">
        <p14:creationId xmlns:p14="http://schemas.microsoft.com/office/powerpoint/2010/main" val="123705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4</a:t>
            </a:fld>
            <a:endParaRPr lang="it-IT"/>
          </a:p>
        </p:txBody>
      </p:sp>
    </p:spTree>
    <p:extLst>
      <p:ext uri="{BB962C8B-B14F-4D97-AF65-F5344CB8AC3E}">
        <p14:creationId xmlns:p14="http://schemas.microsoft.com/office/powerpoint/2010/main" val="2769510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27</a:t>
            </a:fld>
            <a:endParaRPr lang="it-IT"/>
          </a:p>
        </p:txBody>
      </p:sp>
    </p:spTree>
    <p:extLst>
      <p:ext uri="{BB962C8B-B14F-4D97-AF65-F5344CB8AC3E}">
        <p14:creationId xmlns:p14="http://schemas.microsoft.com/office/powerpoint/2010/main" val="17417169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Objects are the business entities our applications are constantly operating on.</a:t>
            </a:r>
          </a:p>
          <a:p>
            <a:r>
              <a:rPr lang="en-US" sz="1200" b="0" i="0" kern="1200" dirty="0">
                <a:solidFill>
                  <a:schemeClr val="tx1"/>
                </a:solidFill>
                <a:effectLst/>
                <a:latin typeface="+mn-lt"/>
                <a:ea typeface="+mn-ea"/>
                <a:cs typeface="+mn-cs"/>
              </a:rPr>
              <a:t>Configurations are the application wide settings like images and static global values.</a:t>
            </a:r>
            <a:br>
              <a:rPr lang="en-US" sz="1200" b="0" i="0" kern="1200" dirty="0">
                <a:solidFill>
                  <a:schemeClr val="tx1"/>
                </a:solidFill>
                <a:effectLst/>
                <a:latin typeface="+mn-lt"/>
                <a:ea typeface="+mn-ea"/>
                <a:cs typeface="+mn-cs"/>
              </a:rPr>
            </a:br>
            <a:r>
              <a:rPr lang="en-US" sz="1200" b="0" dirty="0"/>
              <a:t>Periodic – schedule to refresh at a certain time, this is simple and </a:t>
            </a:r>
            <a:r>
              <a:rPr lang="en-US" sz="1200" b="0" i="0" kern="1200" dirty="0">
                <a:solidFill>
                  <a:schemeClr val="tx1"/>
                </a:solidFill>
                <a:effectLst/>
                <a:latin typeface="+mn-lt"/>
                <a:ea typeface="+mn-ea"/>
                <a:cs typeface="+mn-cs"/>
              </a:rPr>
              <a:t>when time is not a critical factor.</a:t>
            </a:r>
          </a:p>
          <a:p>
            <a:r>
              <a:rPr lang="en-US" sz="1200" b="0" dirty="0"/>
              <a:t>Workflow - </a:t>
            </a:r>
            <a:r>
              <a:rPr lang="en-US" sz="1200" b="0" i="0" kern="1200" dirty="0">
                <a:solidFill>
                  <a:schemeClr val="tx1"/>
                </a:solidFill>
                <a:effectLst/>
                <a:latin typeface="+mn-lt"/>
                <a:ea typeface="+mn-ea"/>
                <a:cs typeface="+mn-cs"/>
              </a:rPr>
              <a:t>to bust cache based on the business workflow, e.g. as soon as a merchant updates the prices of products we can bust the cache</a:t>
            </a:r>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28</a:t>
            </a:fld>
            <a:endParaRPr lang="it-IT"/>
          </a:p>
        </p:txBody>
      </p:sp>
    </p:spTree>
    <p:extLst>
      <p:ext uri="{BB962C8B-B14F-4D97-AF65-F5344CB8AC3E}">
        <p14:creationId xmlns:p14="http://schemas.microsoft.com/office/powerpoint/2010/main" val="20373726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Caching is everywhere. However, in which part of your system should it be placed? </a:t>
            </a:r>
          </a:p>
          <a:p>
            <a:r>
              <a:rPr lang="en-US" dirty="0"/>
              <a:t>If you look at the following diagram representing a simple microservice architecture, where would you draw the “cache” rectangle for your microservice cache strategy?</a:t>
            </a:r>
          </a:p>
        </p:txBody>
      </p:sp>
      <p:sp>
        <p:nvSpPr>
          <p:cNvPr id="4" name="Slide Number Placeholder 3"/>
          <p:cNvSpPr>
            <a:spLocks noGrp="1"/>
          </p:cNvSpPr>
          <p:nvPr>
            <p:ph type="sldNum" sz="quarter" idx="5"/>
          </p:nvPr>
        </p:nvSpPr>
        <p:spPr/>
        <p:txBody>
          <a:bodyPr/>
          <a:lstStyle/>
          <a:p>
            <a:fld id="{A44168C7-CDE6-B24B-B7C6-F8E72CFBA85A}" type="slidenum">
              <a:rPr lang="it-IT" smtClean="0"/>
              <a:t>29</a:t>
            </a:fld>
            <a:endParaRPr lang="it-IT"/>
          </a:p>
        </p:txBody>
      </p:sp>
    </p:spTree>
    <p:extLst>
      <p:ext uri="{BB962C8B-B14F-4D97-AF65-F5344CB8AC3E}">
        <p14:creationId xmlns:p14="http://schemas.microsoft.com/office/powerpoint/2010/main" val="14596837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31</a:t>
            </a:fld>
            <a:endParaRPr lang="it-IT"/>
          </a:p>
        </p:txBody>
      </p:sp>
    </p:spTree>
    <p:extLst>
      <p:ext uri="{BB962C8B-B14F-4D97-AF65-F5344CB8AC3E}">
        <p14:creationId xmlns:p14="http://schemas.microsoft.com/office/powerpoint/2010/main" val="21352287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architecture looks similar to the classic database architecture. We have a central server (or more precisely a cluster of servers) and applications connect to that server.</a:t>
            </a:r>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32</a:t>
            </a:fld>
            <a:endParaRPr lang="it-IT"/>
          </a:p>
        </p:txBody>
      </p:sp>
    </p:spTree>
    <p:extLst>
      <p:ext uri="{BB962C8B-B14F-4D97-AF65-F5344CB8AC3E}">
        <p14:creationId xmlns:p14="http://schemas.microsoft.com/office/powerpoint/2010/main" val="21352287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Such a caching solution is based on the protocol level, so in most cases, it’s based on HTTP, which has some good and bad implications:</a:t>
            </a:r>
          </a:p>
          <a:p>
            <a:pPr marL="171450" indent="-171450">
              <a:buFont typeface="Arial" panose="020B0604020202020204" pitchFamily="34" charset="0"/>
              <a:buChar char="•"/>
            </a:pPr>
            <a:r>
              <a:rPr lang="en-US" dirty="0"/>
              <a:t>The good thing is that you can specify the caching layer as a configuration, so you don’t need to change any code in your application.</a:t>
            </a:r>
          </a:p>
          <a:p>
            <a:pPr marL="171450" indent="-171450">
              <a:buFont typeface="Arial" panose="020B0604020202020204" pitchFamily="34" charset="0"/>
              <a:buChar char="•"/>
            </a:pPr>
            <a:r>
              <a:rPr lang="en-US" dirty="0"/>
              <a:t>The bad thing is that you cannot use any application-based code to invalidate the cache, so the invalidation must be based on timeouts.</a:t>
            </a:r>
          </a:p>
          <a:p>
            <a:pPr marL="0" indent="0">
              <a:buFont typeface="Arial" panose="020B0604020202020204" pitchFamily="34" charset="0"/>
              <a:buNone/>
            </a:pPr>
            <a:r>
              <a:rPr lang="en-US" dirty="0"/>
              <a:t>NGINX provides a mature reverse proxy caching solution; however, data kept in its cache is not distributed, not highly available, and the data is stored on disk.</a:t>
            </a:r>
          </a:p>
        </p:txBody>
      </p:sp>
      <p:sp>
        <p:nvSpPr>
          <p:cNvPr id="4" name="Slide Number Placeholder 3"/>
          <p:cNvSpPr>
            <a:spLocks noGrp="1"/>
          </p:cNvSpPr>
          <p:nvPr>
            <p:ph type="sldNum" sz="quarter" idx="5"/>
          </p:nvPr>
        </p:nvSpPr>
        <p:spPr/>
        <p:txBody>
          <a:bodyPr/>
          <a:lstStyle/>
          <a:p>
            <a:fld id="{A44168C7-CDE6-B24B-B7C6-F8E72CFBA85A}" type="slidenum">
              <a:rPr lang="it-IT" smtClean="0"/>
              <a:t>33</a:t>
            </a:fld>
            <a:endParaRPr lang="it-IT"/>
          </a:p>
        </p:txBody>
      </p:sp>
    </p:spTree>
    <p:extLst>
      <p:ext uri="{BB962C8B-B14F-4D97-AF65-F5344CB8AC3E}">
        <p14:creationId xmlns:p14="http://schemas.microsoft.com/office/powerpoint/2010/main" val="17204041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Language agnostic</a:t>
            </a:r>
            <a:r>
              <a:rPr lang="en-US" sz="1200" b="0" i="0" kern="1200" dirty="0">
                <a:solidFill>
                  <a:schemeClr val="tx1"/>
                </a:solidFill>
                <a:effectLst/>
                <a:latin typeface="+mn-lt"/>
                <a:ea typeface="+mn-ea"/>
                <a:cs typeface="+mn-cs"/>
              </a:rPr>
              <a:t> refers to aspects of programming that are independent of any specific programming language.</a:t>
            </a:r>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34</a:t>
            </a:fld>
            <a:endParaRPr lang="it-IT"/>
          </a:p>
        </p:txBody>
      </p:sp>
    </p:spTree>
    <p:extLst>
      <p:ext uri="{BB962C8B-B14F-4D97-AF65-F5344CB8AC3E}">
        <p14:creationId xmlns:p14="http://schemas.microsoft.com/office/powerpoint/2010/main" val="21352287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35</a:t>
            </a:fld>
            <a:endParaRPr lang="it-IT"/>
          </a:p>
        </p:txBody>
      </p:sp>
    </p:spTree>
    <p:extLst>
      <p:ext uri="{BB962C8B-B14F-4D97-AF65-F5344CB8AC3E}">
        <p14:creationId xmlns:p14="http://schemas.microsoft.com/office/powerpoint/2010/main" val="7114727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36</a:t>
            </a:fld>
            <a:endParaRPr lang="en-US"/>
          </a:p>
        </p:txBody>
      </p:sp>
    </p:spTree>
    <p:extLst>
      <p:ext uri="{BB962C8B-B14F-4D97-AF65-F5344CB8AC3E}">
        <p14:creationId xmlns:p14="http://schemas.microsoft.com/office/powerpoint/2010/main" val="13735022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37</a:t>
            </a:fld>
            <a:endParaRPr lang="it-IT"/>
          </a:p>
        </p:txBody>
      </p:sp>
    </p:spTree>
    <p:extLst>
      <p:ext uri="{BB962C8B-B14F-4D97-AF65-F5344CB8AC3E}">
        <p14:creationId xmlns:p14="http://schemas.microsoft.com/office/powerpoint/2010/main" val="505122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5</a:t>
            </a:fld>
            <a:endParaRPr lang="it-IT"/>
          </a:p>
        </p:txBody>
      </p:sp>
    </p:spTree>
    <p:extLst>
      <p:ext uri="{BB962C8B-B14F-4D97-AF65-F5344CB8AC3E}">
        <p14:creationId xmlns:p14="http://schemas.microsoft.com/office/powerpoint/2010/main" val="4116585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6</a:t>
            </a:fld>
            <a:endParaRPr lang="it-IT"/>
          </a:p>
        </p:txBody>
      </p:sp>
    </p:spTree>
    <p:extLst>
      <p:ext uri="{BB962C8B-B14F-4D97-AF65-F5344CB8AC3E}">
        <p14:creationId xmlns:p14="http://schemas.microsoft.com/office/powerpoint/2010/main" val="4281809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7</a:t>
            </a:fld>
            <a:endParaRPr lang="it-IT"/>
          </a:p>
        </p:txBody>
      </p:sp>
    </p:spTree>
    <p:extLst>
      <p:ext uri="{BB962C8B-B14F-4D97-AF65-F5344CB8AC3E}">
        <p14:creationId xmlns:p14="http://schemas.microsoft.com/office/powerpoint/2010/main" val="733435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8</a:t>
            </a:fld>
            <a:endParaRPr lang="it-IT"/>
          </a:p>
        </p:txBody>
      </p:sp>
    </p:spTree>
    <p:extLst>
      <p:ext uri="{BB962C8B-B14F-4D97-AF65-F5344CB8AC3E}">
        <p14:creationId xmlns:p14="http://schemas.microsoft.com/office/powerpoint/2010/main" val="2758849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10</a:t>
            </a:fld>
            <a:endParaRPr lang="it-IT"/>
          </a:p>
        </p:txBody>
      </p:sp>
    </p:spTree>
    <p:extLst>
      <p:ext uri="{BB962C8B-B14F-4D97-AF65-F5344CB8AC3E}">
        <p14:creationId xmlns:p14="http://schemas.microsoft.com/office/powerpoint/2010/main" val="3438807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12</a:t>
            </a:fld>
            <a:endParaRPr lang="it-IT"/>
          </a:p>
        </p:txBody>
      </p:sp>
    </p:spTree>
    <p:extLst>
      <p:ext uri="{BB962C8B-B14F-4D97-AF65-F5344CB8AC3E}">
        <p14:creationId xmlns:p14="http://schemas.microsoft.com/office/powerpoint/2010/main" val="2287496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13</a:t>
            </a:fld>
            <a:endParaRPr lang="it-IT"/>
          </a:p>
        </p:txBody>
      </p:sp>
    </p:spTree>
    <p:extLst>
      <p:ext uri="{BB962C8B-B14F-4D97-AF65-F5344CB8AC3E}">
        <p14:creationId xmlns:p14="http://schemas.microsoft.com/office/powerpoint/2010/main" val="365872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emf"/><Relationship Id="rId7" Type="http://schemas.openxmlformats.org/officeDocument/2006/relationships/image" Target="../media/image7.emf"/><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6.emf"/><Relationship Id="rId5" Type="http://schemas.openxmlformats.org/officeDocument/2006/relationships/image" Target="../media/image5.emf"/><Relationship Id="rId10" Type="http://schemas.openxmlformats.org/officeDocument/2006/relationships/image" Target="../media/image10.emf"/><Relationship Id="rId4" Type="http://schemas.openxmlformats.org/officeDocument/2006/relationships/image" Target="../media/image4.emf"/><Relationship Id="rId9" Type="http://schemas.openxmlformats.org/officeDocument/2006/relationships/image" Target="../media/image9.emf"/></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02 White">
    <p:spTree>
      <p:nvGrpSpPr>
        <p:cNvPr id="1" name=""/>
        <p:cNvGrpSpPr/>
        <p:nvPr/>
      </p:nvGrpSpPr>
      <p:grpSpPr>
        <a:xfrm>
          <a:off x="0" y="0"/>
          <a:ext cx="0" cy="0"/>
          <a:chOff x="0" y="0"/>
          <a:chExt cx="0" cy="0"/>
        </a:xfrm>
      </p:grpSpPr>
      <p:sp>
        <p:nvSpPr>
          <p:cNvPr id="2" name="Titolo 1"/>
          <p:cNvSpPr>
            <a:spLocks noGrp="1"/>
          </p:cNvSpPr>
          <p:nvPr>
            <p:ph type="ctrTitle" hasCustomPrompt="1"/>
          </p:nvPr>
        </p:nvSpPr>
        <p:spPr>
          <a:xfrm>
            <a:off x="347300" y="1597818"/>
            <a:ext cx="8386686" cy="973931"/>
          </a:xfrm>
        </p:spPr>
        <p:txBody>
          <a:bodyPr/>
          <a:lstStyle>
            <a:lvl1pPr>
              <a:lnSpc>
                <a:spcPts val="3500"/>
              </a:lnSpc>
              <a:defRPr baseline="0">
                <a:solidFill>
                  <a:schemeClr val="tx2"/>
                </a:solidFill>
              </a:defRPr>
            </a:lvl1pPr>
          </a:lstStyle>
          <a:p>
            <a:r>
              <a:rPr lang="it-IT" dirty="0"/>
              <a:t>Presentation Title</a:t>
            </a:r>
            <a:br>
              <a:rPr lang="it-IT" dirty="0"/>
            </a:br>
            <a:r>
              <a:rPr lang="it-IT" dirty="0" err="1"/>
              <a:t>Arial</a:t>
            </a:r>
            <a:r>
              <a:rPr lang="it-IT" dirty="0"/>
              <a:t> </a:t>
            </a:r>
            <a:r>
              <a:rPr lang="it-IT" dirty="0" err="1"/>
              <a:t>Bold</a:t>
            </a:r>
            <a:r>
              <a:rPr lang="it-IT" dirty="0"/>
              <a:t> 33/35pt</a:t>
            </a:r>
          </a:p>
        </p:txBody>
      </p:sp>
      <p:sp>
        <p:nvSpPr>
          <p:cNvPr id="3" name="Sottotitolo 2"/>
          <p:cNvSpPr>
            <a:spLocks noGrp="1"/>
          </p:cNvSpPr>
          <p:nvPr>
            <p:ph type="subTitle" idx="1" hasCustomPrompt="1"/>
          </p:nvPr>
        </p:nvSpPr>
        <p:spPr>
          <a:xfrm>
            <a:off x="347300" y="2647949"/>
            <a:ext cx="8386686" cy="657225"/>
          </a:xfrm>
        </p:spPr>
        <p:txBody>
          <a:bodyPr lIns="0" tIns="0" rIns="0" bIns="0">
            <a:noAutofit/>
          </a:bodyPr>
          <a:lstStyle>
            <a:lvl1pPr marL="0" indent="0" algn="l">
              <a:lnSpc>
                <a:spcPts val="2400"/>
              </a:lnSpc>
              <a:spcBef>
                <a:spcPts val="0"/>
              </a:spcBef>
              <a:buNone/>
              <a:defRPr sz="2000" baseline="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Presentation </a:t>
            </a:r>
            <a:r>
              <a:rPr lang="it-IT" dirty="0" err="1"/>
              <a:t>Subtitle</a:t>
            </a:r>
            <a:br>
              <a:rPr lang="it-IT" dirty="0"/>
            </a:br>
            <a:r>
              <a:rPr lang="it-IT" dirty="0" err="1"/>
              <a:t>Arial</a:t>
            </a:r>
            <a:r>
              <a:rPr lang="it-IT" dirty="0"/>
              <a:t> Regular 20/24pt</a:t>
            </a:r>
          </a:p>
        </p:txBody>
      </p:sp>
      <p:sp>
        <p:nvSpPr>
          <p:cNvPr id="4" name="Segnaposto data 3"/>
          <p:cNvSpPr>
            <a:spLocks noGrp="1"/>
          </p:cNvSpPr>
          <p:nvPr>
            <p:ph type="dt" sz="half" idx="10"/>
          </p:nvPr>
        </p:nvSpPr>
        <p:spPr>
          <a:xfrm>
            <a:off x="3679200" y="4844988"/>
            <a:ext cx="799200" cy="85725"/>
          </a:xfrm>
        </p:spPr>
        <p:txBody>
          <a:bodyPr lIns="0" tIns="0" rIns="0" bIns="0" anchor="t" anchorCtr="0"/>
          <a:lstStyle>
            <a:lvl1pPr>
              <a:defRPr sz="700">
                <a:solidFill>
                  <a:schemeClr val="tx2"/>
                </a:solidFill>
              </a:defRPr>
            </a:lvl1pPr>
          </a:lstStyle>
          <a:p>
            <a:fld id="{E9BCA795-6DB1-0248-99D5-883AF2D12726}" type="datetime4">
              <a:rPr lang="it-IT" smtClean="0"/>
              <a:t>8 aprile 2020</a:t>
            </a:fld>
            <a:endParaRPr lang="it-IT" dirty="0"/>
          </a:p>
        </p:txBody>
      </p:sp>
      <p:sp>
        <p:nvSpPr>
          <p:cNvPr id="13" name="CasellaDiTesto 12"/>
          <p:cNvSpPr txBox="1"/>
          <p:nvPr userDrawn="1"/>
        </p:nvSpPr>
        <p:spPr>
          <a:xfrm>
            <a:off x="6337920" y="228600"/>
            <a:ext cx="1428323" cy="148936"/>
          </a:xfrm>
          <a:prstGeom prst="rect">
            <a:avLst/>
          </a:prstGeom>
          <a:noFill/>
        </p:spPr>
        <p:txBody>
          <a:bodyPr wrap="square" lIns="0" tIns="0" rIns="0" bIns="0" rtlCol="0">
            <a:noAutofit/>
          </a:bodyPr>
          <a:lstStyle/>
          <a:p>
            <a:r>
              <a:rPr lang="it-IT" sz="1200" b="1" dirty="0" err="1">
                <a:solidFill>
                  <a:schemeClr val="tx2"/>
                </a:solidFill>
              </a:rPr>
              <a:t>Department</a:t>
            </a:r>
            <a:r>
              <a:rPr lang="it-IT" sz="1200" b="1" dirty="0">
                <a:solidFill>
                  <a:schemeClr val="tx2"/>
                </a:solidFill>
              </a:rPr>
              <a:t>:</a:t>
            </a:r>
          </a:p>
        </p:txBody>
      </p:sp>
      <p:sp>
        <p:nvSpPr>
          <p:cNvPr id="14" name="CasellaDiTesto 13"/>
          <p:cNvSpPr txBox="1"/>
          <p:nvPr userDrawn="1"/>
        </p:nvSpPr>
        <p:spPr>
          <a:xfrm>
            <a:off x="6337920" y="714375"/>
            <a:ext cx="1428323" cy="155287"/>
          </a:xfrm>
          <a:prstGeom prst="rect">
            <a:avLst/>
          </a:prstGeom>
          <a:noFill/>
        </p:spPr>
        <p:txBody>
          <a:bodyPr wrap="square" lIns="0" tIns="0" rIns="0" bIns="0" rtlCol="0">
            <a:noAutofit/>
          </a:bodyPr>
          <a:lstStyle/>
          <a:p>
            <a:r>
              <a:rPr lang="it-IT" sz="1200" b="1" dirty="0">
                <a:solidFill>
                  <a:schemeClr val="tx2"/>
                </a:solidFill>
              </a:rPr>
              <a:t>Country:</a:t>
            </a:r>
          </a:p>
        </p:txBody>
      </p:sp>
      <p:sp>
        <p:nvSpPr>
          <p:cNvPr id="15" name="Segnaposto testo 3"/>
          <p:cNvSpPr>
            <a:spLocks noGrp="1"/>
          </p:cNvSpPr>
          <p:nvPr>
            <p:ph type="body" sz="quarter" idx="11" hasCustomPrompt="1"/>
          </p:nvPr>
        </p:nvSpPr>
        <p:spPr>
          <a:xfrm>
            <a:off x="6338689" y="430934"/>
            <a:ext cx="2387600" cy="266700"/>
          </a:xfrm>
        </p:spPr>
        <p:txBody>
          <a:bodyPr vert="horz" lIns="0" tIns="0" rIns="0" bIns="0" rtlCol="0" anchor="ctr">
            <a:noAutofit/>
          </a:bodyPr>
          <a:lstStyle>
            <a:lvl1pPr>
              <a:defRPr lang="it-IT" sz="1200" baseline="0" dirty="0" smtClean="0">
                <a:solidFill>
                  <a:schemeClr val="bg1">
                    <a:lumMod val="50000"/>
                  </a:schemeClr>
                </a:solidFill>
              </a:defRPr>
            </a:lvl1pPr>
          </a:lstStyle>
          <a:p>
            <a:pPr marR="0" lvl="0" fontAlgn="auto">
              <a:spcAft>
                <a:spcPts val="0"/>
              </a:spcAft>
              <a:buClrTx/>
              <a:buSzTx/>
              <a:tabLst/>
            </a:pPr>
            <a:r>
              <a:rPr lang="it-IT" dirty="0" err="1"/>
              <a:t>Insert</a:t>
            </a:r>
            <a:r>
              <a:rPr lang="it-IT" dirty="0"/>
              <a:t> </a:t>
            </a:r>
            <a:r>
              <a:rPr lang="it-IT" dirty="0" err="1"/>
              <a:t>Department</a:t>
            </a:r>
            <a:r>
              <a:rPr lang="it-IT" dirty="0"/>
              <a:t> </a:t>
            </a:r>
            <a:r>
              <a:rPr lang="it-IT" dirty="0" err="1"/>
              <a:t>Name</a:t>
            </a:r>
            <a:endParaRPr lang="it-IT" dirty="0"/>
          </a:p>
        </p:txBody>
      </p:sp>
      <p:sp>
        <p:nvSpPr>
          <p:cNvPr id="16" name="Segnaposto testo 3"/>
          <p:cNvSpPr>
            <a:spLocks noGrp="1"/>
          </p:cNvSpPr>
          <p:nvPr>
            <p:ph type="body" sz="quarter" idx="12" hasCustomPrompt="1"/>
          </p:nvPr>
        </p:nvSpPr>
        <p:spPr>
          <a:xfrm>
            <a:off x="6338689" y="917288"/>
            <a:ext cx="2387600" cy="266700"/>
          </a:xfrm>
        </p:spPr>
        <p:txBody>
          <a:bodyPr vert="horz" lIns="0" tIns="0" rIns="0" bIns="0" rtlCol="0" anchor="ctr">
            <a:noAutofit/>
          </a:bodyPr>
          <a:lstStyle>
            <a:lvl1pPr>
              <a:defRPr lang="it-IT" sz="1200" baseline="0" dirty="0" smtClean="0">
                <a:solidFill>
                  <a:schemeClr val="bg1">
                    <a:lumMod val="50000"/>
                  </a:schemeClr>
                </a:solidFill>
              </a:defRPr>
            </a:lvl1pPr>
          </a:lstStyle>
          <a:p>
            <a:pPr marR="0" lvl="0" fontAlgn="auto">
              <a:spcAft>
                <a:spcPts val="0"/>
              </a:spcAft>
              <a:buClrTx/>
              <a:buSzTx/>
              <a:tabLst/>
            </a:pPr>
            <a:r>
              <a:rPr lang="it-IT" dirty="0" err="1"/>
              <a:t>Insesdasrt</a:t>
            </a:r>
            <a:r>
              <a:rPr lang="it-IT" dirty="0"/>
              <a:t> Country </a:t>
            </a:r>
            <a:r>
              <a:rPr lang="it-IT" dirty="0" err="1"/>
              <a:t>Name</a:t>
            </a:r>
            <a:endParaRPr lang="it-IT" dirty="0"/>
          </a:p>
        </p:txBody>
      </p:sp>
      <p:pic>
        <p:nvPicPr>
          <p:cNvPr id="18" name="Picture 17"/>
          <p:cNvPicPr>
            <a:picLocks noChangeAspect="1"/>
          </p:cNvPicPr>
          <p:nvPr userDrawn="1"/>
        </p:nvPicPr>
        <p:blipFill rotWithShape="1">
          <a:blip r:embed="rId2"/>
          <a:srcRect r="21050"/>
          <a:stretch/>
        </p:blipFill>
        <p:spPr>
          <a:xfrm>
            <a:off x="1" y="0"/>
            <a:ext cx="200533" cy="5143500"/>
          </a:xfrm>
          <a:prstGeom prst="rect">
            <a:avLst/>
          </a:prstGeom>
        </p:spPr>
      </p:pic>
      <p:pic>
        <p:nvPicPr>
          <p:cNvPr id="11" name="Immagine 11"/>
          <p:cNvPicPr>
            <a:picLocks noChangeAspect="1"/>
          </p:cNvPicPr>
          <p:nvPr userDrawn="1"/>
        </p:nvPicPr>
        <p:blipFill>
          <a:blip r:embed="rId3"/>
          <a:stretch>
            <a:fillRect/>
          </a:stretch>
        </p:blipFill>
        <p:spPr>
          <a:xfrm>
            <a:off x="347300" y="287166"/>
            <a:ext cx="864000" cy="703434"/>
          </a:xfrm>
          <a:prstGeom prst="rect">
            <a:avLst/>
          </a:prstGeom>
        </p:spPr>
      </p:pic>
    </p:spTree>
    <p:extLst>
      <p:ext uri="{BB962C8B-B14F-4D97-AF65-F5344CB8AC3E}">
        <p14:creationId xmlns:p14="http://schemas.microsoft.com/office/powerpoint/2010/main" val="885959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lide Table + Text Big bullet: 1 column">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6EC66330-A9FA-9243-A32F-99BD6DB6B492}" type="datetime4">
              <a:rPr lang="it-IT" smtClean="0"/>
              <a:t>8 aprile 2020</a:t>
            </a:fld>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20" name="Segnaposto tabella 4"/>
          <p:cNvSpPr>
            <a:spLocks noGrp="1"/>
          </p:cNvSpPr>
          <p:nvPr>
            <p:ph type="tbl" sz="quarter" idx="19"/>
          </p:nvPr>
        </p:nvSpPr>
        <p:spPr>
          <a:xfrm>
            <a:off x="347663" y="1262063"/>
            <a:ext cx="8386762" cy="2232422"/>
          </a:xfrm>
        </p:spPr>
        <p:txBody>
          <a:bodyPr/>
          <a:lstStyle/>
          <a:p>
            <a:r>
              <a:rPr lang="en-US"/>
              <a:t>Click icon to add table</a:t>
            </a:r>
            <a:endParaRPr lang="it-IT"/>
          </a:p>
        </p:txBody>
      </p:sp>
      <p:pic>
        <p:nvPicPr>
          <p:cNvPr id="23" name="Picture 22"/>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9"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16" name="Segnaposto testo 18"/>
          <p:cNvSpPr>
            <a:spLocks noGrp="1"/>
          </p:cNvSpPr>
          <p:nvPr>
            <p:ph type="body" sz="quarter" idx="14"/>
          </p:nvPr>
        </p:nvSpPr>
        <p:spPr>
          <a:xfrm>
            <a:off x="347664" y="3572622"/>
            <a:ext cx="8391525" cy="976793"/>
          </a:xfrm>
        </p:spPr>
        <p:txBody>
          <a:bodyPr wrap="square"/>
          <a:lstStyle>
            <a:lvl1pPr marL="0" indent="0" algn="l">
              <a:lnSpc>
                <a:spcPct val="100000"/>
              </a:lnSpc>
              <a:buClr>
                <a:schemeClr val="tx2"/>
              </a:buClr>
              <a:buFont typeface="Wingdings" charset="2"/>
              <a:buChar char="v"/>
              <a:defRPr sz="2000" b="1" i="0" baseline="0"/>
            </a:lvl1pPr>
            <a:lvl2pPr marL="410400" indent="-194400">
              <a:lnSpc>
                <a:spcPct val="100000"/>
              </a:lnSpc>
              <a:spcAft>
                <a:spcPts val="0"/>
              </a:spcAft>
              <a:buClr>
                <a:schemeClr val="tx2"/>
              </a:buClr>
              <a:buFont typeface="Wingdings" charset="2"/>
              <a:buChar char="§"/>
              <a:defRPr sz="1000" baseline="0"/>
            </a:lvl2pPr>
            <a:lvl3pPr marL="410400" indent="-194400">
              <a:lnSpc>
                <a:spcPct val="100000"/>
              </a:lnSpc>
              <a:buClr>
                <a:schemeClr val="tx1"/>
              </a:buClr>
              <a:buFont typeface="Lucida Grande"/>
              <a:buChar char="-"/>
              <a:defRPr sz="1000"/>
            </a:lvl3pPr>
            <a:lvl4pPr marL="410400" indent="-194400">
              <a:lnSpc>
                <a:spcPct val="100000"/>
              </a:lnSpc>
              <a:defRPr sz="1000"/>
            </a:lvl4pPr>
            <a:lvl5pPr marL="410400" indent="-194400">
              <a:lnSpc>
                <a:spcPct val="100000"/>
              </a:lnSpc>
              <a:buClr>
                <a:schemeClr val="tx1"/>
              </a:buClr>
              <a:buFont typeface="Wingdings" charset="2"/>
              <a:buChar char="Ø"/>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13" name="Immagine 12"/>
          <p:cNvPicPr>
            <a:picLocks noChangeAspect="1"/>
          </p:cNvPicPr>
          <p:nvPr userDrawn="1"/>
        </p:nvPicPr>
        <p:blipFill>
          <a:blip r:embed="rId3"/>
          <a:stretch>
            <a:fillRect/>
          </a:stretch>
        </p:blipFill>
        <p:spPr>
          <a:xfrm>
            <a:off x="8282787" y="4651599"/>
            <a:ext cx="444281" cy="360000"/>
          </a:xfrm>
          <a:prstGeom prst="rect">
            <a:avLst/>
          </a:prstGeom>
        </p:spPr>
      </p:pic>
      <p:sp>
        <p:nvSpPr>
          <p:cNvPr id="12"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
        <p:nvSpPr>
          <p:cNvPr id="14"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Tree>
    <p:extLst>
      <p:ext uri="{BB962C8B-B14F-4D97-AF65-F5344CB8AC3E}">
        <p14:creationId xmlns:p14="http://schemas.microsoft.com/office/powerpoint/2010/main" val="307696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Charts + Tables: 2 columns">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5BE9C2E3-9CE0-B644-BE36-B0C89A7CAE94}" type="datetime4">
              <a:rPr lang="it-IT" smtClean="0"/>
              <a:t>8 aprile 2020</a:t>
            </a:fld>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18" name="Segnaposto grafico 17"/>
          <p:cNvSpPr>
            <a:spLocks noGrp="1"/>
          </p:cNvSpPr>
          <p:nvPr>
            <p:ph type="chart" sz="quarter" idx="17"/>
          </p:nvPr>
        </p:nvSpPr>
        <p:spPr>
          <a:xfrm>
            <a:off x="4613301" y="1274130"/>
            <a:ext cx="4126071" cy="1575955"/>
          </a:xfrm>
        </p:spPr>
        <p:txBody>
          <a:bodyPr/>
          <a:lstStyle/>
          <a:p>
            <a:r>
              <a:rPr lang="en-US"/>
              <a:t>Click icon to add chart</a:t>
            </a:r>
            <a:endParaRPr lang="it-IT"/>
          </a:p>
        </p:txBody>
      </p:sp>
      <p:sp>
        <p:nvSpPr>
          <p:cNvPr id="24" name="Segnaposto tabella 2"/>
          <p:cNvSpPr>
            <a:spLocks noGrp="1"/>
          </p:cNvSpPr>
          <p:nvPr>
            <p:ph type="tbl" sz="quarter" idx="21"/>
          </p:nvPr>
        </p:nvSpPr>
        <p:spPr>
          <a:xfrm>
            <a:off x="4613301" y="3049982"/>
            <a:ext cx="4120686" cy="1512709"/>
          </a:xfrm>
        </p:spPr>
        <p:txBody>
          <a:bodyPr/>
          <a:lstStyle/>
          <a:p>
            <a:r>
              <a:rPr lang="en-US"/>
              <a:t>Click icon to add table</a:t>
            </a:r>
            <a:endParaRPr lang="it-IT"/>
          </a:p>
        </p:txBody>
      </p:sp>
      <p:sp>
        <p:nvSpPr>
          <p:cNvPr id="25" name="Segnaposto grafico 17"/>
          <p:cNvSpPr>
            <a:spLocks noGrp="1"/>
          </p:cNvSpPr>
          <p:nvPr>
            <p:ph type="chart" sz="quarter" idx="22"/>
          </p:nvPr>
        </p:nvSpPr>
        <p:spPr>
          <a:xfrm>
            <a:off x="347301" y="1274130"/>
            <a:ext cx="4126071" cy="1575955"/>
          </a:xfrm>
        </p:spPr>
        <p:txBody>
          <a:bodyPr/>
          <a:lstStyle/>
          <a:p>
            <a:r>
              <a:rPr lang="en-US"/>
              <a:t>Click icon to add chart</a:t>
            </a:r>
            <a:endParaRPr lang="it-IT"/>
          </a:p>
        </p:txBody>
      </p:sp>
      <p:sp>
        <p:nvSpPr>
          <p:cNvPr id="26" name="Segnaposto tabella 2"/>
          <p:cNvSpPr>
            <a:spLocks noGrp="1"/>
          </p:cNvSpPr>
          <p:nvPr>
            <p:ph type="tbl" sz="quarter" idx="23"/>
          </p:nvPr>
        </p:nvSpPr>
        <p:spPr>
          <a:xfrm>
            <a:off x="347301" y="3049982"/>
            <a:ext cx="4120686" cy="1512709"/>
          </a:xfrm>
        </p:spPr>
        <p:txBody>
          <a:bodyPr/>
          <a:lstStyle/>
          <a:p>
            <a:r>
              <a:rPr lang="en-US"/>
              <a:t>Click icon to add table</a:t>
            </a:r>
            <a:endParaRPr lang="it-IT"/>
          </a:p>
        </p:txBody>
      </p:sp>
      <p:pic>
        <p:nvPicPr>
          <p:cNvPr id="23" name="Picture 22"/>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7"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17" name="Immagine 16"/>
          <p:cNvPicPr>
            <a:picLocks noChangeAspect="1"/>
          </p:cNvPicPr>
          <p:nvPr userDrawn="1"/>
        </p:nvPicPr>
        <p:blipFill>
          <a:blip r:embed="rId3"/>
          <a:stretch>
            <a:fillRect/>
          </a:stretch>
        </p:blipFill>
        <p:spPr>
          <a:xfrm>
            <a:off x="8282787" y="4651599"/>
            <a:ext cx="444281" cy="360000"/>
          </a:xfrm>
          <a:prstGeom prst="rect">
            <a:avLst/>
          </a:prstGeom>
        </p:spPr>
      </p:pic>
      <p:sp>
        <p:nvSpPr>
          <p:cNvPr id="14"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9"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2648321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lide Timeline">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6D80EE89-5913-7647-8C31-0801FAD3084B}" type="datetime4">
              <a:rPr lang="it-IT" smtClean="0"/>
              <a:t>8 aprile 2020</a:t>
            </a:fld>
            <a:endParaRPr lang="it-IT" dirty="0"/>
          </a:p>
        </p:txBody>
      </p:sp>
      <p:sp>
        <p:nvSpPr>
          <p:cNvPr id="9"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pic>
        <p:nvPicPr>
          <p:cNvPr id="20" name="Picture 19"/>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1"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2" name="Freccia destra 1"/>
          <p:cNvSpPr/>
          <p:nvPr userDrawn="1"/>
        </p:nvSpPr>
        <p:spPr>
          <a:xfrm flipV="1">
            <a:off x="347301" y="2796102"/>
            <a:ext cx="8392070" cy="176645"/>
          </a:xfrm>
          <a:prstGeom prst="rightArrow">
            <a:avLst>
              <a:gd name="adj1" fmla="val 50000"/>
              <a:gd name="adj2" fmla="val 151308"/>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4" name="Segnaposto testo 3"/>
          <p:cNvSpPr>
            <a:spLocks noGrp="1"/>
          </p:cNvSpPr>
          <p:nvPr>
            <p:ph type="body" sz="quarter" idx="14" hasCustomPrompt="1"/>
          </p:nvPr>
        </p:nvSpPr>
        <p:spPr>
          <a:xfrm>
            <a:off x="693161" y="2657701"/>
            <a:ext cx="707688" cy="138401"/>
          </a:xfrm>
        </p:spPr>
        <p:txBody>
          <a:bodyPr/>
          <a:lstStyle>
            <a:lvl1pPr algn="ctr">
              <a:defRPr/>
            </a:lvl1pPr>
          </a:lstStyle>
          <a:p>
            <a:pPr lvl="0"/>
            <a:r>
              <a:rPr lang="it-IT" dirty="0"/>
              <a:t>Data</a:t>
            </a:r>
          </a:p>
        </p:txBody>
      </p:sp>
      <p:cxnSp>
        <p:nvCxnSpPr>
          <p:cNvPr id="10" name="Connettore 1 9"/>
          <p:cNvCxnSpPr/>
          <p:nvPr userDrawn="1"/>
        </p:nvCxnSpPr>
        <p:spPr>
          <a:xfrm>
            <a:off x="347301" y="2378365"/>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2" name="Connettore 1 21"/>
          <p:cNvCxnSpPr/>
          <p:nvPr userDrawn="1"/>
        </p:nvCxnSpPr>
        <p:spPr>
          <a:xfrm flipV="1">
            <a:off x="1047724" y="237836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7" name="Segnaposto testo 3"/>
          <p:cNvSpPr>
            <a:spLocks noGrp="1"/>
          </p:cNvSpPr>
          <p:nvPr>
            <p:ph type="body" sz="quarter" idx="15" hasCustomPrompt="1"/>
          </p:nvPr>
        </p:nvSpPr>
        <p:spPr>
          <a:xfrm>
            <a:off x="1516304" y="2972747"/>
            <a:ext cx="707688" cy="138401"/>
          </a:xfrm>
        </p:spPr>
        <p:txBody>
          <a:bodyPr/>
          <a:lstStyle>
            <a:lvl1pPr algn="ctr">
              <a:defRPr/>
            </a:lvl1pPr>
          </a:lstStyle>
          <a:p>
            <a:pPr lvl="0"/>
            <a:r>
              <a:rPr lang="it-IT" dirty="0"/>
              <a:t>Data</a:t>
            </a:r>
          </a:p>
        </p:txBody>
      </p:sp>
      <p:cxnSp>
        <p:nvCxnSpPr>
          <p:cNvPr id="32" name="Connettore 1 31"/>
          <p:cNvCxnSpPr/>
          <p:nvPr userDrawn="1"/>
        </p:nvCxnSpPr>
        <p:spPr>
          <a:xfrm>
            <a:off x="1170444" y="3382818"/>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3" name="Connettore 1 32"/>
          <p:cNvCxnSpPr/>
          <p:nvPr userDrawn="1"/>
        </p:nvCxnSpPr>
        <p:spPr>
          <a:xfrm flipV="1">
            <a:off x="1870867" y="316345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4" name="Segnaposto testo 3"/>
          <p:cNvSpPr>
            <a:spLocks noGrp="1"/>
          </p:cNvSpPr>
          <p:nvPr>
            <p:ph type="body" sz="quarter" idx="16" hasCustomPrompt="1"/>
          </p:nvPr>
        </p:nvSpPr>
        <p:spPr>
          <a:xfrm>
            <a:off x="2306144" y="2657701"/>
            <a:ext cx="707688" cy="138401"/>
          </a:xfrm>
        </p:spPr>
        <p:txBody>
          <a:bodyPr/>
          <a:lstStyle>
            <a:lvl1pPr algn="ctr">
              <a:defRPr/>
            </a:lvl1pPr>
          </a:lstStyle>
          <a:p>
            <a:pPr lvl="0"/>
            <a:r>
              <a:rPr lang="it-IT" dirty="0"/>
              <a:t>Data</a:t>
            </a:r>
          </a:p>
        </p:txBody>
      </p:sp>
      <p:cxnSp>
        <p:nvCxnSpPr>
          <p:cNvPr id="35" name="Connettore 1 34"/>
          <p:cNvCxnSpPr/>
          <p:nvPr userDrawn="1"/>
        </p:nvCxnSpPr>
        <p:spPr>
          <a:xfrm>
            <a:off x="1960284" y="2378365"/>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6" name="Connettore 1 35"/>
          <p:cNvCxnSpPr/>
          <p:nvPr userDrawn="1"/>
        </p:nvCxnSpPr>
        <p:spPr>
          <a:xfrm flipV="1">
            <a:off x="2660707" y="237836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0" name="Segnaposto testo 3"/>
          <p:cNvSpPr>
            <a:spLocks noGrp="1"/>
          </p:cNvSpPr>
          <p:nvPr>
            <p:ph type="body" sz="quarter" idx="17" hasCustomPrompt="1"/>
          </p:nvPr>
        </p:nvSpPr>
        <p:spPr>
          <a:xfrm>
            <a:off x="3140364" y="2972747"/>
            <a:ext cx="707688" cy="138401"/>
          </a:xfrm>
        </p:spPr>
        <p:txBody>
          <a:bodyPr/>
          <a:lstStyle>
            <a:lvl1pPr algn="ctr">
              <a:defRPr/>
            </a:lvl1pPr>
          </a:lstStyle>
          <a:p>
            <a:pPr lvl="0"/>
            <a:r>
              <a:rPr lang="it-IT" dirty="0"/>
              <a:t>Data</a:t>
            </a:r>
          </a:p>
        </p:txBody>
      </p:sp>
      <p:cxnSp>
        <p:nvCxnSpPr>
          <p:cNvPr id="41" name="Connettore 1 40"/>
          <p:cNvCxnSpPr/>
          <p:nvPr userDrawn="1"/>
        </p:nvCxnSpPr>
        <p:spPr>
          <a:xfrm>
            <a:off x="2794504" y="3382818"/>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2" name="Connettore 1 41"/>
          <p:cNvCxnSpPr/>
          <p:nvPr userDrawn="1"/>
        </p:nvCxnSpPr>
        <p:spPr>
          <a:xfrm flipV="1">
            <a:off x="3494927" y="316345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3" name="Segnaposto testo 3"/>
          <p:cNvSpPr>
            <a:spLocks noGrp="1"/>
          </p:cNvSpPr>
          <p:nvPr>
            <p:ph type="body" sz="quarter" idx="18" hasCustomPrompt="1"/>
          </p:nvPr>
        </p:nvSpPr>
        <p:spPr>
          <a:xfrm>
            <a:off x="3921076" y="2657701"/>
            <a:ext cx="707688" cy="138401"/>
          </a:xfrm>
        </p:spPr>
        <p:txBody>
          <a:bodyPr/>
          <a:lstStyle>
            <a:lvl1pPr algn="ctr">
              <a:defRPr/>
            </a:lvl1pPr>
          </a:lstStyle>
          <a:p>
            <a:pPr lvl="0"/>
            <a:r>
              <a:rPr lang="it-IT" dirty="0"/>
              <a:t>Data</a:t>
            </a:r>
          </a:p>
        </p:txBody>
      </p:sp>
      <p:cxnSp>
        <p:nvCxnSpPr>
          <p:cNvPr id="44" name="Connettore 1 43"/>
          <p:cNvCxnSpPr/>
          <p:nvPr userDrawn="1"/>
        </p:nvCxnSpPr>
        <p:spPr>
          <a:xfrm>
            <a:off x="3575216" y="2378365"/>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5" name="Connettore 1 44"/>
          <p:cNvCxnSpPr/>
          <p:nvPr userDrawn="1"/>
        </p:nvCxnSpPr>
        <p:spPr>
          <a:xfrm flipV="1">
            <a:off x="4275639" y="237836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6" name="Segnaposto testo 3"/>
          <p:cNvSpPr>
            <a:spLocks noGrp="1"/>
          </p:cNvSpPr>
          <p:nvPr>
            <p:ph type="body" sz="quarter" idx="19" hasCustomPrompt="1"/>
          </p:nvPr>
        </p:nvSpPr>
        <p:spPr>
          <a:xfrm>
            <a:off x="4764424" y="2972747"/>
            <a:ext cx="707688" cy="138401"/>
          </a:xfrm>
        </p:spPr>
        <p:txBody>
          <a:bodyPr/>
          <a:lstStyle>
            <a:lvl1pPr algn="ctr">
              <a:defRPr/>
            </a:lvl1pPr>
          </a:lstStyle>
          <a:p>
            <a:pPr lvl="0"/>
            <a:r>
              <a:rPr lang="it-IT" dirty="0"/>
              <a:t>Data</a:t>
            </a:r>
          </a:p>
        </p:txBody>
      </p:sp>
      <p:cxnSp>
        <p:nvCxnSpPr>
          <p:cNvPr id="47" name="Connettore 1 46"/>
          <p:cNvCxnSpPr/>
          <p:nvPr userDrawn="1"/>
        </p:nvCxnSpPr>
        <p:spPr>
          <a:xfrm>
            <a:off x="4418564" y="3382818"/>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8" name="Connettore 1 47"/>
          <p:cNvCxnSpPr/>
          <p:nvPr userDrawn="1"/>
        </p:nvCxnSpPr>
        <p:spPr>
          <a:xfrm flipV="1">
            <a:off x="5118987" y="316345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9" name="Segnaposto testo 3"/>
          <p:cNvSpPr>
            <a:spLocks noGrp="1"/>
          </p:cNvSpPr>
          <p:nvPr>
            <p:ph type="body" sz="quarter" idx="20" hasCustomPrompt="1"/>
          </p:nvPr>
        </p:nvSpPr>
        <p:spPr>
          <a:xfrm>
            <a:off x="6373091" y="2972747"/>
            <a:ext cx="707688" cy="138401"/>
          </a:xfrm>
        </p:spPr>
        <p:txBody>
          <a:bodyPr/>
          <a:lstStyle>
            <a:lvl1pPr algn="ctr">
              <a:defRPr/>
            </a:lvl1pPr>
          </a:lstStyle>
          <a:p>
            <a:pPr lvl="0"/>
            <a:r>
              <a:rPr lang="it-IT" dirty="0"/>
              <a:t>Data</a:t>
            </a:r>
          </a:p>
        </p:txBody>
      </p:sp>
      <p:cxnSp>
        <p:nvCxnSpPr>
          <p:cNvPr id="50" name="Connettore 1 49"/>
          <p:cNvCxnSpPr/>
          <p:nvPr userDrawn="1"/>
        </p:nvCxnSpPr>
        <p:spPr>
          <a:xfrm>
            <a:off x="6027231" y="3382818"/>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51" name="Connettore 1 50"/>
          <p:cNvCxnSpPr/>
          <p:nvPr userDrawn="1"/>
        </p:nvCxnSpPr>
        <p:spPr>
          <a:xfrm flipV="1">
            <a:off x="6727654" y="316345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2" name="Segnaposto testo 3"/>
          <p:cNvSpPr>
            <a:spLocks noGrp="1"/>
          </p:cNvSpPr>
          <p:nvPr>
            <p:ph type="body" sz="quarter" idx="21" hasCustomPrompt="1"/>
          </p:nvPr>
        </p:nvSpPr>
        <p:spPr>
          <a:xfrm>
            <a:off x="5557715" y="2657701"/>
            <a:ext cx="707688" cy="138401"/>
          </a:xfrm>
        </p:spPr>
        <p:txBody>
          <a:bodyPr/>
          <a:lstStyle>
            <a:lvl1pPr algn="ctr">
              <a:defRPr/>
            </a:lvl1pPr>
          </a:lstStyle>
          <a:p>
            <a:pPr lvl="0"/>
            <a:r>
              <a:rPr lang="it-IT" dirty="0"/>
              <a:t>Data</a:t>
            </a:r>
          </a:p>
        </p:txBody>
      </p:sp>
      <p:cxnSp>
        <p:nvCxnSpPr>
          <p:cNvPr id="53" name="Connettore 1 52"/>
          <p:cNvCxnSpPr/>
          <p:nvPr userDrawn="1"/>
        </p:nvCxnSpPr>
        <p:spPr>
          <a:xfrm>
            <a:off x="5211855" y="2378365"/>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54" name="Connettore 1 53"/>
          <p:cNvCxnSpPr/>
          <p:nvPr userDrawn="1"/>
        </p:nvCxnSpPr>
        <p:spPr>
          <a:xfrm flipV="1">
            <a:off x="5912278" y="237836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5" name="Segnaposto testo 3"/>
          <p:cNvSpPr>
            <a:spLocks noGrp="1"/>
          </p:cNvSpPr>
          <p:nvPr>
            <p:ph type="body" sz="quarter" idx="22" hasCustomPrompt="1"/>
          </p:nvPr>
        </p:nvSpPr>
        <p:spPr>
          <a:xfrm>
            <a:off x="7166350" y="2657701"/>
            <a:ext cx="707688" cy="138401"/>
          </a:xfrm>
        </p:spPr>
        <p:txBody>
          <a:bodyPr/>
          <a:lstStyle>
            <a:lvl1pPr algn="ctr">
              <a:defRPr/>
            </a:lvl1pPr>
          </a:lstStyle>
          <a:p>
            <a:pPr lvl="0"/>
            <a:r>
              <a:rPr lang="it-IT" dirty="0"/>
              <a:t>Data</a:t>
            </a:r>
          </a:p>
        </p:txBody>
      </p:sp>
      <p:cxnSp>
        <p:nvCxnSpPr>
          <p:cNvPr id="56" name="Connettore 1 55"/>
          <p:cNvCxnSpPr/>
          <p:nvPr userDrawn="1"/>
        </p:nvCxnSpPr>
        <p:spPr>
          <a:xfrm>
            <a:off x="6820490" y="2378365"/>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57" name="Connettore 1 56"/>
          <p:cNvCxnSpPr/>
          <p:nvPr userDrawn="1"/>
        </p:nvCxnSpPr>
        <p:spPr>
          <a:xfrm flipV="1">
            <a:off x="7520913" y="237836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60" name="Segnaposto testo 59"/>
          <p:cNvSpPr>
            <a:spLocks noGrp="1"/>
          </p:cNvSpPr>
          <p:nvPr>
            <p:ph type="body" sz="quarter" idx="23"/>
          </p:nvPr>
        </p:nvSpPr>
        <p:spPr>
          <a:xfrm>
            <a:off x="347663" y="1246909"/>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1" name="Segnaposto testo 59"/>
          <p:cNvSpPr>
            <a:spLocks noGrp="1"/>
          </p:cNvSpPr>
          <p:nvPr>
            <p:ph type="body" sz="quarter" idx="24"/>
          </p:nvPr>
        </p:nvSpPr>
        <p:spPr>
          <a:xfrm>
            <a:off x="1972526" y="1246909"/>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2" name="Segnaposto testo 59"/>
          <p:cNvSpPr>
            <a:spLocks noGrp="1"/>
          </p:cNvSpPr>
          <p:nvPr>
            <p:ph type="body" sz="quarter" idx="25"/>
          </p:nvPr>
        </p:nvSpPr>
        <p:spPr>
          <a:xfrm>
            <a:off x="3575215" y="1246909"/>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3" name="Segnaposto testo 59"/>
          <p:cNvSpPr>
            <a:spLocks noGrp="1"/>
          </p:cNvSpPr>
          <p:nvPr>
            <p:ph type="body" sz="quarter" idx="26"/>
          </p:nvPr>
        </p:nvSpPr>
        <p:spPr>
          <a:xfrm>
            <a:off x="5222869" y="1246909"/>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4" name="Segnaposto testo 59"/>
          <p:cNvSpPr>
            <a:spLocks noGrp="1"/>
          </p:cNvSpPr>
          <p:nvPr>
            <p:ph type="body" sz="quarter" idx="27"/>
          </p:nvPr>
        </p:nvSpPr>
        <p:spPr>
          <a:xfrm>
            <a:off x="6844542" y="1246909"/>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0" name="Segnaposto testo 59"/>
          <p:cNvSpPr>
            <a:spLocks noGrp="1"/>
          </p:cNvSpPr>
          <p:nvPr>
            <p:ph type="body" sz="quarter" idx="29"/>
          </p:nvPr>
        </p:nvSpPr>
        <p:spPr>
          <a:xfrm>
            <a:off x="1172318" y="3475182"/>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1" name="Segnaposto testo 59"/>
          <p:cNvSpPr>
            <a:spLocks noGrp="1"/>
          </p:cNvSpPr>
          <p:nvPr>
            <p:ph type="body" sz="quarter" idx="30"/>
          </p:nvPr>
        </p:nvSpPr>
        <p:spPr>
          <a:xfrm>
            <a:off x="2794962" y="3475182"/>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2" name="Segnaposto testo 59"/>
          <p:cNvSpPr>
            <a:spLocks noGrp="1"/>
          </p:cNvSpPr>
          <p:nvPr>
            <p:ph type="body" sz="quarter" idx="31"/>
          </p:nvPr>
        </p:nvSpPr>
        <p:spPr>
          <a:xfrm>
            <a:off x="4430806" y="3475182"/>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3" name="Segnaposto testo 59"/>
          <p:cNvSpPr>
            <a:spLocks noGrp="1"/>
          </p:cNvSpPr>
          <p:nvPr>
            <p:ph type="body" sz="quarter" idx="32"/>
          </p:nvPr>
        </p:nvSpPr>
        <p:spPr>
          <a:xfrm>
            <a:off x="6027689" y="3475182"/>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66" name="Immagine 65"/>
          <p:cNvPicPr>
            <a:picLocks noChangeAspect="1"/>
          </p:cNvPicPr>
          <p:nvPr userDrawn="1"/>
        </p:nvPicPr>
        <p:blipFill>
          <a:blip r:embed="rId3"/>
          <a:stretch>
            <a:fillRect/>
          </a:stretch>
        </p:blipFill>
        <p:spPr>
          <a:xfrm>
            <a:off x="8282787" y="4651599"/>
            <a:ext cx="444281" cy="360000"/>
          </a:xfrm>
          <a:prstGeom prst="rect">
            <a:avLst/>
          </a:prstGeom>
        </p:spPr>
      </p:pic>
      <p:sp>
        <p:nvSpPr>
          <p:cNvPr id="58"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67"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254319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lide Blank">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6D80EE89-5913-7647-8C31-0801FAD3084B}" type="datetime4">
              <a:rPr lang="it-IT" smtClean="0"/>
              <a:t>8 aprile 2020</a:t>
            </a:fld>
            <a:endParaRPr lang="it-IT" dirty="0"/>
          </a:p>
        </p:txBody>
      </p:sp>
      <p:sp>
        <p:nvSpPr>
          <p:cNvPr id="9"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pic>
        <p:nvPicPr>
          <p:cNvPr id="20" name="Picture 19"/>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1"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10" name="Immagine 9"/>
          <p:cNvPicPr>
            <a:picLocks noChangeAspect="1"/>
          </p:cNvPicPr>
          <p:nvPr userDrawn="1"/>
        </p:nvPicPr>
        <p:blipFill>
          <a:blip r:embed="rId3"/>
          <a:stretch>
            <a:fillRect/>
          </a:stretch>
        </p:blipFill>
        <p:spPr>
          <a:xfrm>
            <a:off x="8282787" y="4651599"/>
            <a:ext cx="444281" cy="360000"/>
          </a:xfrm>
          <a:prstGeom prst="rect">
            <a:avLst/>
          </a:prstGeom>
        </p:spPr>
      </p:pic>
      <p:sp>
        <p:nvSpPr>
          <p:cNvPr id="13"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4"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1021943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lide Highlights">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6D80EE89-5913-7647-8C31-0801FAD3084B}" type="datetime4">
              <a:rPr lang="it-IT" smtClean="0"/>
              <a:t>8 aprile 2020</a:t>
            </a:fld>
            <a:endParaRPr lang="it-IT" dirty="0"/>
          </a:p>
        </p:txBody>
      </p:sp>
      <p:sp>
        <p:nvSpPr>
          <p:cNvPr id="9"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pic>
        <p:nvPicPr>
          <p:cNvPr id="20" name="Picture 19"/>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1"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10" name="Segnaposto testo 18"/>
          <p:cNvSpPr>
            <a:spLocks noGrp="1"/>
          </p:cNvSpPr>
          <p:nvPr>
            <p:ph type="body" sz="quarter" idx="14" hasCustomPrompt="1"/>
          </p:nvPr>
        </p:nvSpPr>
        <p:spPr>
          <a:xfrm>
            <a:off x="4601684" y="1262063"/>
            <a:ext cx="4132303" cy="3283744"/>
          </a:xfrm>
        </p:spPr>
        <p:txBody>
          <a:bodyPr tIns="46800"/>
          <a:lstStyle>
            <a:lvl1pPr>
              <a:lnSpc>
                <a:spcPct val="100000"/>
              </a:lnSpc>
              <a:spcBef>
                <a:spcPts val="0"/>
              </a:spcBef>
              <a:defRPr sz="2400" baseline="0">
                <a:solidFill>
                  <a:schemeClr val="tx1"/>
                </a:solidFill>
              </a:defRPr>
            </a:lvl1pPr>
          </a:lstStyle>
          <a:p>
            <a:pPr lvl="0"/>
            <a:r>
              <a:rPr lang="it-IT" dirty="0" err="1"/>
              <a:t>Lorem</a:t>
            </a:r>
            <a:r>
              <a:rPr lang="it-IT" dirty="0"/>
              <a:t> </a:t>
            </a:r>
            <a:r>
              <a:rPr lang="it-IT" dirty="0" err="1"/>
              <a:t>Ipsum</a:t>
            </a:r>
            <a:r>
              <a:rPr lang="it-IT" dirty="0"/>
              <a:t> </a:t>
            </a:r>
            <a:r>
              <a:rPr lang="it-IT" dirty="0" err="1"/>
              <a:t>sit</a:t>
            </a:r>
            <a:r>
              <a:rPr lang="it-IT" dirty="0"/>
              <a:t> </a:t>
            </a:r>
            <a:r>
              <a:rPr lang="it-IT" dirty="0" err="1"/>
              <a:t>amet</a:t>
            </a:r>
            <a:r>
              <a:rPr lang="it-IT" dirty="0"/>
              <a:t> bla bla bla bla bla bla bla bla </a:t>
            </a:r>
          </a:p>
        </p:txBody>
      </p:sp>
      <p:sp>
        <p:nvSpPr>
          <p:cNvPr id="11" name="Segnaposto testo 18"/>
          <p:cNvSpPr>
            <a:spLocks noGrp="1"/>
          </p:cNvSpPr>
          <p:nvPr>
            <p:ph type="body" sz="quarter" idx="15" hasCustomPrompt="1"/>
          </p:nvPr>
        </p:nvSpPr>
        <p:spPr>
          <a:xfrm>
            <a:off x="347301" y="1262063"/>
            <a:ext cx="4132303" cy="3283744"/>
          </a:xfrm>
        </p:spPr>
        <p:txBody>
          <a:bodyPr tIns="50400"/>
          <a:lstStyle>
            <a:lvl1pPr>
              <a:lnSpc>
                <a:spcPct val="100000"/>
              </a:lnSpc>
              <a:defRPr sz="3600" b="1" i="0" baseline="0">
                <a:solidFill>
                  <a:schemeClr val="tx2"/>
                </a:solidFill>
              </a:defRPr>
            </a:lvl1pPr>
          </a:lstStyle>
          <a:p>
            <a:pPr lvl="0"/>
            <a:r>
              <a:rPr lang="it-IT" dirty="0" err="1"/>
              <a:t>Lorem</a:t>
            </a:r>
            <a:r>
              <a:rPr lang="it-IT" dirty="0"/>
              <a:t> </a:t>
            </a:r>
            <a:r>
              <a:rPr lang="it-IT" dirty="0" err="1"/>
              <a:t>Ipsum</a:t>
            </a:r>
            <a:r>
              <a:rPr lang="it-IT" dirty="0"/>
              <a:t> </a:t>
            </a:r>
            <a:r>
              <a:rPr lang="it-IT" dirty="0" err="1"/>
              <a:t>Sit</a:t>
            </a:r>
            <a:r>
              <a:rPr lang="it-IT" dirty="0"/>
              <a:t> 79% </a:t>
            </a:r>
            <a:r>
              <a:rPr lang="it-IT" dirty="0" err="1"/>
              <a:t>Sit</a:t>
            </a:r>
            <a:r>
              <a:rPr lang="it-IT" dirty="0"/>
              <a:t> </a:t>
            </a:r>
            <a:r>
              <a:rPr lang="it-IT" dirty="0" err="1"/>
              <a:t>Amet</a:t>
            </a:r>
            <a:endParaRPr lang="it-IT" dirty="0"/>
          </a:p>
        </p:txBody>
      </p:sp>
      <p:pic>
        <p:nvPicPr>
          <p:cNvPr id="12" name="Immagine 11"/>
          <p:cNvPicPr>
            <a:picLocks noChangeAspect="1"/>
          </p:cNvPicPr>
          <p:nvPr userDrawn="1"/>
        </p:nvPicPr>
        <p:blipFill>
          <a:blip r:embed="rId3"/>
          <a:stretch>
            <a:fillRect/>
          </a:stretch>
        </p:blipFill>
        <p:spPr>
          <a:xfrm>
            <a:off x="8282787" y="4651599"/>
            <a:ext cx="444281" cy="360000"/>
          </a:xfrm>
          <a:prstGeom prst="rect">
            <a:avLst/>
          </a:prstGeom>
        </p:spPr>
      </p:pic>
      <p:sp>
        <p:nvSpPr>
          <p:cNvPr id="13"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4"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3332001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Team contacts">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32915B9D-FBA5-F64C-8672-261CC4E8423A}" type="datetime4">
              <a:rPr lang="it-IT" smtClean="0"/>
              <a:t>8 aprile 2020</a:t>
            </a:fld>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14" name="object 3"/>
          <p:cNvSpPr txBox="1"/>
          <p:nvPr userDrawn="1"/>
        </p:nvSpPr>
        <p:spPr>
          <a:xfrm>
            <a:off x="357774" y="537221"/>
            <a:ext cx="1335610" cy="238619"/>
          </a:xfrm>
          <a:prstGeom prst="rect">
            <a:avLst/>
          </a:prstGeom>
        </p:spPr>
        <p:txBody>
          <a:bodyPr wrap="square" lIns="0" tIns="0" rIns="0" bIns="0" rtlCol="0">
            <a:noAutofit/>
          </a:bodyPr>
          <a:lstStyle/>
          <a:p>
            <a:pPr marL="12700">
              <a:lnSpc>
                <a:spcPct val="95825"/>
              </a:lnSpc>
              <a:spcBef>
                <a:spcPts val="10"/>
              </a:spcBef>
            </a:pPr>
            <a:r>
              <a:rPr lang="it-IT" sz="2000" spc="0" dirty="0">
                <a:solidFill>
                  <a:schemeClr val="tx2"/>
                </a:solidFill>
                <a:latin typeface="Arial"/>
                <a:cs typeface="Arial"/>
              </a:rPr>
              <a:t>Team</a:t>
            </a:r>
            <a:endParaRPr sz="2000" dirty="0">
              <a:solidFill>
                <a:schemeClr val="tx2"/>
              </a:solidFill>
              <a:latin typeface="Arial"/>
              <a:cs typeface="Arial"/>
            </a:endParaRPr>
          </a:p>
        </p:txBody>
      </p:sp>
      <p:pic>
        <p:nvPicPr>
          <p:cNvPr id="17" name="Picture 16"/>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5" name="Segnaposto testo 5"/>
          <p:cNvSpPr>
            <a:spLocks noGrp="1"/>
          </p:cNvSpPr>
          <p:nvPr>
            <p:ph type="body" sz="quarter" idx="14" hasCustomPrompt="1"/>
          </p:nvPr>
        </p:nvSpPr>
        <p:spPr>
          <a:xfrm>
            <a:off x="347300" y="917973"/>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18" name="Segnaposto testo 5"/>
          <p:cNvSpPr>
            <a:spLocks noGrp="1"/>
          </p:cNvSpPr>
          <p:nvPr>
            <p:ph type="body" sz="quarter" idx="16" hasCustomPrompt="1"/>
          </p:nvPr>
        </p:nvSpPr>
        <p:spPr>
          <a:xfrm>
            <a:off x="347300" y="1096928"/>
            <a:ext cx="4124276" cy="121119"/>
          </a:xfrm>
        </p:spPr>
        <p:txBody>
          <a:bodyPr/>
          <a:lstStyle>
            <a:lvl1pPr>
              <a:defRPr sz="1000" b="0" i="0"/>
            </a:lvl1pPr>
          </a:lstStyle>
          <a:p>
            <a:pPr lvl="0"/>
            <a:r>
              <a:rPr lang="it-IT" dirty="0"/>
              <a:t>Job</a:t>
            </a:r>
          </a:p>
        </p:txBody>
      </p:sp>
      <p:sp>
        <p:nvSpPr>
          <p:cNvPr id="19" name="Segnaposto testo 5"/>
          <p:cNvSpPr>
            <a:spLocks noGrp="1"/>
          </p:cNvSpPr>
          <p:nvPr>
            <p:ph type="body" sz="quarter" idx="17" hasCustomPrompt="1"/>
          </p:nvPr>
        </p:nvSpPr>
        <p:spPr>
          <a:xfrm>
            <a:off x="347663" y="1258564"/>
            <a:ext cx="4124276" cy="121119"/>
          </a:xfrm>
        </p:spPr>
        <p:txBody>
          <a:bodyPr/>
          <a:lstStyle>
            <a:lvl1pPr>
              <a:defRPr sz="1000" b="0" i="0"/>
            </a:lvl1pPr>
          </a:lstStyle>
          <a:p>
            <a:pPr lvl="0"/>
            <a:r>
              <a:rPr lang="it-IT" dirty="0"/>
              <a:t>E-mail</a:t>
            </a:r>
          </a:p>
        </p:txBody>
      </p:sp>
      <p:sp>
        <p:nvSpPr>
          <p:cNvPr id="20" name="Segnaposto testo 5"/>
          <p:cNvSpPr>
            <a:spLocks noGrp="1"/>
          </p:cNvSpPr>
          <p:nvPr>
            <p:ph type="body" sz="quarter" idx="18" hasCustomPrompt="1"/>
          </p:nvPr>
        </p:nvSpPr>
        <p:spPr>
          <a:xfrm>
            <a:off x="347300" y="1420201"/>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21" name="Segnaposto testo 5"/>
          <p:cNvSpPr>
            <a:spLocks noGrp="1"/>
          </p:cNvSpPr>
          <p:nvPr>
            <p:ph type="body" sz="quarter" idx="19" hasCustomPrompt="1"/>
          </p:nvPr>
        </p:nvSpPr>
        <p:spPr>
          <a:xfrm>
            <a:off x="347300" y="1662655"/>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22" name="Segnaposto testo 5"/>
          <p:cNvSpPr>
            <a:spLocks noGrp="1"/>
          </p:cNvSpPr>
          <p:nvPr>
            <p:ph type="body" sz="quarter" idx="20" hasCustomPrompt="1"/>
          </p:nvPr>
        </p:nvSpPr>
        <p:spPr>
          <a:xfrm>
            <a:off x="347300" y="1841609"/>
            <a:ext cx="4124276" cy="121119"/>
          </a:xfrm>
        </p:spPr>
        <p:txBody>
          <a:bodyPr/>
          <a:lstStyle>
            <a:lvl1pPr>
              <a:defRPr sz="1000" b="0" i="0"/>
            </a:lvl1pPr>
          </a:lstStyle>
          <a:p>
            <a:pPr lvl="0"/>
            <a:r>
              <a:rPr lang="it-IT" dirty="0"/>
              <a:t>Job</a:t>
            </a:r>
          </a:p>
        </p:txBody>
      </p:sp>
      <p:sp>
        <p:nvSpPr>
          <p:cNvPr id="23" name="Segnaposto testo 5"/>
          <p:cNvSpPr>
            <a:spLocks noGrp="1"/>
          </p:cNvSpPr>
          <p:nvPr>
            <p:ph type="body" sz="quarter" idx="21" hasCustomPrompt="1"/>
          </p:nvPr>
        </p:nvSpPr>
        <p:spPr>
          <a:xfrm>
            <a:off x="347663" y="2003245"/>
            <a:ext cx="4124276" cy="121119"/>
          </a:xfrm>
        </p:spPr>
        <p:txBody>
          <a:bodyPr/>
          <a:lstStyle>
            <a:lvl1pPr>
              <a:defRPr sz="1000" b="0" i="0"/>
            </a:lvl1pPr>
          </a:lstStyle>
          <a:p>
            <a:pPr lvl="0"/>
            <a:r>
              <a:rPr lang="it-IT" dirty="0"/>
              <a:t>E-mail</a:t>
            </a:r>
          </a:p>
        </p:txBody>
      </p:sp>
      <p:sp>
        <p:nvSpPr>
          <p:cNvPr id="24" name="Segnaposto testo 5"/>
          <p:cNvSpPr>
            <a:spLocks noGrp="1"/>
          </p:cNvSpPr>
          <p:nvPr>
            <p:ph type="body" sz="quarter" idx="22" hasCustomPrompt="1"/>
          </p:nvPr>
        </p:nvSpPr>
        <p:spPr>
          <a:xfrm>
            <a:off x="347300" y="2164883"/>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25" name="Segnaposto testo 5"/>
          <p:cNvSpPr>
            <a:spLocks noGrp="1"/>
          </p:cNvSpPr>
          <p:nvPr>
            <p:ph type="body" sz="quarter" idx="23" hasCustomPrompt="1"/>
          </p:nvPr>
        </p:nvSpPr>
        <p:spPr>
          <a:xfrm>
            <a:off x="347300" y="2413109"/>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26" name="Segnaposto testo 5"/>
          <p:cNvSpPr>
            <a:spLocks noGrp="1"/>
          </p:cNvSpPr>
          <p:nvPr>
            <p:ph type="body" sz="quarter" idx="24" hasCustomPrompt="1"/>
          </p:nvPr>
        </p:nvSpPr>
        <p:spPr>
          <a:xfrm>
            <a:off x="347300" y="2592064"/>
            <a:ext cx="4124276" cy="121119"/>
          </a:xfrm>
        </p:spPr>
        <p:txBody>
          <a:bodyPr/>
          <a:lstStyle>
            <a:lvl1pPr>
              <a:defRPr sz="1000" b="0" i="0"/>
            </a:lvl1pPr>
          </a:lstStyle>
          <a:p>
            <a:pPr lvl="0"/>
            <a:r>
              <a:rPr lang="it-IT" dirty="0"/>
              <a:t>Job</a:t>
            </a:r>
          </a:p>
        </p:txBody>
      </p:sp>
      <p:sp>
        <p:nvSpPr>
          <p:cNvPr id="27" name="Segnaposto testo 5"/>
          <p:cNvSpPr>
            <a:spLocks noGrp="1"/>
          </p:cNvSpPr>
          <p:nvPr>
            <p:ph type="body" sz="quarter" idx="25" hasCustomPrompt="1"/>
          </p:nvPr>
        </p:nvSpPr>
        <p:spPr>
          <a:xfrm>
            <a:off x="347663" y="2753700"/>
            <a:ext cx="4124276" cy="121119"/>
          </a:xfrm>
        </p:spPr>
        <p:txBody>
          <a:bodyPr/>
          <a:lstStyle>
            <a:lvl1pPr>
              <a:defRPr sz="1000" b="0" i="0"/>
            </a:lvl1pPr>
          </a:lstStyle>
          <a:p>
            <a:pPr lvl="0"/>
            <a:r>
              <a:rPr lang="it-IT" dirty="0"/>
              <a:t>E-mail</a:t>
            </a:r>
          </a:p>
        </p:txBody>
      </p:sp>
      <p:sp>
        <p:nvSpPr>
          <p:cNvPr id="28" name="Segnaposto testo 5"/>
          <p:cNvSpPr>
            <a:spLocks noGrp="1"/>
          </p:cNvSpPr>
          <p:nvPr>
            <p:ph type="body" sz="quarter" idx="26" hasCustomPrompt="1"/>
          </p:nvPr>
        </p:nvSpPr>
        <p:spPr>
          <a:xfrm>
            <a:off x="347300" y="2915337"/>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29" name="Segnaposto testo 5"/>
          <p:cNvSpPr>
            <a:spLocks noGrp="1"/>
          </p:cNvSpPr>
          <p:nvPr>
            <p:ph type="body" sz="quarter" idx="27" hasCustomPrompt="1"/>
          </p:nvPr>
        </p:nvSpPr>
        <p:spPr>
          <a:xfrm>
            <a:off x="347300" y="3157791"/>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30" name="Segnaposto testo 5"/>
          <p:cNvSpPr>
            <a:spLocks noGrp="1"/>
          </p:cNvSpPr>
          <p:nvPr>
            <p:ph type="body" sz="quarter" idx="28" hasCustomPrompt="1"/>
          </p:nvPr>
        </p:nvSpPr>
        <p:spPr>
          <a:xfrm>
            <a:off x="347300" y="3336746"/>
            <a:ext cx="4124276" cy="121119"/>
          </a:xfrm>
        </p:spPr>
        <p:txBody>
          <a:bodyPr/>
          <a:lstStyle>
            <a:lvl1pPr>
              <a:defRPr sz="1000" b="0" i="0"/>
            </a:lvl1pPr>
          </a:lstStyle>
          <a:p>
            <a:pPr lvl="0"/>
            <a:r>
              <a:rPr lang="it-IT" dirty="0"/>
              <a:t>Job</a:t>
            </a:r>
          </a:p>
        </p:txBody>
      </p:sp>
      <p:sp>
        <p:nvSpPr>
          <p:cNvPr id="31" name="Segnaposto testo 5"/>
          <p:cNvSpPr>
            <a:spLocks noGrp="1"/>
          </p:cNvSpPr>
          <p:nvPr>
            <p:ph type="body" sz="quarter" idx="29" hasCustomPrompt="1"/>
          </p:nvPr>
        </p:nvSpPr>
        <p:spPr>
          <a:xfrm>
            <a:off x="347663" y="3498382"/>
            <a:ext cx="4124276" cy="121119"/>
          </a:xfrm>
        </p:spPr>
        <p:txBody>
          <a:bodyPr/>
          <a:lstStyle>
            <a:lvl1pPr>
              <a:defRPr sz="1000" b="0" i="0"/>
            </a:lvl1pPr>
          </a:lstStyle>
          <a:p>
            <a:pPr lvl="0"/>
            <a:r>
              <a:rPr lang="it-IT" dirty="0"/>
              <a:t>E-mail</a:t>
            </a:r>
          </a:p>
        </p:txBody>
      </p:sp>
      <p:sp>
        <p:nvSpPr>
          <p:cNvPr id="32" name="Segnaposto testo 5"/>
          <p:cNvSpPr>
            <a:spLocks noGrp="1"/>
          </p:cNvSpPr>
          <p:nvPr>
            <p:ph type="body" sz="quarter" idx="30" hasCustomPrompt="1"/>
          </p:nvPr>
        </p:nvSpPr>
        <p:spPr>
          <a:xfrm>
            <a:off x="347300" y="3660019"/>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33" name="Segnaposto testo 5"/>
          <p:cNvSpPr>
            <a:spLocks noGrp="1"/>
          </p:cNvSpPr>
          <p:nvPr>
            <p:ph type="body" sz="quarter" idx="31" hasCustomPrompt="1"/>
          </p:nvPr>
        </p:nvSpPr>
        <p:spPr>
          <a:xfrm>
            <a:off x="347300" y="3902474"/>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34" name="Segnaposto testo 5"/>
          <p:cNvSpPr>
            <a:spLocks noGrp="1"/>
          </p:cNvSpPr>
          <p:nvPr>
            <p:ph type="body" sz="quarter" idx="32" hasCustomPrompt="1"/>
          </p:nvPr>
        </p:nvSpPr>
        <p:spPr>
          <a:xfrm>
            <a:off x="347300" y="4081428"/>
            <a:ext cx="4124276" cy="121119"/>
          </a:xfrm>
        </p:spPr>
        <p:txBody>
          <a:bodyPr/>
          <a:lstStyle>
            <a:lvl1pPr>
              <a:defRPr sz="1000" b="0" i="0"/>
            </a:lvl1pPr>
          </a:lstStyle>
          <a:p>
            <a:pPr lvl="0"/>
            <a:r>
              <a:rPr lang="it-IT" dirty="0"/>
              <a:t>Job</a:t>
            </a:r>
          </a:p>
        </p:txBody>
      </p:sp>
      <p:sp>
        <p:nvSpPr>
          <p:cNvPr id="35" name="Segnaposto testo 5"/>
          <p:cNvSpPr>
            <a:spLocks noGrp="1"/>
          </p:cNvSpPr>
          <p:nvPr>
            <p:ph type="body" sz="quarter" idx="33" hasCustomPrompt="1"/>
          </p:nvPr>
        </p:nvSpPr>
        <p:spPr>
          <a:xfrm>
            <a:off x="347663" y="4243064"/>
            <a:ext cx="4124276" cy="121119"/>
          </a:xfrm>
        </p:spPr>
        <p:txBody>
          <a:bodyPr/>
          <a:lstStyle>
            <a:lvl1pPr>
              <a:defRPr sz="1000" b="0" i="0"/>
            </a:lvl1pPr>
          </a:lstStyle>
          <a:p>
            <a:pPr lvl="0"/>
            <a:r>
              <a:rPr lang="it-IT" dirty="0"/>
              <a:t>E-mail</a:t>
            </a:r>
          </a:p>
        </p:txBody>
      </p:sp>
      <p:sp>
        <p:nvSpPr>
          <p:cNvPr id="36" name="Segnaposto testo 5"/>
          <p:cNvSpPr>
            <a:spLocks noGrp="1"/>
          </p:cNvSpPr>
          <p:nvPr>
            <p:ph type="body" sz="quarter" idx="34" hasCustomPrompt="1"/>
          </p:nvPr>
        </p:nvSpPr>
        <p:spPr>
          <a:xfrm>
            <a:off x="347300" y="4404701"/>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37" name="Segnaposto testo 5"/>
          <p:cNvSpPr>
            <a:spLocks noGrp="1"/>
          </p:cNvSpPr>
          <p:nvPr>
            <p:ph type="body" sz="quarter" idx="35" hasCustomPrompt="1"/>
          </p:nvPr>
        </p:nvSpPr>
        <p:spPr>
          <a:xfrm>
            <a:off x="4615095" y="917973"/>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38" name="Segnaposto testo 5"/>
          <p:cNvSpPr>
            <a:spLocks noGrp="1"/>
          </p:cNvSpPr>
          <p:nvPr>
            <p:ph type="body" sz="quarter" idx="36" hasCustomPrompt="1"/>
          </p:nvPr>
        </p:nvSpPr>
        <p:spPr>
          <a:xfrm>
            <a:off x="4615095" y="1096928"/>
            <a:ext cx="4124276" cy="121119"/>
          </a:xfrm>
        </p:spPr>
        <p:txBody>
          <a:bodyPr/>
          <a:lstStyle>
            <a:lvl1pPr>
              <a:defRPr sz="1000" b="0" i="0"/>
            </a:lvl1pPr>
          </a:lstStyle>
          <a:p>
            <a:pPr lvl="0"/>
            <a:r>
              <a:rPr lang="it-IT" dirty="0"/>
              <a:t>Job</a:t>
            </a:r>
          </a:p>
        </p:txBody>
      </p:sp>
      <p:sp>
        <p:nvSpPr>
          <p:cNvPr id="39" name="Segnaposto testo 5"/>
          <p:cNvSpPr>
            <a:spLocks noGrp="1"/>
          </p:cNvSpPr>
          <p:nvPr>
            <p:ph type="body" sz="quarter" idx="37" hasCustomPrompt="1"/>
          </p:nvPr>
        </p:nvSpPr>
        <p:spPr>
          <a:xfrm>
            <a:off x="4615458" y="1258564"/>
            <a:ext cx="4124276" cy="121119"/>
          </a:xfrm>
        </p:spPr>
        <p:txBody>
          <a:bodyPr/>
          <a:lstStyle>
            <a:lvl1pPr>
              <a:defRPr sz="1000" b="0" i="0"/>
            </a:lvl1pPr>
          </a:lstStyle>
          <a:p>
            <a:pPr lvl="0"/>
            <a:r>
              <a:rPr lang="it-IT" dirty="0"/>
              <a:t>E-mail</a:t>
            </a:r>
          </a:p>
        </p:txBody>
      </p:sp>
      <p:sp>
        <p:nvSpPr>
          <p:cNvPr id="40" name="Segnaposto testo 5"/>
          <p:cNvSpPr>
            <a:spLocks noGrp="1"/>
          </p:cNvSpPr>
          <p:nvPr>
            <p:ph type="body" sz="quarter" idx="38" hasCustomPrompt="1"/>
          </p:nvPr>
        </p:nvSpPr>
        <p:spPr>
          <a:xfrm>
            <a:off x="4615095" y="1420201"/>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41" name="Segnaposto testo 5"/>
          <p:cNvSpPr>
            <a:spLocks noGrp="1"/>
          </p:cNvSpPr>
          <p:nvPr>
            <p:ph type="body" sz="quarter" idx="39" hasCustomPrompt="1"/>
          </p:nvPr>
        </p:nvSpPr>
        <p:spPr>
          <a:xfrm>
            <a:off x="4615095" y="1662655"/>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42" name="Segnaposto testo 5"/>
          <p:cNvSpPr>
            <a:spLocks noGrp="1"/>
          </p:cNvSpPr>
          <p:nvPr>
            <p:ph type="body" sz="quarter" idx="40" hasCustomPrompt="1"/>
          </p:nvPr>
        </p:nvSpPr>
        <p:spPr>
          <a:xfrm>
            <a:off x="4615095" y="1841609"/>
            <a:ext cx="4124276" cy="121119"/>
          </a:xfrm>
        </p:spPr>
        <p:txBody>
          <a:bodyPr/>
          <a:lstStyle>
            <a:lvl1pPr>
              <a:defRPr sz="1000" b="0" i="0"/>
            </a:lvl1pPr>
          </a:lstStyle>
          <a:p>
            <a:pPr lvl="0"/>
            <a:r>
              <a:rPr lang="it-IT" dirty="0"/>
              <a:t>Job</a:t>
            </a:r>
          </a:p>
        </p:txBody>
      </p:sp>
      <p:sp>
        <p:nvSpPr>
          <p:cNvPr id="43" name="Segnaposto testo 5"/>
          <p:cNvSpPr>
            <a:spLocks noGrp="1"/>
          </p:cNvSpPr>
          <p:nvPr>
            <p:ph type="body" sz="quarter" idx="41" hasCustomPrompt="1"/>
          </p:nvPr>
        </p:nvSpPr>
        <p:spPr>
          <a:xfrm>
            <a:off x="4615458" y="2003245"/>
            <a:ext cx="4124276" cy="121119"/>
          </a:xfrm>
        </p:spPr>
        <p:txBody>
          <a:bodyPr/>
          <a:lstStyle>
            <a:lvl1pPr>
              <a:defRPr sz="1000" b="0" i="0"/>
            </a:lvl1pPr>
          </a:lstStyle>
          <a:p>
            <a:pPr lvl="0"/>
            <a:r>
              <a:rPr lang="it-IT" dirty="0"/>
              <a:t>E-mail</a:t>
            </a:r>
          </a:p>
        </p:txBody>
      </p:sp>
      <p:sp>
        <p:nvSpPr>
          <p:cNvPr id="44" name="Segnaposto testo 5"/>
          <p:cNvSpPr>
            <a:spLocks noGrp="1"/>
          </p:cNvSpPr>
          <p:nvPr>
            <p:ph type="body" sz="quarter" idx="42" hasCustomPrompt="1"/>
          </p:nvPr>
        </p:nvSpPr>
        <p:spPr>
          <a:xfrm>
            <a:off x="4615095" y="2164883"/>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45" name="Segnaposto testo 5"/>
          <p:cNvSpPr>
            <a:spLocks noGrp="1"/>
          </p:cNvSpPr>
          <p:nvPr>
            <p:ph type="body" sz="quarter" idx="43" hasCustomPrompt="1"/>
          </p:nvPr>
        </p:nvSpPr>
        <p:spPr>
          <a:xfrm>
            <a:off x="4615095" y="2413109"/>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46" name="Segnaposto testo 5"/>
          <p:cNvSpPr>
            <a:spLocks noGrp="1"/>
          </p:cNvSpPr>
          <p:nvPr>
            <p:ph type="body" sz="quarter" idx="44" hasCustomPrompt="1"/>
          </p:nvPr>
        </p:nvSpPr>
        <p:spPr>
          <a:xfrm>
            <a:off x="4615095" y="2592064"/>
            <a:ext cx="4124276" cy="121119"/>
          </a:xfrm>
        </p:spPr>
        <p:txBody>
          <a:bodyPr/>
          <a:lstStyle>
            <a:lvl1pPr>
              <a:defRPr sz="1000" b="0" i="0"/>
            </a:lvl1pPr>
          </a:lstStyle>
          <a:p>
            <a:pPr lvl="0"/>
            <a:r>
              <a:rPr lang="it-IT" dirty="0"/>
              <a:t>Job</a:t>
            </a:r>
          </a:p>
        </p:txBody>
      </p:sp>
      <p:sp>
        <p:nvSpPr>
          <p:cNvPr id="47" name="Segnaposto testo 5"/>
          <p:cNvSpPr>
            <a:spLocks noGrp="1"/>
          </p:cNvSpPr>
          <p:nvPr>
            <p:ph type="body" sz="quarter" idx="45" hasCustomPrompt="1"/>
          </p:nvPr>
        </p:nvSpPr>
        <p:spPr>
          <a:xfrm>
            <a:off x="4615458" y="2753700"/>
            <a:ext cx="4124276" cy="121119"/>
          </a:xfrm>
        </p:spPr>
        <p:txBody>
          <a:bodyPr/>
          <a:lstStyle>
            <a:lvl1pPr>
              <a:defRPr sz="1000" b="0" i="0"/>
            </a:lvl1pPr>
          </a:lstStyle>
          <a:p>
            <a:pPr lvl="0"/>
            <a:r>
              <a:rPr lang="it-IT" dirty="0"/>
              <a:t>E-mail</a:t>
            </a:r>
          </a:p>
        </p:txBody>
      </p:sp>
      <p:sp>
        <p:nvSpPr>
          <p:cNvPr id="48" name="Segnaposto testo 5"/>
          <p:cNvSpPr>
            <a:spLocks noGrp="1"/>
          </p:cNvSpPr>
          <p:nvPr>
            <p:ph type="body" sz="quarter" idx="46" hasCustomPrompt="1"/>
          </p:nvPr>
        </p:nvSpPr>
        <p:spPr>
          <a:xfrm>
            <a:off x="4615095" y="2915337"/>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49" name="Segnaposto testo 5"/>
          <p:cNvSpPr>
            <a:spLocks noGrp="1"/>
          </p:cNvSpPr>
          <p:nvPr>
            <p:ph type="body" sz="quarter" idx="47" hasCustomPrompt="1"/>
          </p:nvPr>
        </p:nvSpPr>
        <p:spPr>
          <a:xfrm>
            <a:off x="4615095" y="3157791"/>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50" name="Segnaposto testo 5"/>
          <p:cNvSpPr>
            <a:spLocks noGrp="1"/>
          </p:cNvSpPr>
          <p:nvPr>
            <p:ph type="body" sz="quarter" idx="48" hasCustomPrompt="1"/>
          </p:nvPr>
        </p:nvSpPr>
        <p:spPr>
          <a:xfrm>
            <a:off x="4615095" y="3336746"/>
            <a:ext cx="4124276" cy="121119"/>
          </a:xfrm>
        </p:spPr>
        <p:txBody>
          <a:bodyPr/>
          <a:lstStyle>
            <a:lvl1pPr>
              <a:defRPr sz="1000" b="0" i="0"/>
            </a:lvl1pPr>
          </a:lstStyle>
          <a:p>
            <a:pPr lvl="0"/>
            <a:r>
              <a:rPr lang="it-IT" dirty="0"/>
              <a:t>Job</a:t>
            </a:r>
          </a:p>
        </p:txBody>
      </p:sp>
      <p:sp>
        <p:nvSpPr>
          <p:cNvPr id="51" name="Segnaposto testo 5"/>
          <p:cNvSpPr>
            <a:spLocks noGrp="1"/>
          </p:cNvSpPr>
          <p:nvPr>
            <p:ph type="body" sz="quarter" idx="49" hasCustomPrompt="1"/>
          </p:nvPr>
        </p:nvSpPr>
        <p:spPr>
          <a:xfrm>
            <a:off x="4615458" y="3498382"/>
            <a:ext cx="4124276" cy="121119"/>
          </a:xfrm>
        </p:spPr>
        <p:txBody>
          <a:bodyPr/>
          <a:lstStyle>
            <a:lvl1pPr>
              <a:defRPr sz="1000" b="0" i="0"/>
            </a:lvl1pPr>
          </a:lstStyle>
          <a:p>
            <a:pPr lvl="0"/>
            <a:r>
              <a:rPr lang="it-IT" dirty="0"/>
              <a:t>E-mail</a:t>
            </a:r>
          </a:p>
        </p:txBody>
      </p:sp>
      <p:sp>
        <p:nvSpPr>
          <p:cNvPr id="52" name="Segnaposto testo 5"/>
          <p:cNvSpPr>
            <a:spLocks noGrp="1"/>
          </p:cNvSpPr>
          <p:nvPr>
            <p:ph type="body" sz="quarter" idx="50" hasCustomPrompt="1"/>
          </p:nvPr>
        </p:nvSpPr>
        <p:spPr>
          <a:xfrm>
            <a:off x="4615095" y="3660019"/>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53" name="Segnaposto testo 5"/>
          <p:cNvSpPr>
            <a:spLocks noGrp="1"/>
          </p:cNvSpPr>
          <p:nvPr>
            <p:ph type="body" sz="quarter" idx="51" hasCustomPrompt="1"/>
          </p:nvPr>
        </p:nvSpPr>
        <p:spPr>
          <a:xfrm>
            <a:off x="4615095" y="3902474"/>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54" name="Segnaposto testo 5"/>
          <p:cNvSpPr>
            <a:spLocks noGrp="1"/>
          </p:cNvSpPr>
          <p:nvPr>
            <p:ph type="body" sz="quarter" idx="52" hasCustomPrompt="1"/>
          </p:nvPr>
        </p:nvSpPr>
        <p:spPr>
          <a:xfrm>
            <a:off x="4615095" y="4081428"/>
            <a:ext cx="4124276" cy="121119"/>
          </a:xfrm>
        </p:spPr>
        <p:txBody>
          <a:bodyPr/>
          <a:lstStyle>
            <a:lvl1pPr>
              <a:defRPr sz="1000" b="0" i="0"/>
            </a:lvl1pPr>
          </a:lstStyle>
          <a:p>
            <a:pPr lvl="0"/>
            <a:r>
              <a:rPr lang="it-IT" dirty="0"/>
              <a:t>Job</a:t>
            </a:r>
          </a:p>
        </p:txBody>
      </p:sp>
      <p:sp>
        <p:nvSpPr>
          <p:cNvPr id="55" name="Segnaposto testo 5"/>
          <p:cNvSpPr>
            <a:spLocks noGrp="1"/>
          </p:cNvSpPr>
          <p:nvPr>
            <p:ph type="body" sz="quarter" idx="53" hasCustomPrompt="1"/>
          </p:nvPr>
        </p:nvSpPr>
        <p:spPr>
          <a:xfrm>
            <a:off x="4615458" y="4243064"/>
            <a:ext cx="4124276" cy="121119"/>
          </a:xfrm>
        </p:spPr>
        <p:txBody>
          <a:bodyPr/>
          <a:lstStyle>
            <a:lvl1pPr>
              <a:defRPr sz="1000" b="0" i="0"/>
            </a:lvl1pPr>
          </a:lstStyle>
          <a:p>
            <a:pPr lvl="0"/>
            <a:r>
              <a:rPr lang="it-IT" dirty="0"/>
              <a:t>E-mail</a:t>
            </a:r>
          </a:p>
        </p:txBody>
      </p:sp>
      <p:sp>
        <p:nvSpPr>
          <p:cNvPr id="56" name="Segnaposto testo 5"/>
          <p:cNvSpPr>
            <a:spLocks noGrp="1"/>
          </p:cNvSpPr>
          <p:nvPr>
            <p:ph type="body" sz="quarter" idx="54" hasCustomPrompt="1"/>
          </p:nvPr>
        </p:nvSpPr>
        <p:spPr>
          <a:xfrm>
            <a:off x="4615095" y="4404701"/>
            <a:ext cx="4124276" cy="121119"/>
          </a:xfrm>
        </p:spPr>
        <p:txBody>
          <a:bodyPr/>
          <a:lstStyle>
            <a:lvl1pPr>
              <a:defRPr sz="1000" b="0" i="0" baseline="0"/>
            </a:lvl1pPr>
          </a:lstStyle>
          <a:p>
            <a:pPr lvl="0"/>
            <a:r>
              <a:rPr lang="it-IT" dirty="0"/>
              <a:t>Phone </a:t>
            </a:r>
            <a:r>
              <a:rPr lang="it-IT" dirty="0" err="1"/>
              <a:t>Number</a:t>
            </a:r>
            <a:endParaRPr lang="it-IT" dirty="0"/>
          </a:p>
        </p:txBody>
      </p:sp>
      <p:pic>
        <p:nvPicPr>
          <p:cNvPr id="58" name="Immagine 57"/>
          <p:cNvPicPr>
            <a:picLocks noChangeAspect="1"/>
          </p:cNvPicPr>
          <p:nvPr userDrawn="1"/>
        </p:nvPicPr>
        <p:blipFill>
          <a:blip r:embed="rId3"/>
          <a:stretch>
            <a:fillRect/>
          </a:stretch>
        </p:blipFill>
        <p:spPr>
          <a:xfrm>
            <a:off x="8282787" y="4651599"/>
            <a:ext cx="444281" cy="360000"/>
          </a:xfrm>
          <a:prstGeom prst="rect">
            <a:avLst/>
          </a:prstGeom>
        </p:spPr>
      </p:pic>
    </p:spTree>
    <p:extLst>
      <p:ext uri="{BB962C8B-B14F-4D97-AF65-F5344CB8AC3E}">
        <p14:creationId xmlns:p14="http://schemas.microsoft.com/office/powerpoint/2010/main" val="4276931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lide Next Steps">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03953E44-05A8-6F44-8C4B-69703C30898A}" type="datetime4">
              <a:rPr lang="it-IT" smtClean="0"/>
              <a:t>8 aprile 2020</a:t>
            </a:fld>
            <a:endParaRPr lang="it-IT" dirty="0"/>
          </a:p>
        </p:txBody>
      </p:sp>
      <p:sp>
        <p:nvSpPr>
          <p:cNvPr id="8"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9" name="object 3"/>
          <p:cNvSpPr txBox="1"/>
          <p:nvPr userDrawn="1"/>
        </p:nvSpPr>
        <p:spPr>
          <a:xfrm>
            <a:off x="357774" y="537221"/>
            <a:ext cx="2613256" cy="238619"/>
          </a:xfrm>
          <a:prstGeom prst="rect">
            <a:avLst/>
          </a:prstGeom>
        </p:spPr>
        <p:txBody>
          <a:bodyPr wrap="square" lIns="0" tIns="0" rIns="0" bIns="0" rtlCol="0">
            <a:noAutofit/>
          </a:bodyPr>
          <a:lstStyle/>
          <a:p>
            <a:pPr marL="12700">
              <a:lnSpc>
                <a:spcPct val="95825"/>
              </a:lnSpc>
              <a:spcBef>
                <a:spcPts val="10"/>
              </a:spcBef>
            </a:pPr>
            <a:r>
              <a:rPr lang="it-IT" sz="2000" spc="0" dirty="0" err="1">
                <a:solidFill>
                  <a:schemeClr val="tx2"/>
                </a:solidFill>
                <a:latin typeface="Arial"/>
                <a:cs typeface="Arial"/>
              </a:rPr>
              <a:t>Next</a:t>
            </a:r>
            <a:r>
              <a:rPr lang="it-IT" sz="2000" spc="0" dirty="0">
                <a:solidFill>
                  <a:schemeClr val="tx2"/>
                </a:solidFill>
                <a:latin typeface="Arial"/>
                <a:cs typeface="Arial"/>
              </a:rPr>
              <a:t> </a:t>
            </a:r>
            <a:r>
              <a:rPr lang="it-IT" sz="2000" spc="0" dirty="0" err="1">
                <a:solidFill>
                  <a:schemeClr val="tx2"/>
                </a:solidFill>
                <a:latin typeface="Arial"/>
                <a:cs typeface="Arial"/>
              </a:rPr>
              <a:t>steps</a:t>
            </a:r>
            <a:endParaRPr sz="2000" dirty="0">
              <a:solidFill>
                <a:schemeClr val="tx2"/>
              </a:solidFill>
              <a:latin typeface="Arial"/>
              <a:cs typeface="Arial"/>
            </a:endParaRPr>
          </a:p>
        </p:txBody>
      </p:sp>
      <p:pic>
        <p:nvPicPr>
          <p:cNvPr id="11" name="Picture 16"/>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13" name="Segnaposto testo 54"/>
          <p:cNvSpPr>
            <a:spLocks noGrp="1"/>
          </p:cNvSpPr>
          <p:nvPr>
            <p:ph type="body" sz="quarter" idx="57" hasCustomPrompt="1"/>
          </p:nvPr>
        </p:nvSpPr>
        <p:spPr>
          <a:xfrm>
            <a:off x="4613299" y="917973"/>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114" name="Segnaposto testo 54"/>
          <p:cNvSpPr>
            <a:spLocks noGrp="1"/>
          </p:cNvSpPr>
          <p:nvPr>
            <p:ph type="body" sz="quarter" idx="58" hasCustomPrompt="1"/>
          </p:nvPr>
        </p:nvSpPr>
        <p:spPr>
          <a:xfrm>
            <a:off x="4613301" y="112694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pic>
        <p:nvPicPr>
          <p:cNvPr id="37" name="Immagine 36"/>
          <p:cNvPicPr>
            <a:picLocks noChangeAspect="1"/>
          </p:cNvPicPr>
          <p:nvPr userDrawn="1"/>
        </p:nvPicPr>
        <p:blipFill>
          <a:blip r:embed="rId3"/>
          <a:stretch>
            <a:fillRect/>
          </a:stretch>
        </p:blipFill>
        <p:spPr>
          <a:xfrm>
            <a:off x="8282787" y="4651599"/>
            <a:ext cx="444281" cy="360000"/>
          </a:xfrm>
          <a:prstGeom prst="rect">
            <a:avLst/>
          </a:prstGeom>
        </p:spPr>
      </p:pic>
      <p:sp>
        <p:nvSpPr>
          <p:cNvPr id="36" name="Segnaposto testo 54"/>
          <p:cNvSpPr>
            <a:spLocks noGrp="1"/>
          </p:cNvSpPr>
          <p:nvPr>
            <p:ph type="body" sz="quarter" idx="59" hasCustomPrompt="1"/>
          </p:nvPr>
        </p:nvSpPr>
        <p:spPr>
          <a:xfrm>
            <a:off x="386533" y="917973"/>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38" name="Segnaposto testo 54"/>
          <p:cNvSpPr>
            <a:spLocks noGrp="1"/>
          </p:cNvSpPr>
          <p:nvPr>
            <p:ph type="body" sz="quarter" idx="60" hasCustomPrompt="1"/>
          </p:nvPr>
        </p:nvSpPr>
        <p:spPr>
          <a:xfrm>
            <a:off x="386535" y="112694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39" name="Segnaposto testo 54"/>
          <p:cNvSpPr>
            <a:spLocks noGrp="1"/>
          </p:cNvSpPr>
          <p:nvPr>
            <p:ph type="body" sz="quarter" idx="61" hasCustomPrompt="1"/>
          </p:nvPr>
        </p:nvSpPr>
        <p:spPr>
          <a:xfrm>
            <a:off x="4613299" y="1687703"/>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40" name="Segnaposto testo 54"/>
          <p:cNvSpPr>
            <a:spLocks noGrp="1"/>
          </p:cNvSpPr>
          <p:nvPr>
            <p:ph type="body" sz="quarter" idx="62" hasCustomPrompt="1"/>
          </p:nvPr>
        </p:nvSpPr>
        <p:spPr>
          <a:xfrm>
            <a:off x="4613301" y="189667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41" name="Segnaposto testo 54"/>
          <p:cNvSpPr>
            <a:spLocks noGrp="1"/>
          </p:cNvSpPr>
          <p:nvPr>
            <p:ph type="body" sz="quarter" idx="63" hasCustomPrompt="1"/>
          </p:nvPr>
        </p:nvSpPr>
        <p:spPr>
          <a:xfrm>
            <a:off x="386533" y="1687703"/>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42" name="Segnaposto testo 54"/>
          <p:cNvSpPr>
            <a:spLocks noGrp="1"/>
          </p:cNvSpPr>
          <p:nvPr>
            <p:ph type="body" sz="quarter" idx="64" hasCustomPrompt="1"/>
          </p:nvPr>
        </p:nvSpPr>
        <p:spPr>
          <a:xfrm>
            <a:off x="386535" y="189667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43" name="Segnaposto testo 54"/>
          <p:cNvSpPr>
            <a:spLocks noGrp="1"/>
          </p:cNvSpPr>
          <p:nvPr>
            <p:ph type="body" sz="quarter" idx="65" hasCustomPrompt="1"/>
          </p:nvPr>
        </p:nvSpPr>
        <p:spPr>
          <a:xfrm>
            <a:off x="4613299" y="2452788"/>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44" name="Segnaposto testo 54"/>
          <p:cNvSpPr>
            <a:spLocks noGrp="1"/>
          </p:cNvSpPr>
          <p:nvPr>
            <p:ph type="body" sz="quarter" idx="66" hasCustomPrompt="1"/>
          </p:nvPr>
        </p:nvSpPr>
        <p:spPr>
          <a:xfrm>
            <a:off x="4613301" y="2661760"/>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45" name="Segnaposto testo 54"/>
          <p:cNvSpPr>
            <a:spLocks noGrp="1"/>
          </p:cNvSpPr>
          <p:nvPr>
            <p:ph type="body" sz="quarter" idx="67" hasCustomPrompt="1"/>
          </p:nvPr>
        </p:nvSpPr>
        <p:spPr>
          <a:xfrm>
            <a:off x="386533" y="2452788"/>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46" name="Segnaposto testo 54"/>
          <p:cNvSpPr>
            <a:spLocks noGrp="1"/>
          </p:cNvSpPr>
          <p:nvPr>
            <p:ph type="body" sz="quarter" idx="68" hasCustomPrompt="1"/>
          </p:nvPr>
        </p:nvSpPr>
        <p:spPr>
          <a:xfrm>
            <a:off x="386535" y="2661760"/>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47" name="Segnaposto testo 54"/>
          <p:cNvSpPr>
            <a:spLocks noGrp="1"/>
          </p:cNvSpPr>
          <p:nvPr>
            <p:ph type="body" sz="quarter" idx="69" hasCustomPrompt="1"/>
          </p:nvPr>
        </p:nvSpPr>
        <p:spPr>
          <a:xfrm>
            <a:off x="4613299" y="3217873"/>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48" name="Segnaposto testo 54"/>
          <p:cNvSpPr>
            <a:spLocks noGrp="1"/>
          </p:cNvSpPr>
          <p:nvPr>
            <p:ph type="body" sz="quarter" idx="70" hasCustomPrompt="1"/>
          </p:nvPr>
        </p:nvSpPr>
        <p:spPr>
          <a:xfrm>
            <a:off x="4613301" y="342684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49" name="Segnaposto testo 54"/>
          <p:cNvSpPr>
            <a:spLocks noGrp="1"/>
          </p:cNvSpPr>
          <p:nvPr>
            <p:ph type="body" sz="quarter" idx="71" hasCustomPrompt="1"/>
          </p:nvPr>
        </p:nvSpPr>
        <p:spPr>
          <a:xfrm>
            <a:off x="386533" y="3217873"/>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50" name="Segnaposto testo 54"/>
          <p:cNvSpPr>
            <a:spLocks noGrp="1"/>
          </p:cNvSpPr>
          <p:nvPr>
            <p:ph type="body" sz="quarter" idx="72" hasCustomPrompt="1"/>
          </p:nvPr>
        </p:nvSpPr>
        <p:spPr>
          <a:xfrm>
            <a:off x="386535" y="342684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Tree>
    <p:extLst>
      <p:ext uri="{BB962C8B-B14F-4D97-AF65-F5344CB8AC3E}">
        <p14:creationId xmlns:p14="http://schemas.microsoft.com/office/powerpoint/2010/main" val="4198171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lide Chart + Numeric Highlight: 2 columns ">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8"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43571725-E33A-3149-9CA8-7E11E715B1CC}" type="datetime4">
              <a:rPr lang="it-IT" smtClean="0"/>
              <a:t>8 aprile 2020</a:t>
            </a:fld>
            <a:endParaRPr lang="it-IT" dirty="0"/>
          </a:p>
        </p:txBody>
      </p:sp>
      <p:sp>
        <p:nvSpPr>
          <p:cNvPr id="10"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17" name="Segnaposto grafico 20"/>
          <p:cNvSpPr>
            <a:spLocks noGrp="1"/>
          </p:cNvSpPr>
          <p:nvPr>
            <p:ph type="chart" sz="quarter" idx="17"/>
          </p:nvPr>
        </p:nvSpPr>
        <p:spPr>
          <a:xfrm>
            <a:off x="347301" y="1262063"/>
            <a:ext cx="4125913" cy="3283744"/>
          </a:xfrm>
        </p:spPr>
        <p:txBody>
          <a:bodyPr/>
          <a:lstStyle/>
          <a:p>
            <a:r>
              <a:rPr lang="en-US"/>
              <a:t>Click icon to add chart</a:t>
            </a:r>
            <a:endParaRPr lang="it-IT" dirty="0"/>
          </a:p>
        </p:txBody>
      </p:sp>
      <p:sp>
        <p:nvSpPr>
          <p:cNvPr id="20" name="Segnaposto testo 2"/>
          <p:cNvSpPr>
            <a:spLocks noGrp="1"/>
          </p:cNvSpPr>
          <p:nvPr>
            <p:ph type="body" sz="quarter" idx="15" hasCustomPrompt="1"/>
          </p:nvPr>
        </p:nvSpPr>
        <p:spPr>
          <a:xfrm>
            <a:off x="4546121" y="1262063"/>
            <a:ext cx="4193251" cy="1144191"/>
          </a:xfrm>
        </p:spPr>
        <p:txBody>
          <a:bodyPr numCol="1" spcCol="144000"/>
          <a:lstStyle>
            <a:lvl1pPr>
              <a:lnSpc>
                <a:spcPct val="100000"/>
              </a:lnSpc>
              <a:spcAft>
                <a:spcPts val="1800"/>
              </a:spcAft>
              <a:defRPr sz="7200" b="1" i="0" baseline="0">
                <a:solidFill>
                  <a:srgbClr val="BD0D22"/>
                </a:solidFill>
              </a:defRPr>
            </a:lvl1pPr>
            <a:lvl2pPr marL="0" indent="0">
              <a:buFontTx/>
              <a:buNone/>
              <a:defRPr baseline="0"/>
            </a:lvl2pPr>
          </a:lstStyle>
          <a:p>
            <a:pPr lvl="0"/>
            <a:r>
              <a:rPr lang="it-IT" dirty="0"/>
              <a:t>000,1%</a:t>
            </a:r>
          </a:p>
        </p:txBody>
      </p:sp>
      <p:sp>
        <p:nvSpPr>
          <p:cNvPr id="21" name="Segnaposto testo 2"/>
          <p:cNvSpPr>
            <a:spLocks noGrp="1"/>
          </p:cNvSpPr>
          <p:nvPr>
            <p:ph type="body" sz="quarter" idx="18" hasCustomPrompt="1"/>
          </p:nvPr>
        </p:nvSpPr>
        <p:spPr>
          <a:xfrm>
            <a:off x="4546121" y="2458010"/>
            <a:ext cx="4193251" cy="2087797"/>
          </a:xfrm>
        </p:spPr>
        <p:txBody>
          <a:bodyPr/>
          <a:lstStyle>
            <a:lvl1pPr>
              <a:defRPr b="1" i="0">
                <a:solidFill>
                  <a:schemeClr val="accent4"/>
                </a:solidFill>
              </a:defRPr>
            </a:lvl1pPr>
          </a:lstStyle>
          <a:p>
            <a:pPr lvl="0"/>
            <a:r>
              <a:rPr lang="it-IT" dirty="0"/>
              <a:t>Testo</a:t>
            </a:r>
          </a:p>
        </p:txBody>
      </p:sp>
      <p:pic>
        <p:nvPicPr>
          <p:cNvPr id="24" name="Picture 23"/>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5"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13" name="Immagine 12"/>
          <p:cNvPicPr>
            <a:picLocks noChangeAspect="1"/>
          </p:cNvPicPr>
          <p:nvPr userDrawn="1"/>
        </p:nvPicPr>
        <p:blipFill>
          <a:blip r:embed="rId3"/>
          <a:stretch>
            <a:fillRect/>
          </a:stretch>
        </p:blipFill>
        <p:spPr>
          <a:xfrm>
            <a:off x="8282787" y="4651599"/>
            <a:ext cx="444281" cy="360000"/>
          </a:xfrm>
          <a:prstGeom prst="rect">
            <a:avLst/>
          </a:prstGeom>
        </p:spPr>
      </p:pic>
      <p:sp>
        <p:nvSpPr>
          <p:cNvPr id="16"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8"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32801646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lide Closure">
    <p:spTree>
      <p:nvGrpSpPr>
        <p:cNvPr id="1" name=""/>
        <p:cNvGrpSpPr/>
        <p:nvPr/>
      </p:nvGrpSpPr>
      <p:grpSpPr>
        <a:xfrm>
          <a:off x="0" y="0"/>
          <a:ext cx="0" cy="0"/>
          <a:chOff x="0" y="0"/>
          <a:chExt cx="0" cy="0"/>
        </a:xfrm>
      </p:grpSpPr>
      <p:sp>
        <p:nvSpPr>
          <p:cNvPr id="4" name="Segnaposto data 3"/>
          <p:cNvSpPr>
            <a:spLocks noGrp="1"/>
          </p:cNvSpPr>
          <p:nvPr>
            <p:ph type="dt" sz="half" idx="10"/>
          </p:nvPr>
        </p:nvSpPr>
        <p:spPr>
          <a:xfrm>
            <a:off x="3679200" y="4844988"/>
            <a:ext cx="799200" cy="85725"/>
          </a:xfrm>
        </p:spPr>
        <p:txBody>
          <a:bodyPr lIns="0" tIns="0" rIns="0" bIns="0" anchor="t" anchorCtr="0"/>
          <a:lstStyle>
            <a:lvl1pPr>
              <a:defRPr sz="700">
                <a:solidFill>
                  <a:schemeClr val="tx2"/>
                </a:solidFill>
              </a:defRPr>
            </a:lvl1pPr>
          </a:lstStyle>
          <a:p>
            <a:fld id="{E9BCA795-6DB1-0248-99D5-883AF2D12726}" type="datetime4">
              <a:rPr lang="it-IT" smtClean="0"/>
              <a:t>8 aprile 2020</a:t>
            </a:fld>
            <a:endParaRPr lang="it-IT" dirty="0"/>
          </a:p>
        </p:txBody>
      </p:sp>
      <p:pic>
        <p:nvPicPr>
          <p:cNvPr id="18" name="Picture 17"/>
          <p:cNvPicPr>
            <a:picLocks noChangeAspect="1"/>
          </p:cNvPicPr>
          <p:nvPr userDrawn="1"/>
        </p:nvPicPr>
        <p:blipFill rotWithShape="1">
          <a:blip r:embed="rId2"/>
          <a:srcRect r="21050"/>
          <a:stretch/>
        </p:blipFill>
        <p:spPr>
          <a:xfrm>
            <a:off x="1" y="0"/>
            <a:ext cx="200533" cy="5143500"/>
          </a:xfrm>
          <a:prstGeom prst="rect">
            <a:avLst/>
          </a:prstGeom>
        </p:spPr>
      </p:pic>
      <p:sp>
        <p:nvSpPr>
          <p:cNvPr id="11" name="CasellaDiTesto 10"/>
          <p:cNvSpPr txBox="1"/>
          <p:nvPr userDrawn="1"/>
        </p:nvSpPr>
        <p:spPr>
          <a:xfrm>
            <a:off x="347301" y="2273301"/>
            <a:ext cx="8399832" cy="380873"/>
          </a:xfrm>
          <a:prstGeom prst="rect">
            <a:avLst/>
          </a:prstGeom>
          <a:noFill/>
        </p:spPr>
        <p:txBody>
          <a:bodyPr wrap="square" lIns="0" tIns="0" rIns="0" bIns="0" rtlCol="0">
            <a:noAutofit/>
          </a:bodyPr>
          <a:lstStyle/>
          <a:p>
            <a:r>
              <a:rPr lang="it-IT" sz="3300" b="1" baseline="0" dirty="0" err="1">
                <a:solidFill>
                  <a:schemeClr val="tx2"/>
                </a:solidFill>
              </a:rPr>
              <a:t>Thank</a:t>
            </a:r>
            <a:r>
              <a:rPr lang="it-IT" sz="3300" b="1" baseline="0" dirty="0">
                <a:solidFill>
                  <a:schemeClr val="tx2"/>
                </a:solidFill>
              </a:rPr>
              <a:t> </a:t>
            </a:r>
            <a:r>
              <a:rPr lang="it-IT" sz="3300" b="1" baseline="0" dirty="0" err="1">
                <a:solidFill>
                  <a:schemeClr val="tx2"/>
                </a:solidFill>
              </a:rPr>
              <a:t>You</a:t>
            </a:r>
            <a:r>
              <a:rPr lang="it-IT" sz="3300" b="1" baseline="0" dirty="0">
                <a:solidFill>
                  <a:schemeClr val="tx2"/>
                </a:solidFill>
              </a:rPr>
              <a:t>.</a:t>
            </a:r>
          </a:p>
        </p:txBody>
      </p:sp>
      <p:sp>
        <p:nvSpPr>
          <p:cNvPr id="12" name="Segnaposto testo 3"/>
          <p:cNvSpPr>
            <a:spLocks noGrp="1"/>
          </p:cNvSpPr>
          <p:nvPr>
            <p:ph type="body" sz="quarter" idx="11" hasCustomPrompt="1"/>
          </p:nvPr>
        </p:nvSpPr>
        <p:spPr>
          <a:xfrm>
            <a:off x="347301" y="4013597"/>
            <a:ext cx="4580467" cy="126603"/>
          </a:xfrm>
        </p:spPr>
        <p:txBody>
          <a:bodyPr/>
          <a:lstStyle>
            <a:lvl1pPr>
              <a:defRPr>
                <a:solidFill>
                  <a:schemeClr val="bg1">
                    <a:lumMod val="50000"/>
                  </a:schemeClr>
                </a:solidFill>
              </a:defRPr>
            </a:lvl1pPr>
          </a:lstStyle>
          <a:p>
            <a:pPr lvl="0"/>
            <a:r>
              <a:rPr lang="it-IT" dirty="0"/>
              <a:t>E-mail</a:t>
            </a:r>
          </a:p>
        </p:txBody>
      </p:sp>
      <p:sp>
        <p:nvSpPr>
          <p:cNvPr id="17" name="CasellaDiTesto 16"/>
          <p:cNvSpPr txBox="1"/>
          <p:nvPr userDrawn="1"/>
        </p:nvSpPr>
        <p:spPr>
          <a:xfrm>
            <a:off x="347302" y="3483842"/>
            <a:ext cx="4580465" cy="114300"/>
          </a:xfrm>
          <a:prstGeom prst="rect">
            <a:avLst/>
          </a:prstGeom>
          <a:noFill/>
        </p:spPr>
        <p:txBody>
          <a:bodyPr wrap="square" lIns="0" tIns="0" rIns="0" bIns="0" rtlCol="0">
            <a:noAutofit/>
          </a:bodyPr>
          <a:lstStyle/>
          <a:p>
            <a:r>
              <a:rPr lang="it-IT" sz="1000" b="1" baseline="0" dirty="0" err="1">
                <a:solidFill>
                  <a:schemeClr val="tx2"/>
                </a:solidFill>
              </a:rPr>
              <a:t>Contacts</a:t>
            </a:r>
            <a:r>
              <a:rPr lang="it-IT" sz="1000" b="1" baseline="0" dirty="0">
                <a:solidFill>
                  <a:schemeClr val="tx2"/>
                </a:solidFill>
              </a:rPr>
              <a:t>:</a:t>
            </a:r>
          </a:p>
        </p:txBody>
      </p:sp>
      <p:sp>
        <p:nvSpPr>
          <p:cNvPr id="20" name="Segnaposto testo 3"/>
          <p:cNvSpPr>
            <a:spLocks noGrp="1"/>
          </p:cNvSpPr>
          <p:nvPr>
            <p:ph type="body" sz="quarter" idx="12" hasCustomPrompt="1"/>
          </p:nvPr>
        </p:nvSpPr>
        <p:spPr>
          <a:xfrm>
            <a:off x="347301" y="4204097"/>
            <a:ext cx="4580467" cy="126603"/>
          </a:xfrm>
        </p:spPr>
        <p:txBody>
          <a:bodyPr/>
          <a:lstStyle>
            <a:lvl1pPr>
              <a:defRPr>
                <a:solidFill>
                  <a:schemeClr val="bg1">
                    <a:lumMod val="50000"/>
                  </a:schemeClr>
                </a:solidFill>
              </a:defRPr>
            </a:lvl1pPr>
          </a:lstStyle>
          <a:p>
            <a:pPr lvl="0"/>
            <a:r>
              <a:rPr lang="it-IT" dirty="0"/>
              <a:t>Phone </a:t>
            </a:r>
            <a:r>
              <a:rPr lang="it-IT" dirty="0" err="1"/>
              <a:t>Number</a:t>
            </a:r>
            <a:r>
              <a:rPr lang="it-IT" dirty="0"/>
              <a:t> +39 / Fax </a:t>
            </a:r>
            <a:r>
              <a:rPr lang="it-IT" dirty="0" err="1"/>
              <a:t>Number</a:t>
            </a:r>
            <a:r>
              <a:rPr lang="it-IT" dirty="0"/>
              <a:t> +39 </a:t>
            </a:r>
          </a:p>
        </p:txBody>
      </p:sp>
      <p:sp>
        <p:nvSpPr>
          <p:cNvPr id="21" name="Segnaposto testo 3"/>
          <p:cNvSpPr>
            <a:spLocks noGrp="1"/>
          </p:cNvSpPr>
          <p:nvPr>
            <p:ph type="body" sz="quarter" idx="13" hasCustomPrompt="1"/>
          </p:nvPr>
        </p:nvSpPr>
        <p:spPr>
          <a:xfrm>
            <a:off x="347301" y="4394597"/>
            <a:ext cx="4580467" cy="126603"/>
          </a:xfrm>
        </p:spPr>
        <p:txBody>
          <a:bodyPr/>
          <a:lstStyle>
            <a:lvl1pPr>
              <a:defRPr>
                <a:solidFill>
                  <a:schemeClr val="bg1">
                    <a:lumMod val="50000"/>
                  </a:schemeClr>
                </a:solidFill>
              </a:defRPr>
            </a:lvl1pPr>
          </a:lstStyle>
          <a:p>
            <a:pPr lvl="0"/>
            <a:r>
              <a:rPr lang="it-IT" dirty="0"/>
              <a:t>Website</a:t>
            </a:r>
          </a:p>
        </p:txBody>
      </p:sp>
      <p:sp>
        <p:nvSpPr>
          <p:cNvPr id="22" name="Segnaposto testo 3"/>
          <p:cNvSpPr>
            <a:spLocks noGrp="1"/>
          </p:cNvSpPr>
          <p:nvPr>
            <p:ph type="body" sz="quarter" idx="14" hasCustomPrompt="1"/>
          </p:nvPr>
        </p:nvSpPr>
        <p:spPr>
          <a:xfrm>
            <a:off x="347301" y="3823097"/>
            <a:ext cx="4580467" cy="126603"/>
          </a:xfrm>
        </p:spPr>
        <p:txBody>
          <a:bodyPr/>
          <a:lstStyle>
            <a:lvl1pPr>
              <a:defRPr>
                <a:solidFill>
                  <a:schemeClr val="bg1">
                    <a:lumMod val="50000"/>
                  </a:schemeClr>
                </a:solidFill>
              </a:defRPr>
            </a:lvl1pPr>
          </a:lstStyle>
          <a:p>
            <a:pPr lvl="0"/>
            <a:r>
              <a:rPr lang="it-IT" dirty="0" err="1"/>
              <a:t>Name</a:t>
            </a:r>
            <a:r>
              <a:rPr lang="it-IT" dirty="0"/>
              <a:t> </a:t>
            </a:r>
            <a:r>
              <a:rPr lang="it-IT" dirty="0" err="1"/>
              <a:t>Surname</a:t>
            </a:r>
            <a:endParaRPr lang="it-IT" dirty="0"/>
          </a:p>
        </p:txBody>
      </p:sp>
      <p:sp>
        <p:nvSpPr>
          <p:cNvPr id="23" name="Segnaposto testo 3"/>
          <p:cNvSpPr>
            <a:spLocks noGrp="1"/>
          </p:cNvSpPr>
          <p:nvPr>
            <p:ph type="body" sz="quarter" idx="15" hasCustomPrompt="1"/>
          </p:nvPr>
        </p:nvSpPr>
        <p:spPr>
          <a:xfrm>
            <a:off x="347301" y="3628558"/>
            <a:ext cx="4580467" cy="159051"/>
          </a:xfrm>
        </p:spPr>
        <p:txBody>
          <a:bodyPr/>
          <a:lstStyle>
            <a:lvl1pPr>
              <a:defRPr>
                <a:solidFill>
                  <a:schemeClr val="bg1">
                    <a:lumMod val="50000"/>
                  </a:schemeClr>
                </a:solidFill>
              </a:defRPr>
            </a:lvl1pPr>
          </a:lstStyle>
          <a:p>
            <a:pPr lvl="0"/>
            <a:r>
              <a:rPr lang="it-IT" dirty="0" err="1"/>
              <a:t>Department</a:t>
            </a:r>
            <a:endParaRPr lang="it-IT" dirty="0"/>
          </a:p>
        </p:txBody>
      </p:sp>
      <p:pic>
        <p:nvPicPr>
          <p:cNvPr id="19" name="Immagine 11"/>
          <p:cNvPicPr>
            <a:picLocks noChangeAspect="1"/>
          </p:cNvPicPr>
          <p:nvPr userDrawn="1"/>
        </p:nvPicPr>
        <p:blipFill>
          <a:blip r:embed="rId3"/>
          <a:stretch>
            <a:fillRect/>
          </a:stretch>
        </p:blipFill>
        <p:spPr>
          <a:xfrm>
            <a:off x="347300" y="287166"/>
            <a:ext cx="864000" cy="703434"/>
          </a:xfrm>
          <a:prstGeom prst="rect">
            <a:avLst/>
          </a:prstGeom>
        </p:spPr>
      </p:pic>
      <p:pic>
        <p:nvPicPr>
          <p:cNvPr id="24" name="Picture 2" descr="C:\Users\Shirani\Desktop\Social_logo_red_background\Social_logo_red_background\YouTube-red.emf"/>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747125" y="4148826"/>
            <a:ext cx="346735" cy="34673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 descr="C:\Users\Shirani\Desktop\Social_logo_red_background\Social_logo_red_background\Facebook-red.emf"/>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618012" y="4149199"/>
            <a:ext cx="346360" cy="34598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C:\Users\Shirani\Desktop\Social_logo_red_background\Social_logo_red_background\Flickr-red.emf"/>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123621" y="4148826"/>
            <a:ext cx="346735" cy="34673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5" descr="C:\Users\Shirani\Desktop\Social_logo_red_background\Social_logo_red_background\Google+_red.emf"/>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370629" y="4148826"/>
            <a:ext cx="346735" cy="34673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C:\Users\Shirani\Desktop\Social_logo_red_background\Social_logo_red_background\LinkedIn-red.emf"/>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6241515" y="4148826"/>
            <a:ext cx="346735" cy="34673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7" descr="C:\Users\Shirani\Desktop\Social_logo_red_background\Social_logo_red_background\SlideShare-red.emf"/>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8500119" y="4148826"/>
            <a:ext cx="346735" cy="34673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8" descr="C:\Users\Shirani\Desktop\Social_logo_red_background\Social_logo_red_background\Twitter-red.emf"/>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994133" y="4148826"/>
            <a:ext cx="346735" cy="346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6564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lide Back-Up">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bg1">
                    <a:lumMod val="50000"/>
                  </a:schemeClr>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6D80EE89-5913-7647-8C31-0801FAD3084B}" type="datetime4">
              <a:rPr lang="it-IT" smtClean="0"/>
              <a:t>8 aprile 2020</a:t>
            </a:fld>
            <a:endParaRPr lang="it-IT" dirty="0"/>
          </a:p>
        </p:txBody>
      </p:sp>
      <p:sp>
        <p:nvSpPr>
          <p:cNvPr id="9"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10" name="Titolo 1"/>
          <p:cNvSpPr>
            <a:spLocks noGrp="1"/>
          </p:cNvSpPr>
          <p:nvPr>
            <p:ph type="ctrTitle" hasCustomPrompt="1"/>
          </p:nvPr>
        </p:nvSpPr>
        <p:spPr>
          <a:xfrm>
            <a:off x="347300" y="547953"/>
            <a:ext cx="8386686" cy="306061"/>
          </a:xfrm>
        </p:spPr>
        <p:txBody>
          <a:bodyPr/>
          <a:lstStyle>
            <a:lvl1pPr>
              <a:lnSpc>
                <a:spcPts val="2200"/>
              </a:lnSpc>
              <a:defRPr sz="2000" b="0" i="0" baseline="0">
                <a:solidFill>
                  <a:schemeClr val="bg1">
                    <a:lumMod val="50000"/>
                  </a:schemeClr>
                </a:solidFill>
              </a:defRPr>
            </a:lvl1pPr>
          </a:lstStyle>
          <a:p>
            <a:r>
              <a:rPr lang="it-IT" dirty="0"/>
              <a:t>Back-Up</a:t>
            </a:r>
          </a:p>
        </p:txBody>
      </p:sp>
      <p:sp>
        <p:nvSpPr>
          <p:cNvPr id="11" name="Sottotitolo 2"/>
          <p:cNvSpPr>
            <a:spLocks noGrp="1"/>
          </p:cNvSpPr>
          <p:nvPr>
            <p:ph type="subTitle" idx="1" hasCustomPrompt="1"/>
          </p:nvPr>
        </p:nvSpPr>
        <p:spPr>
          <a:xfrm>
            <a:off x="347300" y="2596080"/>
            <a:ext cx="8386686" cy="623369"/>
          </a:xfrm>
        </p:spPr>
        <p:txBody>
          <a:bodyPr lIns="0" tIns="0" rIns="0" bIns="0">
            <a:noAutofit/>
          </a:bodyPr>
          <a:lstStyle>
            <a:lvl1pPr marL="0" indent="0" algn="l">
              <a:lnSpc>
                <a:spcPts val="2400"/>
              </a:lnSpc>
              <a:spcBef>
                <a:spcPts val="0"/>
              </a:spcBef>
              <a:buNone/>
              <a:defRPr sz="2000" baseline="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Back-Up </a:t>
            </a:r>
            <a:r>
              <a:rPr lang="it-IT" dirty="0" err="1"/>
              <a:t>Subtitle</a:t>
            </a:r>
            <a:r>
              <a:rPr lang="it-IT" dirty="0"/>
              <a:t> </a:t>
            </a:r>
            <a:br>
              <a:rPr lang="it-IT" dirty="0"/>
            </a:br>
            <a:r>
              <a:rPr lang="it-IT" dirty="0" err="1"/>
              <a:t>Arial</a:t>
            </a:r>
            <a:r>
              <a:rPr lang="it-IT" dirty="0"/>
              <a:t> Regular 20/24pt</a:t>
            </a:r>
          </a:p>
        </p:txBody>
      </p:sp>
      <p:sp>
        <p:nvSpPr>
          <p:cNvPr id="12" name="Segnaposto testo 2"/>
          <p:cNvSpPr>
            <a:spLocks noGrp="1"/>
          </p:cNvSpPr>
          <p:nvPr>
            <p:ph type="body" sz="quarter" idx="13" hasCustomPrompt="1"/>
          </p:nvPr>
        </p:nvSpPr>
        <p:spPr>
          <a:xfrm>
            <a:off x="347300" y="1597819"/>
            <a:ext cx="8386686" cy="926306"/>
          </a:xfrm>
        </p:spPr>
        <p:txBody>
          <a:bodyPr/>
          <a:lstStyle>
            <a:lvl1pPr>
              <a:lnSpc>
                <a:spcPts val="3500"/>
              </a:lnSpc>
              <a:defRPr sz="3300" b="1" i="0" baseline="0">
                <a:solidFill>
                  <a:schemeClr val="bg1">
                    <a:lumMod val="50000"/>
                  </a:schemeClr>
                </a:solidFill>
              </a:defRPr>
            </a:lvl1pPr>
          </a:lstStyle>
          <a:p>
            <a:pPr lvl="0"/>
            <a:r>
              <a:rPr lang="it-IT" dirty="0"/>
              <a:t>Back-Up Title </a:t>
            </a:r>
            <a:br>
              <a:rPr lang="it-IT" dirty="0"/>
            </a:br>
            <a:r>
              <a:rPr lang="it-IT" dirty="0" err="1"/>
              <a:t>Arial</a:t>
            </a:r>
            <a:r>
              <a:rPr lang="it-IT" dirty="0"/>
              <a:t> </a:t>
            </a:r>
            <a:r>
              <a:rPr lang="it-IT" dirty="0" err="1"/>
              <a:t>Bold</a:t>
            </a:r>
            <a:r>
              <a:rPr lang="it-IT" dirty="0"/>
              <a:t> 33/35pt</a:t>
            </a:r>
          </a:p>
        </p:txBody>
      </p:sp>
      <p:pic>
        <p:nvPicPr>
          <p:cNvPr id="13" name="Immagine 12"/>
          <p:cNvPicPr>
            <a:picLocks noChangeAspect="1"/>
          </p:cNvPicPr>
          <p:nvPr userDrawn="1"/>
        </p:nvPicPr>
        <p:blipFill>
          <a:blip r:embed="rId2"/>
          <a:stretch>
            <a:fillRect/>
          </a:stretch>
        </p:blipFill>
        <p:spPr>
          <a:xfrm>
            <a:off x="8282787" y="4651599"/>
            <a:ext cx="444281" cy="360000"/>
          </a:xfrm>
          <a:prstGeom prst="rect">
            <a:avLst/>
          </a:prstGeom>
        </p:spPr>
      </p:pic>
    </p:spTree>
    <p:extLst>
      <p:ext uri="{BB962C8B-B14F-4D97-AF65-F5344CB8AC3E}">
        <p14:creationId xmlns:p14="http://schemas.microsoft.com/office/powerpoint/2010/main" val="3442326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A03B9230-19A8-8540-840D-6775FFB41C6F}" type="datetime4">
              <a:rPr lang="it-IT" smtClean="0"/>
              <a:t>8 aprile 2020</a:t>
            </a:fld>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13" name="Titolo 1"/>
          <p:cNvSpPr>
            <a:spLocks noGrp="1"/>
          </p:cNvSpPr>
          <p:nvPr>
            <p:ph type="ctrTitle" hasCustomPrompt="1"/>
          </p:nvPr>
        </p:nvSpPr>
        <p:spPr>
          <a:xfrm>
            <a:off x="347300" y="547953"/>
            <a:ext cx="8386686" cy="318821"/>
          </a:xfrm>
        </p:spPr>
        <p:txBody>
          <a:bodyPr/>
          <a:lstStyle>
            <a:lvl1pPr>
              <a:lnSpc>
                <a:spcPts val="2200"/>
              </a:lnSpc>
              <a:defRPr sz="2000" b="0" i="0" baseline="0">
                <a:solidFill>
                  <a:schemeClr val="tx2"/>
                </a:solidFill>
              </a:defRPr>
            </a:lvl1pPr>
          </a:lstStyle>
          <a:p>
            <a:r>
              <a:rPr lang="it-IT" dirty="0" err="1"/>
              <a:t>Section</a:t>
            </a:r>
            <a:r>
              <a:rPr lang="it-IT" dirty="0"/>
              <a:t> 00</a:t>
            </a:r>
          </a:p>
        </p:txBody>
      </p:sp>
      <p:sp>
        <p:nvSpPr>
          <p:cNvPr id="14" name="Sottotitolo 2"/>
          <p:cNvSpPr>
            <a:spLocks noGrp="1"/>
          </p:cNvSpPr>
          <p:nvPr>
            <p:ph type="subTitle" idx="1" hasCustomPrompt="1"/>
          </p:nvPr>
        </p:nvSpPr>
        <p:spPr>
          <a:xfrm>
            <a:off x="347300" y="2691757"/>
            <a:ext cx="8386686" cy="632468"/>
          </a:xfrm>
        </p:spPr>
        <p:txBody>
          <a:bodyPr lIns="0" tIns="0" rIns="0" bIns="0">
            <a:noAutofit/>
          </a:bodyPr>
          <a:lstStyle>
            <a:lvl1pPr marL="0" indent="0" algn="l">
              <a:lnSpc>
                <a:spcPct val="100000"/>
              </a:lnSpc>
              <a:spcBef>
                <a:spcPts val="0"/>
              </a:spcBef>
              <a:buNone/>
              <a:defRPr sz="20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err="1"/>
              <a:t>Section</a:t>
            </a:r>
            <a:r>
              <a:rPr lang="it-IT" dirty="0"/>
              <a:t> </a:t>
            </a:r>
            <a:r>
              <a:rPr lang="it-IT" dirty="0" err="1"/>
              <a:t>Subtitle</a:t>
            </a:r>
            <a:r>
              <a:rPr lang="it-IT" dirty="0"/>
              <a:t> </a:t>
            </a:r>
            <a:br>
              <a:rPr lang="it-IT" dirty="0"/>
            </a:br>
            <a:r>
              <a:rPr lang="it-IT" dirty="0" err="1"/>
              <a:t>Arial</a:t>
            </a:r>
            <a:r>
              <a:rPr lang="it-IT" dirty="0"/>
              <a:t> Regular 20/24pt</a:t>
            </a:r>
          </a:p>
        </p:txBody>
      </p:sp>
      <p:sp>
        <p:nvSpPr>
          <p:cNvPr id="17" name="Segnaposto testo 2"/>
          <p:cNvSpPr>
            <a:spLocks noGrp="1"/>
          </p:cNvSpPr>
          <p:nvPr>
            <p:ph type="body" sz="quarter" idx="13" hasCustomPrompt="1"/>
          </p:nvPr>
        </p:nvSpPr>
        <p:spPr>
          <a:xfrm>
            <a:off x="347300" y="1597819"/>
            <a:ext cx="8386686" cy="1055838"/>
          </a:xfrm>
        </p:spPr>
        <p:txBody>
          <a:bodyPr/>
          <a:lstStyle>
            <a:lvl1pPr>
              <a:lnSpc>
                <a:spcPct val="100000"/>
              </a:lnSpc>
              <a:defRPr sz="3300" b="1" i="0" baseline="0"/>
            </a:lvl1pPr>
          </a:lstStyle>
          <a:p>
            <a:pPr lvl="0"/>
            <a:r>
              <a:rPr lang="it-IT" dirty="0" err="1"/>
              <a:t>Section</a:t>
            </a:r>
            <a:r>
              <a:rPr lang="it-IT" dirty="0"/>
              <a:t> Title </a:t>
            </a:r>
            <a:br>
              <a:rPr lang="it-IT" dirty="0"/>
            </a:br>
            <a:r>
              <a:rPr lang="it-IT" dirty="0" err="1"/>
              <a:t>Arial</a:t>
            </a:r>
            <a:r>
              <a:rPr lang="it-IT" dirty="0"/>
              <a:t> </a:t>
            </a:r>
            <a:r>
              <a:rPr lang="it-IT" dirty="0" err="1"/>
              <a:t>Bold</a:t>
            </a:r>
            <a:r>
              <a:rPr lang="it-IT" dirty="0"/>
              <a:t> 33/35pt</a:t>
            </a:r>
          </a:p>
        </p:txBody>
      </p:sp>
      <p:pic>
        <p:nvPicPr>
          <p:cNvPr id="20" name="Picture 19"/>
          <p:cNvPicPr>
            <a:picLocks noChangeAspect="1"/>
          </p:cNvPicPr>
          <p:nvPr userDrawn="1"/>
        </p:nvPicPr>
        <p:blipFill rotWithShape="1">
          <a:blip r:embed="rId2"/>
          <a:srcRect l="1" r="14959" b="85913"/>
          <a:stretch/>
        </p:blipFill>
        <p:spPr>
          <a:xfrm>
            <a:off x="0" y="0"/>
            <a:ext cx="216000" cy="724560"/>
          </a:xfrm>
          <a:prstGeom prst="rect">
            <a:avLst/>
          </a:prstGeom>
        </p:spPr>
      </p:pic>
      <p:pic>
        <p:nvPicPr>
          <p:cNvPr id="12" name="Immagine 11"/>
          <p:cNvPicPr>
            <a:picLocks noChangeAspect="1"/>
          </p:cNvPicPr>
          <p:nvPr userDrawn="1"/>
        </p:nvPicPr>
        <p:blipFill>
          <a:blip r:embed="rId3"/>
          <a:stretch>
            <a:fillRect/>
          </a:stretch>
        </p:blipFill>
        <p:spPr>
          <a:xfrm>
            <a:off x="8282787" y="4651599"/>
            <a:ext cx="444281" cy="360000"/>
          </a:xfrm>
          <a:prstGeom prst="rect">
            <a:avLst/>
          </a:prstGeom>
        </p:spPr>
      </p:pic>
    </p:spTree>
    <p:extLst>
      <p:ext uri="{BB962C8B-B14F-4D97-AF65-F5344CB8AC3E}">
        <p14:creationId xmlns:p14="http://schemas.microsoft.com/office/powerpoint/2010/main" val="36119108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Cover 02 White">
    <p:spTree>
      <p:nvGrpSpPr>
        <p:cNvPr id="1" name=""/>
        <p:cNvGrpSpPr/>
        <p:nvPr/>
      </p:nvGrpSpPr>
      <p:grpSpPr>
        <a:xfrm>
          <a:off x="0" y="0"/>
          <a:ext cx="0" cy="0"/>
          <a:chOff x="0" y="0"/>
          <a:chExt cx="0" cy="0"/>
        </a:xfrm>
      </p:grpSpPr>
      <p:sp>
        <p:nvSpPr>
          <p:cNvPr id="2" name="Titolo 1"/>
          <p:cNvSpPr>
            <a:spLocks noGrp="1"/>
          </p:cNvSpPr>
          <p:nvPr>
            <p:ph type="ctrTitle" hasCustomPrompt="1"/>
          </p:nvPr>
        </p:nvSpPr>
        <p:spPr>
          <a:xfrm>
            <a:off x="347300" y="1597819"/>
            <a:ext cx="8386686" cy="973931"/>
          </a:xfrm>
        </p:spPr>
        <p:txBody>
          <a:bodyPr/>
          <a:lstStyle>
            <a:lvl1pPr>
              <a:lnSpc>
                <a:spcPts val="3500"/>
              </a:lnSpc>
              <a:defRPr baseline="0">
                <a:solidFill>
                  <a:schemeClr val="tx2"/>
                </a:solidFill>
              </a:defRPr>
            </a:lvl1pPr>
          </a:lstStyle>
          <a:p>
            <a:r>
              <a:rPr lang="it-IT"/>
              <a:t>Presentation Title</a:t>
            </a:r>
            <a:br>
              <a:rPr lang="it-IT"/>
            </a:br>
            <a:r>
              <a:rPr lang="it-IT" err="1"/>
              <a:t>Arial</a:t>
            </a:r>
            <a:r>
              <a:rPr lang="it-IT"/>
              <a:t> </a:t>
            </a:r>
            <a:r>
              <a:rPr lang="it-IT" err="1"/>
              <a:t>Bold</a:t>
            </a:r>
            <a:r>
              <a:rPr lang="it-IT"/>
              <a:t> 33/35pt</a:t>
            </a:r>
          </a:p>
        </p:txBody>
      </p:sp>
      <p:sp>
        <p:nvSpPr>
          <p:cNvPr id="3" name="Sottotitolo 2"/>
          <p:cNvSpPr>
            <a:spLocks noGrp="1"/>
          </p:cNvSpPr>
          <p:nvPr>
            <p:ph type="subTitle" idx="1" hasCustomPrompt="1"/>
          </p:nvPr>
        </p:nvSpPr>
        <p:spPr>
          <a:xfrm>
            <a:off x="347300" y="2647949"/>
            <a:ext cx="8386686" cy="657225"/>
          </a:xfrm>
        </p:spPr>
        <p:txBody>
          <a:bodyPr lIns="0" tIns="0" rIns="0" bIns="0">
            <a:noAutofit/>
          </a:bodyPr>
          <a:lstStyle>
            <a:lvl1pPr marL="0" indent="0" algn="l">
              <a:lnSpc>
                <a:spcPts val="2400"/>
              </a:lnSpc>
              <a:spcBef>
                <a:spcPts val="0"/>
              </a:spcBef>
              <a:buNone/>
              <a:defRPr sz="2000" baseline="0">
                <a:solidFill>
                  <a:schemeClr val="bg1">
                    <a:lumMod val="50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it-IT"/>
              <a:t>Presentation </a:t>
            </a:r>
            <a:r>
              <a:rPr lang="it-IT" err="1"/>
              <a:t>Subtitle</a:t>
            </a:r>
            <a:br>
              <a:rPr lang="it-IT"/>
            </a:br>
            <a:r>
              <a:rPr lang="it-IT" err="1"/>
              <a:t>Arial</a:t>
            </a:r>
            <a:r>
              <a:rPr lang="it-IT"/>
              <a:t> Regular 20/24pt</a:t>
            </a:r>
          </a:p>
        </p:txBody>
      </p:sp>
      <p:sp>
        <p:nvSpPr>
          <p:cNvPr id="4" name="Segnaposto data 3"/>
          <p:cNvSpPr>
            <a:spLocks noGrp="1"/>
          </p:cNvSpPr>
          <p:nvPr>
            <p:ph type="dt" sz="half" idx="10"/>
          </p:nvPr>
        </p:nvSpPr>
        <p:spPr>
          <a:xfrm>
            <a:off x="3679200" y="4844989"/>
            <a:ext cx="799200" cy="85725"/>
          </a:xfrm>
        </p:spPr>
        <p:txBody>
          <a:bodyPr lIns="0" tIns="0" rIns="0" bIns="0" anchor="t" anchorCtr="0"/>
          <a:lstStyle>
            <a:lvl1pPr>
              <a:defRPr sz="700">
                <a:solidFill>
                  <a:schemeClr val="tx2"/>
                </a:solidFill>
              </a:defRPr>
            </a:lvl1pPr>
          </a:lstStyle>
          <a:p>
            <a:r>
              <a:rPr lang="en-US"/>
              <a:t>13 April 2020</a:t>
            </a:r>
          </a:p>
        </p:txBody>
      </p:sp>
      <p:pic>
        <p:nvPicPr>
          <p:cNvPr id="18" name="Picture 17"/>
          <p:cNvPicPr>
            <a:picLocks noChangeAspect="1"/>
          </p:cNvPicPr>
          <p:nvPr/>
        </p:nvPicPr>
        <p:blipFill rotWithShape="1">
          <a:blip r:embed="rId2"/>
          <a:srcRect r="21050"/>
          <a:stretch/>
        </p:blipFill>
        <p:spPr>
          <a:xfrm>
            <a:off x="2" y="0"/>
            <a:ext cx="200533" cy="5143500"/>
          </a:xfrm>
          <a:prstGeom prst="rect">
            <a:avLst/>
          </a:prstGeom>
        </p:spPr>
      </p:pic>
      <p:pic>
        <p:nvPicPr>
          <p:cNvPr id="11" name="Immagine 11"/>
          <p:cNvPicPr>
            <a:picLocks noChangeAspect="1"/>
          </p:cNvPicPr>
          <p:nvPr/>
        </p:nvPicPr>
        <p:blipFill>
          <a:blip r:embed="rId3"/>
          <a:stretch>
            <a:fillRect/>
          </a:stretch>
        </p:blipFill>
        <p:spPr>
          <a:xfrm>
            <a:off x="347300" y="287166"/>
            <a:ext cx="864000" cy="703434"/>
          </a:xfrm>
          <a:prstGeom prst="rect">
            <a:avLst/>
          </a:prstGeom>
        </p:spPr>
      </p:pic>
    </p:spTree>
    <p:extLst>
      <p:ext uri="{BB962C8B-B14F-4D97-AF65-F5344CB8AC3E}">
        <p14:creationId xmlns:p14="http://schemas.microsoft.com/office/powerpoint/2010/main" val="1382433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62FB5DAD-95EB-2446-9B8D-5B8A469D7762}" type="datetime4">
              <a:rPr lang="it-IT" smtClean="0"/>
              <a:t>8 aprile 2020</a:t>
            </a:fld>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14" name="object 3"/>
          <p:cNvSpPr txBox="1"/>
          <p:nvPr userDrawn="1"/>
        </p:nvSpPr>
        <p:spPr>
          <a:xfrm>
            <a:off x="357774" y="537221"/>
            <a:ext cx="1335610" cy="238619"/>
          </a:xfrm>
          <a:prstGeom prst="rect">
            <a:avLst/>
          </a:prstGeom>
        </p:spPr>
        <p:txBody>
          <a:bodyPr wrap="square" lIns="0" tIns="0" rIns="0" bIns="0" rtlCol="0">
            <a:noAutofit/>
          </a:bodyPr>
          <a:lstStyle/>
          <a:p>
            <a:pPr marL="12700">
              <a:lnSpc>
                <a:spcPct val="95825"/>
              </a:lnSpc>
              <a:spcBef>
                <a:spcPts val="10"/>
              </a:spcBef>
            </a:pPr>
            <a:r>
              <a:rPr lang="it-IT" sz="2000" spc="0" dirty="0">
                <a:solidFill>
                  <a:schemeClr val="tx2"/>
                </a:solidFill>
                <a:latin typeface="Arial"/>
                <a:cs typeface="Arial"/>
              </a:rPr>
              <a:t>Agenda</a:t>
            </a:r>
            <a:endParaRPr sz="2000" dirty="0">
              <a:solidFill>
                <a:schemeClr val="tx2"/>
              </a:solidFill>
              <a:latin typeface="Arial"/>
              <a:cs typeface="Arial"/>
            </a:endParaRPr>
          </a:p>
        </p:txBody>
      </p:sp>
      <p:sp>
        <p:nvSpPr>
          <p:cNvPr id="3" name="Segnaposto testo 2"/>
          <p:cNvSpPr>
            <a:spLocks noGrp="1"/>
          </p:cNvSpPr>
          <p:nvPr>
            <p:ph type="body" sz="quarter" idx="13"/>
          </p:nvPr>
        </p:nvSpPr>
        <p:spPr>
          <a:xfrm>
            <a:off x="357188" y="918329"/>
            <a:ext cx="8382000" cy="3645942"/>
          </a:xfrm>
        </p:spPr>
        <p:txBody>
          <a:bodyPr bIns="0" numCol="2" spcCol="216000">
            <a:noAutofit/>
          </a:bodyPr>
          <a:lstStyle>
            <a:lvl1pPr marL="171450" indent="-171450">
              <a:lnSpc>
                <a:spcPts val="1800"/>
              </a:lnSpc>
              <a:spcBef>
                <a:spcPts val="0"/>
              </a:spcBef>
              <a:spcAft>
                <a:spcPts val="0"/>
              </a:spcAft>
              <a:buClr>
                <a:schemeClr val="tx2"/>
              </a:buClr>
              <a:buFont typeface="Lucida Grande"/>
              <a:buChar char="-"/>
              <a:defRPr sz="1200" b="1" i="0" baseline="0"/>
            </a:lvl1pPr>
            <a:lvl2pPr>
              <a:lnSpc>
                <a:spcPts val="1800"/>
              </a:lnSpc>
              <a:spcBef>
                <a:spcPts val="0"/>
              </a:spcBef>
              <a:spcAft>
                <a:spcPts val="0"/>
              </a:spcAft>
              <a:buClr>
                <a:schemeClr val="tx1"/>
              </a:buClr>
              <a:buFont typeface="Lucida Grande"/>
              <a:buChar char="-"/>
              <a:defRPr sz="1200" baseline="0"/>
            </a:lvl2pPr>
            <a:lvl3pPr marL="540000" indent="-180000">
              <a:lnSpc>
                <a:spcPts val="1800"/>
              </a:lnSpc>
              <a:spcBef>
                <a:spcPts val="0"/>
              </a:spcBef>
              <a:spcAft>
                <a:spcPts val="0"/>
              </a:spcAft>
              <a:buFont typeface="Wingdings" charset="2"/>
              <a:buChar char="§"/>
              <a:defRPr sz="1200" baseline="0"/>
            </a:lvl3pPr>
            <a:lvl4pPr marL="734400" indent="-180000">
              <a:lnSpc>
                <a:spcPts val="1800"/>
              </a:lnSpc>
              <a:spcBef>
                <a:spcPts val="0"/>
              </a:spcBef>
              <a:spcAft>
                <a:spcPts val="0"/>
              </a:spcAft>
              <a:buSzPct val="60000"/>
              <a:buFont typeface="Wingdings" charset="2"/>
              <a:buChar char="²"/>
              <a:defRPr sz="1200" baseline="0"/>
            </a:lvl4pPr>
            <a:lvl5pPr>
              <a:lnSpc>
                <a:spcPts val="1800"/>
              </a:lnSpc>
              <a:spcBef>
                <a:spcPts val="0"/>
              </a:spcBef>
              <a:spcAft>
                <a:spcPts val="0"/>
              </a:spcAft>
              <a:buSzPct val="60000"/>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17" name="Picture 16"/>
          <p:cNvPicPr>
            <a:picLocks noChangeAspect="1"/>
          </p:cNvPicPr>
          <p:nvPr userDrawn="1"/>
        </p:nvPicPr>
        <p:blipFill rotWithShape="1">
          <a:blip r:embed="rId2"/>
          <a:srcRect l="1" r="14959" b="85913"/>
          <a:stretch/>
        </p:blipFill>
        <p:spPr>
          <a:xfrm>
            <a:off x="0" y="0"/>
            <a:ext cx="216000" cy="724560"/>
          </a:xfrm>
          <a:prstGeom prst="rect">
            <a:avLst/>
          </a:prstGeom>
        </p:spPr>
      </p:pic>
      <p:pic>
        <p:nvPicPr>
          <p:cNvPr id="12" name="Immagine 11"/>
          <p:cNvPicPr>
            <a:picLocks noChangeAspect="1"/>
          </p:cNvPicPr>
          <p:nvPr userDrawn="1"/>
        </p:nvPicPr>
        <p:blipFill>
          <a:blip r:embed="rId3"/>
          <a:stretch>
            <a:fillRect/>
          </a:stretch>
        </p:blipFill>
        <p:spPr>
          <a:xfrm>
            <a:off x="8282787" y="4651599"/>
            <a:ext cx="444281" cy="360000"/>
          </a:xfrm>
          <a:prstGeom prst="rect">
            <a:avLst/>
          </a:prstGeom>
        </p:spPr>
      </p:pic>
    </p:spTree>
    <p:extLst>
      <p:ext uri="{BB962C8B-B14F-4D97-AF65-F5344CB8AC3E}">
        <p14:creationId xmlns:p14="http://schemas.microsoft.com/office/powerpoint/2010/main" val="104318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eneric Slide: 1 column">
    <p:spTree>
      <p:nvGrpSpPr>
        <p:cNvPr id="1" name=""/>
        <p:cNvGrpSpPr/>
        <p:nvPr/>
      </p:nvGrpSpPr>
      <p:grpSpPr>
        <a:xfrm>
          <a:off x="0" y="0"/>
          <a:ext cx="0" cy="0"/>
          <a:chOff x="0" y="0"/>
          <a:chExt cx="0" cy="0"/>
        </a:xfrm>
      </p:grpSpPr>
      <p:sp>
        <p:nvSpPr>
          <p:cNvPr id="8"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10"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CED1072C-08EA-7544-8354-9ABA248B0FB6}" type="datetime4">
              <a:rPr lang="it-IT" smtClean="0"/>
              <a:t>8 aprile 2020</a:t>
            </a:fld>
            <a:endParaRPr lang="it-IT" dirty="0"/>
          </a:p>
        </p:txBody>
      </p:sp>
      <p:sp>
        <p:nvSpPr>
          <p:cNvPr id="12"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14"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
        <p:nvSpPr>
          <p:cNvPr id="15"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8"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21" name="Picture 20"/>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6" name="Segnaposto contenuto 2"/>
          <p:cNvSpPr>
            <a:spLocks noGrp="1"/>
          </p:cNvSpPr>
          <p:nvPr>
            <p:ph sz="quarter" idx="15"/>
          </p:nvPr>
        </p:nvSpPr>
        <p:spPr>
          <a:xfrm>
            <a:off x="347664" y="1301819"/>
            <a:ext cx="8391525" cy="3243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13" name="Immagine 12"/>
          <p:cNvPicPr>
            <a:picLocks noChangeAspect="1"/>
          </p:cNvPicPr>
          <p:nvPr userDrawn="1"/>
        </p:nvPicPr>
        <p:blipFill>
          <a:blip r:embed="rId3"/>
          <a:stretch>
            <a:fillRect/>
          </a:stretch>
        </p:blipFill>
        <p:spPr>
          <a:xfrm>
            <a:off x="8282787" y="4651599"/>
            <a:ext cx="444281" cy="360000"/>
          </a:xfrm>
          <a:prstGeom prst="rect">
            <a:avLst/>
          </a:prstGeom>
        </p:spPr>
      </p:pic>
    </p:spTree>
    <p:extLst>
      <p:ext uri="{BB962C8B-B14F-4D97-AF65-F5344CB8AC3E}">
        <p14:creationId xmlns:p14="http://schemas.microsoft.com/office/powerpoint/2010/main" val="1098551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text: 2 columns">
    <p:spTree>
      <p:nvGrpSpPr>
        <p:cNvPr id="1" name=""/>
        <p:cNvGrpSpPr/>
        <p:nvPr/>
      </p:nvGrpSpPr>
      <p:grpSpPr>
        <a:xfrm>
          <a:off x="0" y="0"/>
          <a:ext cx="0" cy="0"/>
          <a:chOff x="0" y="0"/>
          <a:chExt cx="0" cy="0"/>
        </a:xfrm>
      </p:grpSpPr>
      <p:sp>
        <p:nvSpPr>
          <p:cNvPr id="10"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12"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CC71D78F-7FDF-604A-AEFD-DD920B7AA314}" type="datetime4">
              <a:rPr lang="it-IT" smtClean="0"/>
              <a:t>8 aprile 2020</a:t>
            </a:fld>
            <a:endParaRPr lang="it-IT" dirty="0"/>
          </a:p>
        </p:txBody>
      </p:sp>
      <p:sp>
        <p:nvSpPr>
          <p:cNvPr id="14"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pic>
        <p:nvPicPr>
          <p:cNvPr id="21" name="Picture 20"/>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9"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15" name="Immagine 14"/>
          <p:cNvPicPr>
            <a:picLocks noChangeAspect="1"/>
          </p:cNvPicPr>
          <p:nvPr userDrawn="1"/>
        </p:nvPicPr>
        <p:blipFill>
          <a:blip r:embed="rId3"/>
          <a:stretch>
            <a:fillRect/>
          </a:stretch>
        </p:blipFill>
        <p:spPr>
          <a:xfrm>
            <a:off x="8282787" y="4651599"/>
            <a:ext cx="444281" cy="360000"/>
          </a:xfrm>
          <a:prstGeom prst="rect">
            <a:avLst/>
          </a:prstGeom>
        </p:spPr>
      </p:pic>
      <p:sp>
        <p:nvSpPr>
          <p:cNvPr id="16"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7" name="Segnaposto contenuto 2"/>
          <p:cNvSpPr>
            <a:spLocks noGrp="1"/>
          </p:cNvSpPr>
          <p:nvPr>
            <p:ph sz="quarter" idx="15"/>
          </p:nvPr>
        </p:nvSpPr>
        <p:spPr>
          <a:xfrm>
            <a:off x="347664" y="1301819"/>
            <a:ext cx="8391525" cy="3243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22"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2080053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Bullet Points">
    <p:spTree>
      <p:nvGrpSpPr>
        <p:cNvPr id="1" name=""/>
        <p:cNvGrpSpPr/>
        <p:nvPr/>
      </p:nvGrpSpPr>
      <p:grpSpPr>
        <a:xfrm>
          <a:off x="0" y="0"/>
          <a:ext cx="0" cy="0"/>
          <a:chOff x="0" y="0"/>
          <a:chExt cx="0" cy="0"/>
        </a:xfrm>
      </p:grpSpPr>
      <p:sp>
        <p:nvSpPr>
          <p:cNvPr id="8"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10"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60CEE1C3-FE3D-B94F-929F-E8C400EC6DC5}" type="datetime4">
              <a:rPr lang="it-IT" smtClean="0"/>
              <a:t>8 aprile 2020</a:t>
            </a:fld>
            <a:endParaRPr lang="it-IT" dirty="0"/>
          </a:p>
        </p:txBody>
      </p:sp>
      <p:sp>
        <p:nvSpPr>
          <p:cNvPr id="12"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19" name="Segnaposto testo 18"/>
          <p:cNvSpPr>
            <a:spLocks noGrp="1"/>
          </p:cNvSpPr>
          <p:nvPr>
            <p:ph type="body" sz="quarter" idx="14"/>
          </p:nvPr>
        </p:nvSpPr>
        <p:spPr>
          <a:xfrm>
            <a:off x="347664" y="1262063"/>
            <a:ext cx="8391525" cy="3283744"/>
          </a:xfrm>
        </p:spPr>
        <p:txBody>
          <a:bodyPr wrap="square"/>
          <a:lstStyle>
            <a:lvl1pPr marL="0" indent="0" algn="l">
              <a:lnSpc>
                <a:spcPct val="100000"/>
              </a:lnSpc>
              <a:buClr>
                <a:schemeClr val="tx2"/>
              </a:buClr>
              <a:buFont typeface="Wingdings" charset="2"/>
              <a:buChar char="v"/>
              <a:defRPr sz="2000" b="1" i="0" baseline="0"/>
            </a:lvl1pPr>
            <a:lvl2pPr marL="0" indent="-180000">
              <a:lnSpc>
                <a:spcPct val="100000"/>
              </a:lnSpc>
              <a:spcAft>
                <a:spcPts val="0"/>
              </a:spcAft>
              <a:buClr>
                <a:schemeClr val="tx1"/>
              </a:buClr>
              <a:buFont typeface="Lucida Grande"/>
              <a:buChar char="-"/>
              <a:defRPr sz="1000" baseline="0"/>
            </a:lvl2pPr>
            <a:lvl3pPr marL="0" indent="-180000">
              <a:lnSpc>
                <a:spcPct val="100000"/>
              </a:lnSpc>
              <a:buFont typeface="Arial"/>
              <a:buChar char="•"/>
              <a:defRPr sz="1000"/>
            </a:lvl3pPr>
            <a:lvl4pPr marL="0" indent="-180000">
              <a:lnSpc>
                <a:spcPct val="100000"/>
              </a:lnSpc>
              <a:defRPr sz="1000"/>
            </a:lvl4pPr>
            <a:lvl5pPr marL="0" indent="-180000">
              <a:lnSpc>
                <a:spcPct val="100000"/>
              </a:lnSpc>
              <a:buFont typeface="Arial"/>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21" name="Picture 20"/>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2"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13" name="Immagine 12"/>
          <p:cNvPicPr>
            <a:picLocks noChangeAspect="1"/>
          </p:cNvPicPr>
          <p:nvPr userDrawn="1"/>
        </p:nvPicPr>
        <p:blipFill>
          <a:blip r:embed="rId3"/>
          <a:stretch>
            <a:fillRect/>
          </a:stretch>
        </p:blipFill>
        <p:spPr>
          <a:xfrm>
            <a:off x="8282787" y="4651599"/>
            <a:ext cx="444281" cy="360000"/>
          </a:xfrm>
          <a:prstGeom prst="rect">
            <a:avLst/>
          </a:prstGeom>
        </p:spPr>
      </p:pic>
      <p:sp>
        <p:nvSpPr>
          <p:cNvPr id="16"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7"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3861648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Item + Text horizontal">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6EC66330-A9FA-9243-A32F-99BD6DB6B492}" type="datetime4">
              <a:rPr lang="it-IT" smtClean="0"/>
              <a:t>8 aprile 2020</a:t>
            </a:fld>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3" name="Segnaposto testo 2"/>
          <p:cNvSpPr>
            <a:spLocks noGrp="1"/>
          </p:cNvSpPr>
          <p:nvPr>
            <p:ph type="body" sz="quarter" idx="18"/>
          </p:nvPr>
        </p:nvSpPr>
        <p:spPr>
          <a:xfrm>
            <a:off x="347664" y="3569014"/>
            <a:ext cx="8391525" cy="976793"/>
          </a:xfrm>
        </p:spPr>
        <p:txBody>
          <a:bodyPr wrap="square" lIns="72000" tIns="72000" rIns="72000"/>
          <a:lstStyle>
            <a:lvl1pPr>
              <a:lnSpc>
                <a:spcPct val="100000"/>
              </a:lnSpc>
              <a:defRPr sz="800"/>
            </a:lvl1pPr>
            <a:lvl2pPr marL="194400" indent="-194400">
              <a:lnSpc>
                <a:spcPct val="100000"/>
              </a:lnSpc>
              <a:spcBef>
                <a:spcPts val="400"/>
              </a:spcBef>
              <a:spcAft>
                <a:spcPts val="400"/>
              </a:spcAft>
              <a:buClr>
                <a:schemeClr val="tx2"/>
              </a:buClr>
              <a:buFont typeface="Arial"/>
              <a:buChar char="•"/>
              <a:defRPr sz="800" b="0" i="0"/>
            </a:lvl2pPr>
            <a:lvl3pPr marL="460800" indent="-194400">
              <a:lnSpc>
                <a:spcPct val="100000"/>
              </a:lnSpc>
              <a:buClr>
                <a:schemeClr val="tx2"/>
              </a:buClr>
              <a:buFont typeface="Wingdings" charset="2"/>
              <a:buChar char="ü"/>
              <a:defRPr sz="800"/>
            </a:lvl3pPr>
            <a:lvl4pPr marL="460800" indent="-194400">
              <a:lnSpc>
                <a:spcPct val="100000"/>
              </a:lnSpc>
              <a:defRPr sz="800"/>
            </a:lvl4pPr>
            <a:lvl5pPr marL="460800" indent="-194400">
              <a:lnSpc>
                <a:spcPct val="100000"/>
              </a:lnSpc>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4" name="Rettangolo 3"/>
          <p:cNvSpPr/>
          <p:nvPr userDrawn="1"/>
        </p:nvSpPr>
        <p:spPr>
          <a:xfrm>
            <a:off x="347301" y="3569014"/>
            <a:ext cx="8392071" cy="97679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pic>
        <p:nvPicPr>
          <p:cNvPr id="23" name="Picture 22"/>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9"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17" name="Segnaposto contenuto 4"/>
          <p:cNvSpPr>
            <a:spLocks noGrp="1"/>
          </p:cNvSpPr>
          <p:nvPr>
            <p:ph sz="quarter" idx="21"/>
          </p:nvPr>
        </p:nvSpPr>
        <p:spPr>
          <a:xfrm>
            <a:off x="347664" y="1262063"/>
            <a:ext cx="8391525" cy="2232422"/>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15" name="Immagine 14"/>
          <p:cNvPicPr>
            <a:picLocks noChangeAspect="1"/>
          </p:cNvPicPr>
          <p:nvPr userDrawn="1"/>
        </p:nvPicPr>
        <p:blipFill>
          <a:blip r:embed="rId3"/>
          <a:stretch>
            <a:fillRect/>
          </a:stretch>
        </p:blipFill>
        <p:spPr>
          <a:xfrm>
            <a:off x="8282787" y="4651599"/>
            <a:ext cx="444281" cy="360000"/>
          </a:xfrm>
          <a:prstGeom prst="rect">
            <a:avLst/>
          </a:prstGeom>
        </p:spPr>
      </p:pic>
      <p:sp>
        <p:nvSpPr>
          <p:cNvPr id="18"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20"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334871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Text 1 + Item horizontal">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82E864DB-2452-B547-836C-B552F8EE2180}" type="datetime4">
              <a:rPr lang="it-IT" smtClean="0"/>
              <a:t>8 aprile 2020</a:t>
            </a:fld>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17" name="Segnaposto testo 2"/>
          <p:cNvSpPr>
            <a:spLocks noGrp="1"/>
          </p:cNvSpPr>
          <p:nvPr>
            <p:ph type="body" sz="quarter" idx="20"/>
          </p:nvPr>
        </p:nvSpPr>
        <p:spPr>
          <a:xfrm>
            <a:off x="347664" y="1262062"/>
            <a:ext cx="8391525" cy="976793"/>
          </a:xfrm>
        </p:spPr>
        <p:txBody>
          <a:bodyPr wrap="square" lIns="72000" tIns="72000" rIns="72000"/>
          <a:lstStyle>
            <a:lvl1pPr>
              <a:lnSpc>
                <a:spcPct val="100000"/>
              </a:lnSpc>
              <a:defRPr sz="800"/>
            </a:lvl1pPr>
            <a:lvl2pPr marL="194400" indent="-194400">
              <a:lnSpc>
                <a:spcPct val="100000"/>
              </a:lnSpc>
              <a:spcBef>
                <a:spcPts val="400"/>
              </a:spcBef>
              <a:spcAft>
                <a:spcPts val="400"/>
              </a:spcAft>
              <a:buClr>
                <a:schemeClr val="tx2"/>
              </a:buClr>
              <a:buFont typeface="Arial"/>
              <a:buChar char="•"/>
              <a:defRPr sz="800" b="0" i="0"/>
            </a:lvl2pPr>
            <a:lvl3pPr marL="460800" indent="-194400">
              <a:lnSpc>
                <a:spcPct val="100000"/>
              </a:lnSpc>
              <a:buClr>
                <a:schemeClr val="tx2"/>
              </a:buClr>
              <a:buFont typeface="Wingdings" charset="2"/>
              <a:buChar char="ü"/>
              <a:defRPr sz="800"/>
            </a:lvl3pPr>
            <a:lvl4pPr marL="460800" indent="-194400">
              <a:lnSpc>
                <a:spcPct val="100000"/>
              </a:lnSpc>
              <a:defRPr sz="800"/>
            </a:lvl4pPr>
            <a:lvl5pPr marL="460800" indent="-194400">
              <a:lnSpc>
                <a:spcPct val="100000"/>
              </a:lnSpc>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21" name="Rettangolo 20"/>
          <p:cNvSpPr/>
          <p:nvPr userDrawn="1"/>
        </p:nvSpPr>
        <p:spPr>
          <a:xfrm>
            <a:off x="347301" y="1262062"/>
            <a:ext cx="8392071" cy="97679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pic>
        <p:nvPicPr>
          <p:cNvPr id="25" name="Picture 24"/>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9"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20" name="Segnaposto contenuto 2"/>
          <p:cNvSpPr>
            <a:spLocks noGrp="1"/>
          </p:cNvSpPr>
          <p:nvPr>
            <p:ph sz="quarter" idx="22"/>
          </p:nvPr>
        </p:nvSpPr>
        <p:spPr>
          <a:xfrm>
            <a:off x="347664" y="2313385"/>
            <a:ext cx="8391525" cy="2232422"/>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pic>
        <p:nvPicPr>
          <p:cNvPr id="15" name="Immagine 14"/>
          <p:cNvPicPr>
            <a:picLocks noChangeAspect="1"/>
          </p:cNvPicPr>
          <p:nvPr userDrawn="1"/>
        </p:nvPicPr>
        <p:blipFill>
          <a:blip r:embed="rId3"/>
          <a:stretch>
            <a:fillRect/>
          </a:stretch>
        </p:blipFill>
        <p:spPr>
          <a:xfrm>
            <a:off x="8282787" y="4651599"/>
            <a:ext cx="444281" cy="360000"/>
          </a:xfrm>
          <a:prstGeom prst="rect">
            <a:avLst/>
          </a:prstGeom>
        </p:spPr>
      </p:pic>
      <p:sp>
        <p:nvSpPr>
          <p:cNvPr id="18"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22"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2725899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text + Item vertical">
    <p:spTree>
      <p:nvGrpSpPr>
        <p:cNvPr id="1" name=""/>
        <p:cNvGrpSpPr/>
        <p:nvPr/>
      </p:nvGrpSpPr>
      <p:grpSpPr>
        <a:xfrm>
          <a:off x="0" y="0"/>
          <a:ext cx="0" cy="0"/>
          <a:chOff x="0" y="0"/>
          <a:chExt cx="0" cy="0"/>
        </a:xfrm>
      </p:grpSpPr>
      <p:sp>
        <p:nvSpPr>
          <p:cNvPr id="5"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3680152" y="4844988"/>
            <a:ext cx="799815" cy="85725"/>
          </a:xfrm>
        </p:spPr>
        <p:txBody>
          <a:bodyPr lIns="0" tIns="0" rIns="0" bIns="0" anchor="t" anchorCtr="0"/>
          <a:lstStyle>
            <a:lvl1pPr>
              <a:defRPr sz="700">
                <a:solidFill>
                  <a:schemeClr val="tx2"/>
                </a:solidFill>
              </a:defRPr>
            </a:lvl1pPr>
          </a:lstStyle>
          <a:p>
            <a:fld id="{0963D586-4C06-5F47-87D8-09FFD804055F}" type="datetime4">
              <a:rPr lang="it-IT" smtClean="0"/>
              <a:t>8 aprile 2020</a:t>
            </a:fld>
            <a:endParaRPr lang="it-IT" dirty="0"/>
          </a:p>
        </p:txBody>
      </p:sp>
      <p:sp>
        <p:nvSpPr>
          <p:cNvPr id="9"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14" name="Segnaposto testo 18"/>
          <p:cNvSpPr>
            <a:spLocks noGrp="1"/>
          </p:cNvSpPr>
          <p:nvPr>
            <p:ph type="body" sz="quarter" idx="14"/>
          </p:nvPr>
        </p:nvSpPr>
        <p:spPr>
          <a:xfrm>
            <a:off x="347664" y="1262063"/>
            <a:ext cx="4132303" cy="3283744"/>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22" name="Picture 21"/>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3"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15" name="Segnaposto contenuto 2"/>
          <p:cNvSpPr>
            <a:spLocks noGrp="1"/>
          </p:cNvSpPr>
          <p:nvPr>
            <p:ph sz="quarter" idx="17"/>
          </p:nvPr>
        </p:nvSpPr>
        <p:spPr>
          <a:xfrm>
            <a:off x="4613276" y="1262063"/>
            <a:ext cx="4125913" cy="3283744"/>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pic>
        <p:nvPicPr>
          <p:cNvPr id="12" name="Immagine 11"/>
          <p:cNvPicPr>
            <a:picLocks noChangeAspect="1"/>
          </p:cNvPicPr>
          <p:nvPr userDrawn="1"/>
        </p:nvPicPr>
        <p:blipFill>
          <a:blip r:embed="rId3"/>
          <a:stretch>
            <a:fillRect/>
          </a:stretch>
        </p:blipFill>
        <p:spPr>
          <a:xfrm>
            <a:off x="8282787" y="4651599"/>
            <a:ext cx="444281" cy="360000"/>
          </a:xfrm>
          <a:prstGeom prst="rect">
            <a:avLst/>
          </a:prstGeom>
        </p:spPr>
      </p:pic>
      <p:sp>
        <p:nvSpPr>
          <p:cNvPr id="16"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7"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4058321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05979"/>
            <a:ext cx="8229600" cy="857250"/>
          </a:xfrm>
          <a:prstGeom prst="rect">
            <a:avLst/>
          </a:prstGeom>
        </p:spPr>
        <p:txBody>
          <a:bodyPr vert="horz" lIns="0" tIns="0" rIns="0" bIns="0" rtlCol="0" anchor="t" anchorCtr="0">
            <a:noAutofit/>
          </a:bodyPr>
          <a:lstStyle/>
          <a:p>
            <a:r>
              <a:rPr lang="it-IT" dirty="0"/>
              <a:t>Fare clic per modificare stile</a:t>
            </a:r>
          </a:p>
        </p:txBody>
      </p:sp>
      <p:sp>
        <p:nvSpPr>
          <p:cNvPr id="3" name="Segnaposto testo 2"/>
          <p:cNvSpPr>
            <a:spLocks noGrp="1"/>
          </p:cNvSpPr>
          <p:nvPr>
            <p:ph type="body" idx="1"/>
          </p:nvPr>
        </p:nvSpPr>
        <p:spPr>
          <a:xfrm>
            <a:off x="457200" y="1200151"/>
            <a:ext cx="8229600" cy="3394472"/>
          </a:xfrm>
          <a:prstGeom prst="rect">
            <a:avLst/>
          </a:prstGeom>
        </p:spPr>
        <p:txBody>
          <a:bodyPr vert="horz" lIns="0" tIns="0" rIns="0" bIns="0" rtlCol="0">
            <a:no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2"/>
          </p:nvPr>
        </p:nvSpPr>
        <p:spPr>
          <a:xfrm>
            <a:off x="5080001" y="4767263"/>
            <a:ext cx="1320798" cy="273844"/>
          </a:xfrm>
          <a:prstGeom prst="rect">
            <a:avLst/>
          </a:prstGeom>
        </p:spPr>
        <p:txBody>
          <a:bodyPr vert="horz" lIns="91440" tIns="45720" rIns="91440" bIns="45720" rtlCol="0" anchor="ctr"/>
          <a:lstStyle>
            <a:lvl1pPr algn="l">
              <a:defRPr sz="1200">
                <a:solidFill>
                  <a:schemeClr val="bg1">
                    <a:lumMod val="50000"/>
                  </a:schemeClr>
                </a:solidFill>
              </a:defRPr>
            </a:lvl1pPr>
          </a:lstStyle>
          <a:p>
            <a:fld id="{2E8C725E-43C2-4F49-845C-25263277443C}" type="datetime4">
              <a:rPr lang="it-IT" smtClean="0"/>
              <a:t>8 aprile 2020</a:t>
            </a:fld>
            <a:endParaRPr lang="it-IT" dirty="0"/>
          </a:p>
        </p:txBody>
      </p:sp>
      <p:sp>
        <p:nvSpPr>
          <p:cNvPr id="5" name="Segnaposto piè di pagina 4"/>
          <p:cNvSpPr>
            <a:spLocks noGrp="1"/>
          </p:cNvSpPr>
          <p:nvPr>
            <p:ph type="ftr" sz="quarter" idx="3"/>
          </p:nvPr>
        </p:nvSpPr>
        <p:spPr>
          <a:xfrm>
            <a:off x="6465455" y="4767263"/>
            <a:ext cx="1539393" cy="273844"/>
          </a:xfrm>
          <a:prstGeom prst="rect">
            <a:avLst/>
          </a:prstGeom>
        </p:spPr>
        <p:txBody>
          <a:bodyPr vert="horz" lIns="91440" tIns="45720" rIns="91440" bIns="45720" rtlCol="0" anchor="ctr"/>
          <a:lstStyle>
            <a:lvl1pPr algn="ctr">
              <a:defRPr sz="1200">
                <a:solidFill>
                  <a:schemeClr val="bg1">
                    <a:lumMod val="50000"/>
                  </a:schemeClr>
                </a:solidFill>
              </a:defRPr>
            </a:lvl1pPr>
          </a:lstStyle>
          <a:p>
            <a:r>
              <a:rPr lang="it-IT"/>
              <a:t>Presentation Title</a:t>
            </a:r>
            <a:endParaRPr lang="it-IT" dirty="0"/>
          </a:p>
        </p:txBody>
      </p:sp>
      <p:sp>
        <p:nvSpPr>
          <p:cNvPr id="6" name="Segnaposto numero diapositiva 5"/>
          <p:cNvSpPr>
            <a:spLocks noGrp="1"/>
          </p:cNvSpPr>
          <p:nvPr>
            <p:ph type="sldNum" sz="quarter" idx="4"/>
          </p:nvPr>
        </p:nvSpPr>
        <p:spPr>
          <a:xfrm>
            <a:off x="8266545" y="4767263"/>
            <a:ext cx="420255" cy="273844"/>
          </a:xfrm>
          <a:prstGeom prst="rect">
            <a:avLst/>
          </a:prstGeom>
        </p:spPr>
        <p:txBody>
          <a:bodyPr vert="horz" lIns="91440" tIns="45720" rIns="91440" bIns="45720" rtlCol="0" anchor="ctr"/>
          <a:lstStyle>
            <a:lvl1pPr algn="r">
              <a:defRPr sz="1200">
                <a:solidFill>
                  <a:schemeClr val="bg1">
                    <a:lumMod val="50000"/>
                  </a:schemeClr>
                </a:solidFill>
              </a:defRPr>
            </a:lvl1pPr>
          </a:lstStyle>
          <a:p>
            <a:fld id="{C465A074-71B0-1C47-A455-7677837C124E}" type="slidenum">
              <a:rPr lang="it-IT" smtClean="0"/>
              <a:pPr/>
              <a:t>‹#›</a:t>
            </a:fld>
            <a:endParaRPr lang="it-IT"/>
          </a:p>
        </p:txBody>
      </p:sp>
      <p:sp>
        <p:nvSpPr>
          <p:cNvPr id="7" name="object 3"/>
          <p:cNvSpPr txBox="1"/>
          <p:nvPr/>
        </p:nvSpPr>
        <p:spPr>
          <a:xfrm>
            <a:off x="347300" y="4844988"/>
            <a:ext cx="1977185" cy="85725"/>
          </a:xfrm>
          <a:prstGeom prst="rect">
            <a:avLst/>
          </a:prstGeom>
        </p:spPr>
        <p:txBody>
          <a:bodyPr wrap="square" lIns="0" tIns="0" rIns="0" bIns="0" rtlCol="0">
            <a:noAutofit/>
          </a:bodyPr>
          <a:lstStyle/>
          <a:p>
            <a:pPr marL="12700" marR="0" indent="0" algn="l" defTabSz="457200" rtl="0" eaLnBrk="1" fontAlgn="auto" latinLnBrk="0" hangingPunct="1">
              <a:lnSpc>
                <a:spcPct val="95825"/>
              </a:lnSpc>
              <a:spcBef>
                <a:spcPts val="10"/>
              </a:spcBef>
              <a:spcAft>
                <a:spcPts val="0"/>
              </a:spcAft>
              <a:buClrTx/>
              <a:buSzTx/>
              <a:buFontTx/>
              <a:buNone/>
              <a:tabLst/>
              <a:defRPr/>
            </a:pPr>
            <a:r>
              <a:rPr sz="700" spc="0" dirty="0">
                <a:solidFill>
                  <a:schemeClr val="tx2"/>
                </a:solidFill>
                <a:latin typeface="Arial"/>
                <a:cs typeface="Arial"/>
              </a:rPr>
              <a:t>© </a:t>
            </a:r>
            <a:r>
              <a:rPr lang="it-IT" sz="700" spc="0" dirty="0">
                <a:solidFill>
                  <a:schemeClr val="tx2"/>
                </a:solidFill>
                <a:latin typeface="Arial"/>
                <a:cs typeface="Arial"/>
              </a:rPr>
              <a:t>Legal </a:t>
            </a:r>
            <a:r>
              <a:rPr lang="it-IT" sz="700" spc="0" dirty="0" err="1">
                <a:solidFill>
                  <a:schemeClr val="tx2"/>
                </a:solidFill>
                <a:latin typeface="Arial"/>
                <a:cs typeface="Arial"/>
              </a:rPr>
              <a:t>Name</a:t>
            </a:r>
            <a:endParaRPr lang="it-IT" sz="700" dirty="0">
              <a:solidFill>
                <a:schemeClr val="tx2"/>
              </a:solidFill>
              <a:latin typeface="Arial"/>
              <a:cs typeface="Arial"/>
            </a:endParaRPr>
          </a:p>
          <a:p>
            <a:pPr marL="12700">
              <a:lnSpc>
                <a:spcPct val="95825"/>
              </a:lnSpc>
              <a:spcBef>
                <a:spcPts val="10"/>
              </a:spcBef>
            </a:pPr>
            <a:endParaRPr sz="700" dirty="0">
              <a:solidFill>
                <a:schemeClr val="tx2"/>
              </a:solidFill>
              <a:latin typeface="Arial"/>
              <a:cs typeface="Arial"/>
            </a:endParaRPr>
          </a:p>
        </p:txBody>
      </p:sp>
      <p:sp>
        <p:nvSpPr>
          <p:cNvPr id="9" name="object 3"/>
          <p:cNvSpPr txBox="1"/>
          <p:nvPr/>
        </p:nvSpPr>
        <p:spPr>
          <a:xfrm>
            <a:off x="2449613" y="4844988"/>
            <a:ext cx="1121782" cy="85725"/>
          </a:xfrm>
          <a:prstGeom prst="rect">
            <a:avLst/>
          </a:prstGeom>
        </p:spPr>
        <p:txBody>
          <a:bodyPr wrap="square" lIns="0" tIns="0" rIns="0" bIns="0" rtlCol="0">
            <a:noAutofit/>
          </a:bodyPr>
          <a:lstStyle/>
          <a:p>
            <a:pPr marL="12700" marR="0" indent="0" algn="l" defTabSz="457200" rtl="0" eaLnBrk="1" fontAlgn="auto" latinLnBrk="0" hangingPunct="1">
              <a:lnSpc>
                <a:spcPct val="95825"/>
              </a:lnSpc>
              <a:spcBef>
                <a:spcPts val="10"/>
              </a:spcBef>
              <a:spcAft>
                <a:spcPts val="0"/>
              </a:spcAft>
              <a:buClrTx/>
              <a:buSzTx/>
              <a:buFontTx/>
              <a:buNone/>
              <a:tabLst/>
              <a:defRPr/>
            </a:pPr>
            <a:r>
              <a:rPr lang="it-IT" sz="700" spc="0" dirty="0">
                <a:solidFill>
                  <a:schemeClr val="tx2"/>
                </a:solidFill>
                <a:latin typeface="Arial"/>
                <a:cs typeface="Arial"/>
              </a:rPr>
              <a:t>City</a:t>
            </a:r>
            <a:endParaRPr lang="it-IT" sz="700" dirty="0">
              <a:solidFill>
                <a:schemeClr val="tx2"/>
              </a:solidFill>
              <a:latin typeface="Arial"/>
              <a:cs typeface="Arial"/>
            </a:endParaRPr>
          </a:p>
          <a:p>
            <a:pPr marL="12700">
              <a:lnSpc>
                <a:spcPct val="95825"/>
              </a:lnSpc>
              <a:spcBef>
                <a:spcPts val="10"/>
              </a:spcBef>
            </a:pPr>
            <a:endParaRPr sz="700" dirty="0">
              <a:solidFill>
                <a:schemeClr val="tx2"/>
              </a:solidFill>
              <a:latin typeface="Arial"/>
              <a:cs typeface="Arial"/>
            </a:endParaRPr>
          </a:p>
        </p:txBody>
      </p:sp>
      <p:sp>
        <p:nvSpPr>
          <p:cNvPr id="19" name="fl" descr="         Internal"/>
          <p:cNvSpPr txBox="1"/>
          <p:nvPr/>
        </p:nvSpPr>
        <p:spPr>
          <a:xfrm>
            <a:off x="0" y="4950460"/>
            <a:ext cx="9144000" cy="223138"/>
          </a:xfrm>
          <a:prstGeom prst="rect">
            <a:avLst/>
          </a:prstGeom>
          <a:noFill/>
        </p:spPr>
        <p:txBody>
          <a:bodyPr vert="horz" rtlCol="0">
            <a:spAutoFit/>
          </a:bodyPr>
          <a:lstStyle/>
          <a:p>
            <a:pPr algn="l"/>
            <a:r>
              <a:rPr lang="en-US" sz="850" b="0" i="0" u="none" baseline="0">
                <a:solidFill>
                  <a:srgbClr val="CA001F"/>
                </a:solidFill>
                <a:latin typeface="arial"/>
              </a:rPr>
              <a:t>         Internal</a:t>
            </a:r>
          </a:p>
        </p:txBody>
      </p:sp>
    </p:spTree>
    <p:extLst>
      <p:ext uri="{BB962C8B-B14F-4D97-AF65-F5344CB8AC3E}">
        <p14:creationId xmlns:p14="http://schemas.microsoft.com/office/powerpoint/2010/main" val="3198065842"/>
      </p:ext>
    </p:extLst>
  </p:cSld>
  <p:clrMap bg1="lt1" tx1="dk1" bg2="lt2" tx2="dk2" accent1="accent1" accent2="accent2" accent3="accent3" accent4="accent4" accent5="accent5" accent6="accent6" hlink="hlink" folHlink="folHlink"/>
  <p:sldLayoutIdLst>
    <p:sldLayoutId id="2147483676" r:id="rId1"/>
    <p:sldLayoutId id="2147483651" r:id="rId2"/>
    <p:sldLayoutId id="2147483660" r:id="rId3"/>
    <p:sldLayoutId id="2147483652" r:id="rId4"/>
    <p:sldLayoutId id="2147483653" r:id="rId5"/>
    <p:sldLayoutId id="2147483677" r:id="rId6"/>
    <p:sldLayoutId id="2147483663" r:id="rId7"/>
    <p:sldLayoutId id="2147483664" r:id="rId8"/>
    <p:sldLayoutId id="2147483655" r:id="rId9"/>
    <p:sldLayoutId id="2147483694" r:id="rId10"/>
    <p:sldLayoutId id="2147483666" r:id="rId11"/>
    <p:sldLayoutId id="2147483689" r:id="rId12"/>
    <p:sldLayoutId id="2147483690" r:id="rId13"/>
    <p:sldLayoutId id="2147483698" r:id="rId14"/>
    <p:sldLayoutId id="2147483678" r:id="rId15"/>
    <p:sldLayoutId id="2147483679" r:id="rId16"/>
    <p:sldLayoutId id="2147483669" r:id="rId17"/>
    <p:sldLayoutId id="2147483703" r:id="rId18"/>
    <p:sldLayoutId id="2147483704" r:id="rId19"/>
    <p:sldLayoutId id="2147483705" r:id="rId20"/>
  </p:sldLayoutIdLst>
  <p:hf hdr="0"/>
  <p:txStyles>
    <p:titleStyle>
      <a:lvl1pPr algn="l" defTabSz="457200" rtl="0" eaLnBrk="1" latinLnBrk="0" hangingPunct="1">
        <a:lnSpc>
          <a:spcPts val="3200"/>
        </a:lnSpc>
        <a:spcBef>
          <a:spcPct val="0"/>
        </a:spcBef>
        <a:buNone/>
        <a:defRPr sz="3300" b="1" i="0" kern="1200">
          <a:solidFill>
            <a:schemeClr val="tx1"/>
          </a:solidFill>
          <a:latin typeface="Arial"/>
          <a:ea typeface="+mj-ea"/>
          <a:cs typeface="+mj-cs"/>
        </a:defRPr>
      </a:lvl1pPr>
    </p:titleStyle>
    <p:bodyStyle>
      <a:lvl1pPr marL="0" indent="0" algn="l" defTabSz="457200" rtl="0" eaLnBrk="1" latinLnBrk="0" hangingPunct="1">
        <a:lnSpc>
          <a:spcPts val="1200"/>
        </a:lnSpc>
        <a:spcBef>
          <a:spcPts val="0"/>
        </a:spcBef>
        <a:buFontTx/>
        <a:buNone/>
        <a:defRPr sz="1000" kern="1200">
          <a:solidFill>
            <a:schemeClr val="tx1"/>
          </a:solidFill>
          <a:latin typeface="+mn-lt"/>
          <a:ea typeface="+mn-ea"/>
          <a:cs typeface="+mn-cs"/>
        </a:defRPr>
      </a:lvl1pPr>
      <a:lvl2pPr marL="360000" indent="-180000" algn="l" defTabSz="457200" rtl="0" eaLnBrk="1" latinLnBrk="0" hangingPunct="1">
        <a:lnSpc>
          <a:spcPts val="1200"/>
        </a:lnSpc>
        <a:spcBef>
          <a:spcPts val="0"/>
        </a:spcBef>
        <a:spcAft>
          <a:spcPts val="0"/>
        </a:spcAft>
        <a:buClr>
          <a:schemeClr val="tx2"/>
        </a:buClr>
        <a:buFont typeface="Wingdings" charset="2"/>
        <a:buChar char="§"/>
        <a:defRPr sz="1000" b="0" i="0" kern="1200">
          <a:solidFill>
            <a:schemeClr val="tx1"/>
          </a:solidFill>
          <a:latin typeface="+mn-lt"/>
          <a:ea typeface="+mn-ea"/>
          <a:cs typeface="+mn-cs"/>
        </a:defRPr>
      </a:lvl2pPr>
      <a:lvl3pPr marL="540000" indent="-180000" algn="l" defTabSz="457200" rtl="0" eaLnBrk="1" latinLnBrk="0" hangingPunct="1">
        <a:lnSpc>
          <a:spcPts val="1200"/>
        </a:lnSpc>
        <a:spcBef>
          <a:spcPts val="0"/>
        </a:spcBef>
        <a:spcAft>
          <a:spcPts val="0"/>
        </a:spcAft>
        <a:buFont typeface="Lucida Grande"/>
        <a:buChar char="-"/>
        <a:defRPr sz="1000" kern="1200">
          <a:solidFill>
            <a:schemeClr val="tx1"/>
          </a:solidFill>
          <a:latin typeface="+mn-lt"/>
          <a:ea typeface="+mn-ea"/>
          <a:cs typeface="+mn-cs"/>
        </a:defRPr>
      </a:lvl3pPr>
      <a:lvl4pPr marL="734400" indent="-180000" algn="l" defTabSz="457200" rtl="0" eaLnBrk="1" latinLnBrk="0" hangingPunct="1">
        <a:lnSpc>
          <a:spcPts val="1200"/>
        </a:lnSpc>
        <a:spcBef>
          <a:spcPts val="0"/>
        </a:spcBef>
        <a:spcAft>
          <a:spcPts val="0"/>
        </a:spcAft>
        <a:buFont typeface="Arial"/>
        <a:buChar char="•"/>
        <a:defRPr sz="1000" kern="1200">
          <a:solidFill>
            <a:schemeClr val="tx1"/>
          </a:solidFill>
          <a:latin typeface="+mn-lt"/>
          <a:ea typeface="+mn-ea"/>
          <a:cs typeface="+mn-cs"/>
        </a:defRPr>
      </a:lvl4pPr>
      <a:lvl5pPr marL="910800" indent="-180000" algn="l" defTabSz="457200" rtl="0" eaLnBrk="1" latinLnBrk="0" hangingPunct="1">
        <a:lnSpc>
          <a:spcPts val="1200"/>
        </a:lnSpc>
        <a:spcBef>
          <a:spcPts val="0"/>
        </a:spcBef>
        <a:spcAft>
          <a:spcPts val="0"/>
        </a:spcAft>
        <a:buFont typeface="Wingdings" charset="2"/>
        <a:buChar char="Ø"/>
        <a:defRPr sz="1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E09BB-0E63-4B99-B273-A3BB3C9B3498}"/>
              </a:ext>
            </a:extLst>
          </p:cNvPr>
          <p:cNvSpPr>
            <a:spLocks noGrp="1"/>
          </p:cNvSpPr>
          <p:nvPr>
            <p:ph type="ctrTitle"/>
          </p:nvPr>
        </p:nvSpPr>
        <p:spPr/>
        <p:txBody>
          <a:bodyPr/>
          <a:lstStyle/>
          <a:p>
            <a:r>
              <a:rPr lang="it-IT" dirty="0"/>
              <a:t>Microservices 1</a:t>
            </a:r>
            <a:endParaRPr lang="en-US" dirty="0"/>
          </a:p>
        </p:txBody>
      </p:sp>
      <p:sp>
        <p:nvSpPr>
          <p:cNvPr id="3" name="Subtitle 2">
            <a:extLst>
              <a:ext uri="{FF2B5EF4-FFF2-40B4-BE49-F238E27FC236}">
                <a16:creationId xmlns:a16="http://schemas.microsoft.com/office/drawing/2014/main" id="{A6984B15-584C-4784-9291-19E0EA1A9458}"/>
              </a:ext>
            </a:extLst>
          </p:cNvPr>
          <p:cNvSpPr>
            <a:spLocks noGrp="1"/>
          </p:cNvSpPr>
          <p:nvPr>
            <p:ph type="subTitle" idx="1"/>
          </p:nvPr>
        </p:nvSpPr>
        <p:spPr/>
        <p:txBody>
          <a:bodyPr/>
          <a:lstStyle/>
          <a:p>
            <a:endParaRPr lang="en-US"/>
          </a:p>
        </p:txBody>
      </p:sp>
      <p:sp>
        <p:nvSpPr>
          <p:cNvPr id="7" name="Date Placeholder 6">
            <a:extLst>
              <a:ext uri="{FF2B5EF4-FFF2-40B4-BE49-F238E27FC236}">
                <a16:creationId xmlns:a16="http://schemas.microsoft.com/office/drawing/2014/main" id="{53C5CD6F-56A4-4309-98E6-0052EC42DBC6}"/>
              </a:ext>
            </a:extLst>
          </p:cNvPr>
          <p:cNvSpPr>
            <a:spLocks noGrp="1"/>
          </p:cNvSpPr>
          <p:nvPr>
            <p:ph type="dt" sz="half" idx="10"/>
          </p:nvPr>
        </p:nvSpPr>
        <p:spPr/>
        <p:txBody>
          <a:bodyPr/>
          <a:lstStyle/>
          <a:p>
            <a:r>
              <a:rPr lang="en-US"/>
              <a:t>13 April 2020</a:t>
            </a:r>
          </a:p>
        </p:txBody>
      </p:sp>
    </p:spTree>
    <p:extLst>
      <p:ext uri="{BB962C8B-B14F-4D97-AF65-F5344CB8AC3E}">
        <p14:creationId xmlns:p14="http://schemas.microsoft.com/office/powerpoint/2010/main" val="1404038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3DC76F-5A8E-48B1-901F-FB1AD0407439}"/>
              </a:ext>
            </a:extLst>
          </p:cNvPr>
          <p:cNvSpPr>
            <a:spLocks noGrp="1"/>
          </p:cNvSpPr>
          <p:nvPr>
            <p:ph type="dt" sz="half" idx="10"/>
          </p:nvPr>
        </p:nvSpPr>
        <p:spPr/>
        <p:txBody>
          <a:bodyPr/>
          <a:lstStyle/>
          <a:p>
            <a:r>
              <a:rPr lang="en-US"/>
              <a:t>13 April 2020</a:t>
            </a:r>
          </a:p>
        </p:txBody>
      </p:sp>
      <p:sp>
        <p:nvSpPr>
          <p:cNvPr id="3" name="Footer Placeholder 2">
            <a:extLst>
              <a:ext uri="{FF2B5EF4-FFF2-40B4-BE49-F238E27FC236}">
                <a16:creationId xmlns:a16="http://schemas.microsoft.com/office/drawing/2014/main" id="{9A341568-4F42-4EAF-BB10-AB502DBA5D63}"/>
              </a:ext>
            </a:extLst>
          </p:cNvPr>
          <p:cNvSpPr>
            <a:spLocks noGrp="1"/>
          </p:cNvSpPr>
          <p:nvPr>
            <p:ph type="ftr" sz="quarter" idx="11"/>
          </p:nvPr>
        </p:nvSpPr>
        <p:spPr/>
        <p:txBody>
          <a:bodyPr/>
          <a:lstStyle/>
          <a:p>
            <a:r>
              <a:rPr lang="it-IT" dirty="0"/>
              <a:t>Microservices 2</a:t>
            </a:r>
            <a:endParaRPr lang="en-US" dirty="0"/>
          </a:p>
        </p:txBody>
      </p:sp>
      <p:sp>
        <p:nvSpPr>
          <p:cNvPr id="6" name="Subtitle 5">
            <a:extLst>
              <a:ext uri="{FF2B5EF4-FFF2-40B4-BE49-F238E27FC236}">
                <a16:creationId xmlns:a16="http://schemas.microsoft.com/office/drawing/2014/main" id="{125AD53F-EBB5-4393-B2A4-C2EDE0843FB4}"/>
              </a:ext>
            </a:extLst>
          </p:cNvPr>
          <p:cNvSpPr>
            <a:spLocks noGrp="1"/>
          </p:cNvSpPr>
          <p:nvPr>
            <p:ph type="subTitle" idx="1"/>
          </p:nvPr>
        </p:nvSpPr>
        <p:spPr/>
        <p:txBody>
          <a:bodyPr/>
          <a:lstStyle/>
          <a:p>
            <a:endParaRPr lang="en-US"/>
          </a:p>
        </p:txBody>
      </p:sp>
      <p:sp>
        <p:nvSpPr>
          <p:cNvPr id="7" name="Text Placeholder 6">
            <a:extLst>
              <a:ext uri="{FF2B5EF4-FFF2-40B4-BE49-F238E27FC236}">
                <a16:creationId xmlns:a16="http://schemas.microsoft.com/office/drawing/2014/main" id="{4696D44C-63E5-465B-9C5C-4B553785B145}"/>
              </a:ext>
            </a:extLst>
          </p:cNvPr>
          <p:cNvSpPr>
            <a:spLocks noGrp="1"/>
          </p:cNvSpPr>
          <p:nvPr>
            <p:ph type="body" sz="quarter" idx="13"/>
          </p:nvPr>
        </p:nvSpPr>
        <p:spPr/>
        <p:txBody>
          <a:bodyPr/>
          <a:lstStyle/>
          <a:p>
            <a:r>
              <a:rPr lang="en-US" dirty="0"/>
              <a:t>Configuration Server</a:t>
            </a:r>
          </a:p>
        </p:txBody>
      </p:sp>
    </p:spTree>
    <p:extLst>
      <p:ext uri="{BB962C8B-B14F-4D97-AF65-F5344CB8AC3E}">
        <p14:creationId xmlns:p14="http://schemas.microsoft.com/office/powerpoint/2010/main" val="2413074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10</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2</a:t>
            </a:r>
            <a:endParaRPr lang="it-IT" b="1" dirty="0"/>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7664" y="3197845"/>
            <a:ext cx="8391525" cy="1347961"/>
          </a:xfrm>
        </p:spPr>
        <p:txBody>
          <a:bodyPr/>
          <a:lstStyle/>
          <a:p>
            <a:pPr marL="285750" indent="-285750" algn="just"/>
            <a:r>
              <a:rPr lang="en-US" sz="1600" b="0" dirty="0">
                <a:latin typeface="sirba-web-1"/>
              </a:rPr>
              <a:t>used to prevent hard-coding values in the applications</a:t>
            </a:r>
          </a:p>
          <a:p>
            <a:pPr marL="285750" indent="-285750" algn="just"/>
            <a:r>
              <a:rPr lang="en-US" sz="1600" b="0" dirty="0">
                <a:latin typeface="sirba-web-1"/>
              </a:rPr>
              <a:t>if we change a property for a microservice, it can reflect that on the fly without redeploying the microservice</a:t>
            </a:r>
          </a:p>
          <a:p>
            <a:pPr marL="285750" indent="-285750" algn="just"/>
            <a:r>
              <a:rPr lang="en-US" sz="1600" b="0" dirty="0">
                <a:latin typeface="sirba-web-1"/>
              </a:rPr>
              <a:t>if the environment changes, we need to pick right properties file. </a:t>
            </a:r>
          </a:p>
          <a:p>
            <a:pPr marL="285750" algn="just">
              <a:buNone/>
            </a:pPr>
            <a:r>
              <a:rPr lang="en-US" sz="1600" b="0" dirty="0">
                <a:latin typeface="sirba-web-1"/>
              </a:rPr>
              <a:t>e.g. for development, we need to load the development property file</a:t>
            </a:r>
          </a:p>
          <a:p>
            <a:pPr marL="285750" indent="-285750" algn="just"/>
            <a:endParaRPr lang="en-US" sz="1600" b="0" dirty="0">
              <a:latin typeface="sirba-web-1"/>
            </a:endParaRP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Why we use configuration server</a:t>
            </a:r>
          </a:p>
        </p:txBody>
      </p:sp>
      <p:pic>
        <p:nvPicPr>
          <p:cNvPr id="9" name="Picture 4" descr="https://segmentfault.com/img/bVzV4j?w=675&amp;h=163">
            <a:extLst>
              <a:ext uri="{FF2B5EF4-FFF2-40B4-BE49-F238E27FC236}">
                <a16:creationId xmlns:a16="http://schemas.microsoft.com/office/drawing/2014/main" id="{CD8CED46-548A-4855-A4BB-DC5F4AA07B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539" y="968781"/>
            <a:ext cx="7500954" cy="1811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786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3DC76F-5A8E-48B1-901F-FB1AD0407439}"/>
              </a:ext>
            </a:extLst>
          </p:cNvPr>
          <p:cNvSpPr>
            <a:spLocks noGrp="1"/>
          </p:cNvSpPr>
          <p:nvPr>
            <p:ph type="dt" sz="half" idx="10"/>
          </p:nvPr>
        </p:nvSpPr>
        <p:spPr/>
        <p:txBody>
          <a:bodyPr/>
          <a:lstStyle/>
          <a:p>
            <a:r>
              <a:rPr lang="en-US"/>
              <a:t>13 April 2020</a:t>
            </a:r>
          </a:p>
        </p:txBody>
      </p:sp>
      <p:sp>
        <p:nvSpPr>
          <p:cNvPr id="3" name="Footer Placeholder 2">
            <a:extLst>
              <a:ext uri="{FF2B5EF4-FFF2-40B4-BE49-F238E27FC236}">
                <a16:creationId xmlns:a16="http://schemas.microsoft.com/office/drawing/2014/main" id="{9A341568-4F42-4EAF-BB10-AB502DBA5D63}"/>
              </a:ext>
            </a:extLst>
          </p:cNvPr>
          <p:cNvSpPr>
            <a:spLocks noGrp="1"/>
          </p:cNvSpPr>
          <p:nvPr>
            <p:ph type="ftr" sz="quarter" idx="11"/>
          </p:nvPr>
        </p:nvSpPr>
        <p:spPr/>
        <p:txBody>
          <a:bodyPr/>
          <a:lstStyle/>
          <a:p>
            <a:r>
              <a:rPr lang="it-IT" dirty="0"/>
              <a:t>Microservices 2</a:t>
            </a:r>
            <a:endParaRPr lang="en-US" dirty="0"/>
          </a:p>
        </p:txBody>
      </p:sp>
      <p:sp>
        <p:nvSpPr>
          <p:cNvPr id="6" name="Subtitle 5">
            <a:extLst>
              <a:ext uri="{FF2B5EF4-FFF2-40B4-BE49-F238E27FC236}">
                <a16:creationId xmlns:a16="http://schemas.microsoft.com/office/drawing/2014/main" id="{125AD53F-EBB5-4393-B2A4-C2EDE0843FB4}"/>
              </a:ext>
            </a:extLst>
          </p:cNvPr>
          <p:cNvSpPr>
            <a:spLocks noGrp="1"/>
          </p:cNvSpPr>
          <p:nvPr>
            <p:ph type="subTitle" idx="1"/>
          </p:nvPr>
        </p:nvSpPr>
        <p:spPr/>
        <p:txBody>
          <a:bodyPr/>
          <a:lstStyle/>
          <a:p>
            <a:endParaRPr lang="en-US"/>
          </a:p>
        </p:txBody>
      </p:sp>
      <p:sp>
        <p:nvSpPr>
          <p:cNvPr id="7" name="Text Placeholder 6">
            <a:extLst>
              <a:ext uri="{FF2B5EF4-FFF2-40B4-BE49-F238E27FC236}">
                <a16:creationId xmlns:a16="http://schemas.microsoft.com/office/drawing/2014/main" id="{4696D44C-63E5-465B-9C5C-4B553785B145}"/>
              </a:ext>
            </a:extLst>
          </p:cNvPr>
          <p:cNvSpPr>
            <a:spLocks noGrp="1"/>
          </p:cNvSpPr>
          <p:nvPr>
            <p:ph type="body" sz="quarter" idx="13"/>
          </p:nvPr>
        </p:nvSpPr>
        <p:spPr/>
        <p:txBody>
          <a:bodyPr/>
          <a:lstStyle/>
          <a:p>
            <a:r>
              <a:rPr lang="en-US" dirty="0"/>
              <a:t>Circuit Breaker</a:t>
            </a:r>
          </a:p>
        </p:txBody>
      </p:sp>
    </p:spTree>
    <p:extLst>
      <p:ext uri="{BB962C8B-B14F-4D97-AF65-F5344CB8AC3E}">
        <p14:creationId xmlns:p14="http://schemas.microsoft.com/office/powerpoint/2010/main" val="887191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12</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2</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lgn="just"/>
            <a:r>
              <a:rPr lang="en-US" sz="1800" b="0" dirty="0">
                <a:latin typeface="sirba-web-1"/>
              </a:rPr>
              <a:t>when one service </a:t>
            </a:r>
            <a:r>
              <a:rPr lang="en-US" sz="1800" b="0" dirty="0">
                <a:solidFill>
                  <a:schemeClr val="tx2"/>
                </a:solidFill>
                <a:latin typeface="sirba-web-1"/>
              </a:rPr>
              <a:t>synchronously</a:t>
            </a:r>
            <a:r>
              <a:rPr lang="en-US" sz="1800" b="0" dirty="0">
                <a:latin typeface="sirba-web-1"/>
              </a:rPr>
              <a:t> invokes another there is possibility that the other service is unavailable (or high latency)</a:t>
            </a:r>
          </a:p>
          <a:p>
            <a:pPr marL="285750" indent="-285750" algn="just"/>
            <a:endParaRPr lang="en-US" sz="1800" b="0" dirty="0">
              <a:latin typeface="sirba-web-1"/>
            </a:endParaRPr>
          </a:p>
          <a:p>
            <a:pPr marL="285750" indent="-285750" algn="just"/>
            <a:r>
              <a:rPr lang="en-US" sz="1800" b="0" dirty="0">
                <a:latin typeface="sirba-web-1"/>
              </a:rPr>
              <a:t>previous resources might be consumed in the caller while waiting for the other service to respond</a:t>
            </a:r>
          </a:p>
          <a:p>
            <a:pPr marL="285750" indent="-285750" algn="just"/>
            <a:endParaRPr lang="en-US" sz="1800" b="0" dirty="0">
              <a:latin typeface="sirba-web-1"/>
            </a:endParaRPr>
          </a:p>
          <a:p>
            <a:pPr marL="285750" indent="-285750" algn="just"/>
            <a:r>
              <a:rPr lang="en-US" sz="1800" b="0" dirty="0">
                <a:latin typeface="sirba-web-1"/>
              </a:rPr>
              <a:t>might lead to resource exhaustion, which would make the calling service unable to handle other requests</a:t>
            </a:r>
          </a:p>
          <a:p>
            <a:pPr marL="285750" indent="-285750" algn="just"/>
            <a:endParaRPr lang="en-US" sz="1800" b="0" dirty="0">
              <a:latin typeface="sirba-web-1"/>
            </a:endParaRPr>
          </a:p>
          <a:p>
            <a:pPr marL="285750" indent="-285750" algn="just"/>
            <a:r>
              <a:rPr lang="en-US" sz="1800" b="0" dirty="0">
                <a:latin typeface="sirba-web-1"/>
              </a:rPr>
              <a:t>the failure of one service can potentially cascade to other services throughout the application</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Why we use circuit breaker</a:t>
            </a:r>
            <a:br>
              <a:rPr lang="en-US" dirty="0"/>
            </a:br>
            <a:endParaRPr lang="en-US" dirty="0"/>
          </a:p>
        </p:txBody>
      </p:sp>
    </p:spTree>
    <p:extLst>
      <p:ext uri="{BB962C8B-B14F-4D97-AF65-F5344CB8AC3E}">
        <p14:creationId xmlns:p14="http://schemas.microsoft.com/office/powerpoint/2010/main" val="2222232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13</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2</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7665" y="1133061"/>
            <a:ext cx="4224335" cy="3412746"/>
          </a:xfrm>
        </p:spPr>
        <p:txBody>
          <a:bodyPr/>
          <a:lstStyle/>
          <a:p>
            <a:pPr marL="342900" indent="-342900">
              <a:buFont typeface="Arial" panose="020B0604020202020204" pitchFamily="34" charset="0"/>
              <a:buChar char="•"/>
            </a:pPr>
            <a:r>
              <a:rPr lang="en-US" sz="1600" b="0" dirty="0">
                <a:latin typeface="sirba-web-1"/>
              </a:rPr>
              <a:t>when the number of consecutive failures crosses a threshold, the circuit breaker triggers</a:t>
            </a:r>
          </a:p>
          <a:p>
            <a:pPr marL="342900" indent="-342900">
              <a:buFont typeface="Arial" panose="020B0604020202020204" pitchFamily="34" charset="0"/>
              <a:buChar char="•"/>
            </a:pPr>
            <a:endParaRPr lang="en-US" sz="800" b="0" dirty="0">
              <a:latin typeface="sirba-web-1"/>
            </a:endParaRPr>
          </a:p>
          <a:p>
            <a:pPr marL="342900" indent="-342900">
              <a:buFont typeface="Arial" panose="020B0604020202020204" pitchFamily="34" charset="0"/>
              <a:buChar char="•"/>
            </a:pPr>
            <a:r>
              <a:rPr lang="en-US" sz="1600" b="0" dirty="0">
                <a:latin typeface="sirba-web-1"/>
              </a:rPr>
              <a:t>the duration of a timeout period, all attempts to invoke the remote service will fail immediately</a:t>
            </a:r>
          </a:p>
          <a:p>
            <a:pPr marL="342900" indent="-342900">
              <a:buFont typeface="Arial" panose="020B0604020202020204" pitchFamily="34" charset="0"/>
              <a:buChar char="•"/>
            </a:pPr>
            <a:endParaRPr lang="en-US" sz="800" b="0" dirty="0">
              <a:latin typeface="sirba-web-1"/>
            </a:endParaRPr>
          </a:p>
          <a:p>
            <a:pPr marL="342900" indent="-342900">
              <a:buFont typeface="Arial" panose="020B0604020202020204" pitchFamily="34" charset="0"/>
              <a:buChar char="•"/>
            </a:pPr>
            <a:r>
              <a:rPr lang="en-US" sz="1600" b="0" dirty="0">
                <a:latin typeface="sirba-web-1"/>
              </a:rPr>
              <a:t>after the timeout expires, the circuit breaker allows a limited number of test requests to pass through</a:t>
            </a:r>
          </a:p>
          <a:p>
            <a:pPr marL="342900" indent="-342900">
              <a:buFont typeface="Arial" panose="020B0604020202020204" pitchFamily="34" charset="0"/>
              <a:buChar char="•"/>
            </a:pPr>
            <a:endParaRPr lang="en-US" sz="800" b="0" dirty="0">
              <a:latin typeface="sirba-web-1"/>
            </a:endParaRPr>
          </a:p>
          <a:p>
            <a:pPr marL="342900" indent="-342900">
              <a:buFont typeface="Arial" panose="020B0604020202020204" pitchFamily="34" charset="0"/>
              <a:buChar char="•"/>
            </a:pPr>
            <a:r>
              <a:rPr lang="en-US" sz="1600" b="0" dirty="0">
                <a:latin typeface="sirba-web-1"/>
              </a:rPr>
              <a:t>if those requests succeed, the circuit breaker resumes normal operation</a:t>
            </a:r>
          </a:p>
          <a:p>
            <a:pPr marL="342900" indent="-342900">
              <a:buFont typeface="Arial" panose="020B0604020202020204" pitchFamily="34" charset="0"/>
              <a:buChar char="•"/>
            </a:pPr>
            <a:endParaRPr lang="en-US" sz="800" b="0" dirty="0">
              <a:latin typeface="sirba-web-1"/>
            </a:endParaRPr>
          </a:p>
          <a:p>
            <a:pPr marL="342900" indent="-342900">
              <a:buFont typeface="Arial" panose="020B0604020202020204" pitchFamily="34" charset="0"/>
              <a:buChar char="•"/>
            </a:pPr>
            <a:r>
              <a:rPr lang="en-US" sz="1600" b="0" dirty="0">
                <a:latin typeface="sirba-web-1"/>
              </a:rPr>
              <a:t>otherwise, if there is a failure the timeout period begins again</a:t>
            </a:r>
          </a:p>
          <a:p>
            <a:pPr>
              <a:buNone/>
            </a:pPr>
            <a:endParaRPr lang="en-US" sz="16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How circuit breaker works?</a:t>
            </a:r>
            <a:br>
              <a:rPr lang="en-US" dirty="0"/>
            </a:br>
            <a:endParaRPr lang="en-US" dirty="0"/>
          </a:p>
        </p:txBody>
      </p:sp>
      <p:pic>
        <p:nvPicPr>
          <p:cNvPr id="9" name="Picture 2" descr="circuit breaker diag">
            <a:extLst>
              <a:ext uri="{FF2B5EF4-FFF2-40B4-BE49-F238E27FC236}">
                <a16:creationId xmlns:a16="http://schemas.microsoft.com/office/drawing/2014/main" id="{A402C4E9-07FB-4E6B-B0E1-4AA5D21DB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636" y="1133061"/>
            <a:ext cx="3886652" cy="3115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517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3DC76F-5A8E-48B1-901F-FB1AD0407439}"/>
              </a:ext>
            </a:extLst>
          </p:cNvPr>
          <p:cNvSpPr>
            <a:spLocks noGrp="1"/>
          </p:cNvSpPr>
          <p:nvPr>
            <p:ph type="dt" sz="half" idx="10"/>
          </p:nvPr>
        </p:nvSpPr>
        <p:spPr/>
        <p:txBody>
          <a:bodyPr/>
          <a:lstStyle/>
          <a:p>
            <a:r>
              <a:rPr lang="en-US"/>
              <a:t>13 April 2020</a:t>
            </a:r>
          </a:p>
        </p:txBody>
      </p:sp>
      <p:sp>
        <p:nvSpPr>
          <p:cNvPr id="3" name="Footer Placeholder 2">
            <a:extLst>
              <a:ext uri="{FF2B5EF4-FFF2-40B4-BE49-F238E27FC236}">
                <a16:creationId xmlns:a16="http://schemas.microsoft.com/office/drawing/2014/main" id="{9A341568-4F42-4EAF-BB10-AB502DBA5D63}"/>
              </a:ext>
            </a:extLst>
          </p:cNvPr>
          <p:cNvSpPr>
            <a:spLocks noGrp="1"/>
          </p:cNvSpPr>
          <p:nvPr>
            <p:ph type="ftr" sz="quarter" idx="11"/>
          </p:nvPr>
        </p:nvSpPr>
        <p:spPr/>
        <p:txBody>
          <a:bodyPr/>
          <a:lstStyle/>
          <a:p>
            <a:r>
              <a:rPr lang="it-IT" dirty="0"/>
              <a:t>Microservices 2</a:t>
            </a:r>
            <a:endParaRPr lang="en-US" dirty="0"/>
          </a:p>
        </p:txBody>
      </p:sp>
      <p:sp>
        <p:nvSpPr>
          <p:cNvPr id="6" name="Subtitle 5">
            <a:extLst>
              <a:ext uri="{FF2B5EF4-FFF2-40B4-BE49-F238E27FC236}">
                <a16:creationId xmlns:a16="http://schemas.microsoft.com/office/drawing/2014/main" id="{125AD53F-EBB5-4393-B2A4-C2EDE0843FB4}"/>
              </a:ext>
            </a:extLst>
          </p:cNvPr>
          <p:cNvSpPr>
            <a:spLocks noGrp="1"/>
          </p:cNvSpPr>
          <p:nvPr>
            <p:ph type="subTitle" idx="1"/>
          </p:nvPr>
        </p:nvSpPr>
        <p:spPr/>
        <p:txBody>
          <a:bodyPr/>
          <a:lstStyle/>
          <a:p>
            <a:endParaRPr lang="en-US"/>
          </a:p>
        </p:txBody>
      </p:sp>
      <p:sp>
        <p:nvSpPr>
          <p:cNvPr id="7" name="Text Placeholder 6">
            <a:extLst>
              <a:ext uri="{FF2B5EF4-FFF2-40B4-BE49-F238E27FC236}">
                <a16:creationId xmlns:a16="http://schemas.microsoft.com/office/drawing/2014/main" id="{4696D44C-63E5-465B-9C5C-4B553785B145}"/>
              </a:ext>
            </a:extLst>
          </p:cNvPr>
          <p:cNvSpPr>
            <a:spLocks noGrp="1"/>
          </p:cNvSpPr>
          <p:nvPr>
            <p:ph type="body" sz="quarter" idx="13"/>
          </p:nvPr>
        </p:nvSpPr>
        <p:spPr/>
        <p:txBody>
          <a:bodyPr/>
          <a:lstStyle/>
          <a:p>
            <a:r>
              <a:rPr lang="en-US" dirty="0"/>
              <a:t>Logging</a:t>
            </a:r>
          </a:p>
        </p:txBody>
      </p:sp>
    </p:spTree>
    <p:extLst>
      <p:ext uri="{BB962C8B-B14F-4D97-AF65-F5344CB8AC3E}">
        <p14:creationId xmlns:p14="http://schemas.microsoft.com/office/powerpoint/2010/main" val="3784949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15</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2</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7665" y="1262063"/>
            <a:ext cx="8391707" cy="3283744"/>
          </a:xfrm>
        </p:spPr>
        <p:txBody>
          <a:bodyPr/>
          <a:lstStyle/>
          <a:p>
            <a:pPr marL="285750" indent="-285750"/>
            <a:r>
              <a:rPr lang="en-US" sz="1800" b="0" dirty="0"/>
              <a:t>Problem</a:t>
            </a:r>
          </a:p>
          <a:p>
            <a:pPr marL="741363" indent="-285750">
              <a:buFont typeface="Arial" panose="020B0604020202020204" pitchFamily="34" charset="0"/>
              <a:buChar char="•"/>
            </a:pPr>
            <a:r>
              <a:rPr lang="en-US" sz="1800" b="0" dirty="0"/>
              <a:t>How to understand the behavior of an application?</a:t>
            </a:r>
          </a:p>
          <a:p>
            <a:pPr marL="741363" indent="-285750">
              <a:buFont typeface="Arial" panose="020B0604020202020204" pitchFamily="34" charset="0"/>
              <a:buChar char="•"/>
            </a:pPr>
            <a:r>
              <a:rPr lang="en-US" sz="1800" b="0" dirty="0"/>
              <a:t>How to troubleshoot problems?</a:t>
            </a:r>
          </a:p>
          <a:p>
            <a:pPr>
              <a:buNone/>
            </a:pPr>
            <a:endParaRPr lang="en-US" sz="1800" b="0" dirty="0"/>
          </a:p>
          <a:p>
            <a:pPr marL="285750" indent="-285750"/>
            <a:r>
              <a:rPr lang="en-US" sz="1800" b="0" dirty="0"/>
              <a:t>Solution</a:t>
            </a:r>
          </a:p>
          <a:p>
            <a:pPr marL="741363" indent="-285750">
              <a:buFont typeface="Arial" panose="020B0604020202020204" pitchFamily="34" charset="0"/>
              <a:buChar char="•"/>
            </a:pPr>
            <a:r>
              <a:rPr lang="en-US" sz="1800" b="0" dirty="0"/>
              <a:t>Use a centralized logging service that aggregates logs from service instances. </a:t>
            </a:r>
          </a:p>
          <a:p>
            <a:pPr marL="741363" indent="-285750">
              <a:buFont typeface="Arial" panose="020B0604020202020204" pitchFamily="34" charset="0"/>
              <a:buChar char="•"/>
            </a:pPr>
            <a:r>
              <a:rPr lang="en-US" sz="1800" b="0" dirty="0"/>
              <a:t>Can search and analyze the logs. </a:t>
            </a:r>
          </a:p>
          <a:p>
            <a:pPr marL="741363" indent="-285750">
              <a:buFont typeface="Arial" panose="020B0604020202020204" pitchFamily="34" charset="0"/>
              <a:buChar char="•"/>
            </a:pPr>
            <a:r>
              <a:rPr lang="en-US" sz="1800" b="0" dirty="0"/>
              <a:t>Can configure alerts when certain messages appear in the logs.</a:t>
            </a:r>
          </a:p>
          <a:p>
            <a:pPr>
              <a:buNone/>
            </a:pPr>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Logging issue in microservices</a:t>
            </a:r>
          </a:p>
        </p:txBody>
      </p:sp>
    </p:spTree>
    <p:extLst>
      <p:ext uri="{BB962C8B-B14F-4D97-AF65-F5344CB8AC3E}">
        <p14:creationId xmlns:p14="http://schemas.microsoft.com/office/powerpoint/2010/main" val="1684839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16</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2</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7665" y="1262063"/>
            <a:ext cx="8391707" cy="3283744"/>
          </a:xfrm>
        </p:spPr>
        <p:txBody>
          <a:bodyPr/>
          <a:lstStyle/>
          <a:p>
            <a:pPr marL="285750" indent="-285750"/>
            <a:r>
              <a:rPr lang="en-US" sz="1600" b="0" dirty="0"/>
              <a:t>Log Shipper</a:t>
            </a:r>
          </a:p>
          <a:p>
            <a:pPr marL="741363" indent="-285750">
              <a:buFont typeface="Arial" panose="020B0604020202020204" pitchFamily="34" charset="0"/>
              <a:buChar char="•"/>
            </a:pPr>
            <a:r>
              <a:rPr lang="en-US" sz="1600" b="0" dirty="0"/>
              <a:t>Collect raw logs from different servers</a:t>
            </a:r>
          </a:p>
          <a:p>
            <a:pPr marL="285750" indent="-285750"/>
            <a:endParaRPr lang="en-US" sz="1600" b="0" dirty="0"/>
          </a:p>
          <a:p>
            <a:pPr marL="285750" indent="-285750"/>
            <a:r>
              <a:rPr lang="en-US" sz="1600" b="0" dirty="0"/>
              <a:t>Log Parser</a:t>
            </a:r>
          </a:p>
          <a:p>
            <a:pPr marL="741363" indent="-285750">
              <a:buFont typeface="Arial" panose="020B0604020202020204" pitchFamily="34" charset="0"/>
              <a:buChar char="•"/>
            </a:pPr>
            <a:r>
              <a:rPr lang="en-US" sz="1600" b="0" dirty="0"/>
              <a:t>Unstructured log messages must be parsed to structure logs at least into timestamp, severity and message field. </a:t>
            </a:r>
          </a:p>
          <a:p>
            <a:pPr>
              <a:buNone/>
            </a:pPr>
            <a:endParaRPr lang="en-US" sz="1600" b="0" dirty="0"/>
          </a:p>
          <a:p>
            <a:pPr marL="285750" indent="-285750"/>
            <a:r>
              <a:rPr lang="en-US" sz="1600" b="0" dirty="0"/>
              <a:t>Log Storage </a:t>
            </a:r>
          </a:p>
          <a:p>
            <a:pPr marL="741363" indent="-285750">
              <a:buFont typeface="Arial" panose="020B0604020202020204" pitchFamily="34" charset="0"/>
              <a:buChar char="•"/>
            </a:pPr>
            <a:r>
              <a:rPr lang="en-US" sz="1600" b="0" dirty="0"/>
              <a:t>The log storage must be scalable to deal with high event frequency during peak hours and always growing log volume. </a:t>
            </a:r>
          </a:p>
          <a:p>
            <a:pPr marL="741363" indent="-285750">
              <a:buFont typeface="Arial" panose="020B0604020202020204" pitchFamily="34" charset="0"/>
              <a:buChar char="•"/>
            </a:pPr>
            <a:r>
              <a:rPr lang="en-US" sz="1600" b="0" dirty="0"/>
              <a:t>Data is typically kept for a limited time. </a:t>
            </a:r>
          </a:p>
          <a:p>
            <a:pPr marL="741363" indent="-285750">
              <a:buFont typeface="Arial" panose="020B0604020202020204" pitchFamily="34" charset="0"/>
              <a:buChar char="•"/>
            </a:pPr>
            <a:r>
              <a:rPr lang="en-US" sz="1600" b="0" dirty="0"/>
              <a:t>In many cases, keeps an index for fast log search. </a:t>
            </a:r>
          </a:p>
          <a:p>
            <a:pPr>
              <a:buNone/>
            </a:pPr>
            <a:endParaRPr lang="en-US" sz="1600" b="0" dirty="0"/>
          </a:p>
          <a:p>
            <a:pPr>
              <a:buNone/>
            </a:pPr>
            <a:endParaRPr lang="en-US" sz="16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Log management considerations - 1</a:t>
            </a:r>
          </a:p>
        </p:txBody>
      </p:sp>
    </p:spTree>
    <p:extLst>
      <p:ext uri="{BB962C8B-B14F-4D97-AF65-F5344CB8AC3E}">
        <p14:creationId xmlns:p14="http://schemas.microsoft.com/office/powerpoint/2010/main" val="393674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17</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2</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7665" y="1262063"/>
            <a:ext cx="8391707" cy="3283744"/>
          </a:xfrm>
        </p:spPr>
        <p:txBody>
          <a:bodyPr/>
          <a:lstStyle/>
          <a:p>
            <a:pPr marL="285750" indent="-285750"/>
            <a:r>
              <a:rPr lang="en-US" sz="1600" b="0" dirty="0"/>
              <a:t>Log Search </a:t>
            </a:r>
          </a:p>
          <a:p>
            <a:pPr marL="741363" indent="-285750">
              <a:buFont typeface="Arial" panose="020B0604020202020204" pitchFamily="34" charset="0"/>
              <a:buChar char="•"/>
            </a:pPr>
            <a:r>
              <a:rPr lang="en-US" sz="1600" b="0" dirty="0"/>
              <a:t>The idea of centralized log management is to have the capability to search for logs in one central place.</a:t>
            </a:r>
          </a:p>
          <a:p>
            <a:pPr marL="285750" indent="-285750"/>
            <a:endParaRPr lang="en-US" sz="1600" b="0" dirty="0"/>
          </a:p>
          <a:p>
            <a:pPr marL="285750" indent="-285750"/>
            <a:r>
              <a:rPr lang="en-US" sz="1600" b="0" dirty="0"/>
              <a:t>Log Visualization </a:t>
            </a:r>
          </a:p>
          <a:p>
            <a:pPr marL="741363" indent="-285750">
              <a:buFont typeface="Arial" panose="020B0604020202020204" pitchFamily="34" charset="0"/>
              <a:buChar char="•"/>
            </a:pPr>
            <a:r>
              <a:rPr lang="en-US" sz="1600" b="0" dirty="0"/>
              <a:t>help to visualize log statistics</a:t>
            </a:r>
          </a:p>
          <a:p>
            <a:pPr marL="741363" indent="-4763" defTabSz="460375">
              <a:buNone/>
            </a:pPr>
            <a:r>
              <a:rPr lang="en-US" sz="1600" b="0" dirty="0"/>
              <a:t>e.g. to show a timeline of error events or the total amount of logs over time. </a:t>
            </a:r>
          </a:p>
          <a:p>
            <a:pPr marL="741363" indent="-285750">
              <a:buFont typeface="Arial" panose="020B0604020202020204" pitchFamily="34" charset="0"/>
              <a:buChar char="•"/>
            </a:pPr>
            <a:r>
              <a:rPr lang="en-US" sz="1600" b="0" dirty="0"/>
              <a:t>Charts could be created for any information provided in structured logs</a:t>
            </a:r>
          </a:p>
          <a:p>
            <a:pPr marL="741363" indent="-4763" defTabSz="460375">
              <a:buNone/>
            </a:pPr>
            <a:r>
              <a:rPr lang="en-US" sz="1600" b="0" dirty="0"/>
              <a:t>e.g. visualization of web server logs can tell you a lot about user behavior. </a:t>
            </a:r>
          </a:p>
          <a:p>
            <a:pPr marL="285750" indent="-285750"/>
            <a:endParaRPr lang="en-US" sz="1600" b="0" dirty="0"/>
          </a:p>
          <a:p>
            <a:pPr marL="285750" indent="-285750"/>
            <a:r>
              <a:rPr lang="en-US" sz="1600" b="0" dirty="0"/>
              <a:t>Log Alerting </a:t>
            </a:r>
          </a:p>
          <a:p>
            <a:pPr marL="741363" indent="-285750">
              <a:buFont typeface="Arial" panose="020B0604020202020204" pitchFamily="34" charset="0"/>
              <a:buChar char="•"/>
            </a:pPr>
            <a:r>
              <a:rPr lang="en-US" sz="1600" b="0" dirty="0"/>
              <a:t>important to get notified in real-time when the log management system detects any suspicious log behavior. </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Log management considerations - 2</a:t>
            </a:r>
          </a:p>
        </p:txBody>
      </p:sp>
    </p:spTree>
    <p:extLst>
      <p:ext uri="{BB962C8B-B14F-4D97-AF65-F5344CB8AC3E}">
        <p14:creationId xmlns:p14="http://schemas.microsoft.com/office/powerpoint/2010/main" val="3183293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18</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2</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r>
              <a:rPr lang="en-US" dirty="0"/>
              <a:t>pom.xml</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Configurations in Spring Boot</a:t>
            </a:r>
          </a:p>
        </p:txBody>
      </p:sp>
      <p:pic>
        <p:nvPicPr>
          <p:cNvPr id="10" name="Picture 9">
            <a:extLst>
              <a:ext uri="{FF2B5EF4-FFF2-40B4-BE49-F238E27FC236}">
                <a16:creationId xmlns:a16="http://schemas.microsoft.com/office/drawing/2014/main" id="{9964A1CA-ABDC-4232-8527-1E193EE87381}"/>
              </a:ext>
            </a:extLst>
          </p:cNvPr>
          <p:cNvPicPr>
            <a:picLocks noChangeAspect="1"/>
          </p:cNvPicPr>
          <p:nvPr/>
        </p:nvPicPr>
        <p:blipFill>
          <a:blip r:embed="rId3"/>
          <a:stretch>
            <a:fillRect/>
          </a:stretch>
        </p:blipFill>
        <p:spPr>
          <a:xfrm>
            <a:off x="1362607" y="2303880"/>
            <a:ext cx="7176598" cy="2369122"/>
          </a:xfrm>
          <a:prstGeom prst="rect">
            <a:avLst/>
          </a:prstGeom>
        </p:spPr>
      </p:pic>
      <p:sp>
        <p:nvSpPr>
          <p:cNvPr id="11" name="TextBox 10">
            <a:extLst>
              <a:ext uri="{FF2B5EF4-FFF2-40B4-BE49-F238E27FC236}">
                <a16:creationId xmlns:a16="http://schemas.microsoft.com/office/drawing/2014/main" id="{CB0B48B9-4391-47AC-908D-428A18D1D9DD}"/>
              </a:ext>
            </a:extLst>
          </p:cNvPr>
          <p:cNvSpPr txBox="1"/>
          <p:nvPr/>
        </p:nvSpPr>
        <p:spPr>
          <a:xfrm>
            <a:off x="347300" y="1104537"/>
            <a:ext cx="8392072" cy="1323439"/>
          </a:xfrm>
          <a:prstGeom prst="rect">
            <a:avLst/>
          </a:prstGeom>
          <a:noFill/>
        </p:spPr>
        <p:txBody>
          <a:bodyPr wrap="square" rtlCol="0">
            <a:spAutoFit/>
          </a:bodyPr>
          <a:lstStyle/>
          <a:p>
            <a:r>
              <a:rPr lang="en-US" sz="1400" dirty="0"/>
              <a:t>In maven pom file, add two dependencies in it. </a:t>
            </a:r>
            <a:r>
              <a:rPr lang="en-US" sz="1400" dirty="0" err="1"/>
              <a:t>logback</a:t>
            </a:r>
            <a:r>
              <a:rPr lang="en-US" sz="1400" dirty="0"/>
              <a:t>-classic and </a:t>
            </a:r>
            <a:r>
              <a:rPr lang="en-US" sz="1400" dirty="0" err="1"/>
              <a:t>logstash</a:t>
            </a:r>
            <a:r>
              <a:rPr lang="en-US" sz="1400" dirty="0"/>
              <a:t>-</a:t>
            </a:r>
            <a:r>
              <a:rPr lang="en-US" sz="1400" dirty="0" err="1"/>
              <a:t>logback</a:t>
            </a:r>
            <a:r>
              <a:rPr lang="en-US" sz="1400" dirty="0"/>
              <a:t>-encoder</a:t>
            </a:r>
          </a:p>
          <a:p>
            <a:endParaRPr lang="en-US" sz="500" dirty="0"/>
          </a:p>
          <a:p>
            <a:pPr marL="285750" indent="-285750">
              <a:buFont typeface="Arial" panose="020B0604020202020204" pitchFamily="34" charset="0"/>
              <a:buChar char="•"/>
            </a:pPr>
            <a:r>
              <a:rPr lang="en-US" sz="1400" b="1" dirty="0" err="1"/>
              <a:t>Logback</a:t>
            </a:r>
            <a:r>
              <a:rPr lang="en-US" sz="1400" b="1" dirty="0"/>
              <a:t>-classic </a:t>
            </a:r>
            <a:r>
              <a:rPr lang="en-US" sz="1400" dirty="0"/>
              <a:t>work as the underlying logging framework. Maven will help to pull slf4j-api and the abstract API on the logging framework</a:t>
            </a:r>
          </a:p>
          <a:p>
            <a:pPr marL="285750" indent="-285750">
              <a:buFont typeface="Arial" panose="020B0604020202020204" pitchFamily="34" charset="0"/>
              <a:buChar char="•"/>
            </a:pPr>
            <a:endParaRPr lang="en-US" sz="500" dirty="0"/>
          </a:p>
          <a:p>
            <a:pPr marL="285750" indent="-285750">
              <a:buFont typeface="Arial" panose="020B0604020202020204" pitchFamily="34" charset="0"/>
              <a:buChar char="•"/>
            </a:pPr>
            <a:r>
              <a:rPr lang="en-US" sz="1400" b="1" dirty="0"/>
              <a:t>Logstash-</a:t>
            </a:r>
            <a:r>
              <a:rPr lang="en-US" sz="1400" b="1" dirty="0" err="1"/>
              <a:t>logback</a:t>
            </a:r>
            <a:r>
              <a:rPr lang="en-US" sz="1400" b="1" dirty="0"/>
              <a:t>-encoder</a:t>
            </a:r>
            <a:r>
              <a:rPr lang="en-US" sz="1400" dirty="0"/>
              <a:t> help us transform the logging message into a json format which is understandable by the </a:t>
            </a:r>
            <a:r>
              <a:rPr lang="en-US" sz="1400" dirty="0" err="1"/>
              <a:t>logstash</a:t>
            </a:r>
            <a:endParaRPr lang="en-US" sz="1400" dirty="0"/>
          </a:p>
        </p:txBody>
      </p:sp>
    </p:spTree>
    <p:extLst>
      <p:ext uri="{BB962C8B-B14F-4D97-AF65-F5344CB8AC3E}">
        <p14:creationId xmlns:p14="http://schemas.microsoft.com/office/powerpoint/2010/main" val="1274453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F9C69B-C460-49AC-AB87-11A2EBBACC2B}"/>
              </a:ext>
            </a:extLst>
          </p:cNvPr>
          <p:cNvSpPr>
            <a:spLocks noGrp="1"/>
          </p:cNvSpPr>
          <p:nvPr>
            <p:ph type="sldNum" sz="quarter" idx="12"/>
          </p:nvPr>
        </p:nvSpPr>
        <p:spPr/>
        <p:txBody>
          <a:bodyPr/>
          <a:lstStyle/>
          <a:p>
            <a:fld id="{C465A074-71B0-1C47-A455-7677837C124E}" type="slidenum">
              <a:rPr lang="it-IT" smtClean="0"/>
              <a:pPr/>
              <a:t>1</a:t>
            </a:fld>
            <a:endParaRPr lang="it-IT" dirty="0"/>
          </a:p>
        </p:txBody>
      </p:sp>
      <p:sp>
        <p:nvSpPr>
          <p:cNvPr id="3" name="Date Placeholder 2">
            <a:extLst>
              <a:ext uri="{FF2B5EF4-FFF2-40B4-BE49-F238E27FC236}">
                <a16:creationId xmlns:a16="http://schemas.microsoft.com/office/drawing/2014/main" id="{FF1CEE08-1A92-49C6-9D9B-2BFAA04C52F7}"/>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42111338-16B8-4DB4-AB3B-71FEE462609B}"/>
              </a:ext>
            </a:extLst>
          </p:cNvPr>
          <p:cNvSpPr>
            <a:spLocks noGrp="1"/>
          </p:cNvSpPr>
          <p:nvPr>
            <p:ph type="ftr" sz="quarter" idx="11"/>
          </p:nvPr>
        </p:nvSpPr>
        <p:spPr/>
        <p:txBody>
          <a:bodyPr/>
          <a:lstStyle/>
          <a:p>
            <a:r>
              <a:rPr lang="it-IT" dirty="0"/>
              <a:t>Microservices 2</a:t>
            </a:r>
          </a:p>
        </p:txBody>
      </p:sp>
      <p:sp>
        <p:nvSpPr>
          <p:cNvPr id="5" name="Text Placeholder 4">
            <a:extLst>
              <a:ext uri="{FF2B5EF4-FFF2-40B4-BE49-F238E27FC236}">
                <a16:creationId xmlns:a16="http://schemas.microsoft.com/office/drawing/2014/main" id="{E32E54CC-9CF9-45B8-93A0-6263EF47440B}"/>
              </a:ext>
            </a:extLst>
          </p:cNvPr>
          <p:cNvSpPr>
            <a:spLocks noGrp="1"/>
          </p:cNvSpPr>
          <p:nvPr>
            <p:ph type="body" sz="quarter" idx="13"/>
          </p:nvPr>
        </p:nvSpPr>
        <p:spPr/>
        <p:txBody>
          <a:bodyPr/>
          <a:lstStyle/>
          <a:p>
            <a:pPr>
              <a:lnSpc>
                <a:spcPct val="200000"/>
              </a:lnSpc>
            </a:pPr>
            <a:r>
              <a:rPr lang="en-US" sz="1600" dirty="0"/>
              <a:t>Service registration and discovery</a:t>
            </a:r>
          </a:p>
          <a:p>
            <a:pPr>
              <a:lnSpc>
                <a:spcPct val="200000"/>
              </a:lnSpc>
            </a:pPr>
            <a:r>
              <a:rPr lang="en-US" sz="1600" dirty="0"/>
              <a:t>Configuration Server</a:t>
            </a:r>
          </a:p>
          <a:p>
            <a:pPr>
              <a:lnSpc>
                <a:spcPct val="200000"/>
              </a:lnSpc>
            </a:pPr>
            <a:r>
              <a:rPr lang="en-US" sz="1600" dirty="0"/>
              <a:t>Circuit Breaker</a:t>
            </a:r>
          </a:p>
          <a:p>
            <a:pPr>
              <a:lnSpc>
                <a:spcPct val="200000"/>
              </a:lnSpc>
            </a:pPr>
            <a:r>
              <a:rPr lang="en-US" sz="1600" dirty="0"/>
              <a:t>Logging</a:t>
            </a:r>
          </a:p>
          <a:p>
            <a:pPr>
              <a:lnSpc>
                <a:spcPct val="200000"/>
              </a:lnSpc>
            </a:pPr>
            <a:r>
              <a:rPr lang="en-US" sz="1600" dirty="0"/>
              <a:t>Caching</a:t>
            </a:r>
          </a:p>
        </p:txBody>
      </p:sp>
    </p:spTree>
    <p:extLst>
      <p:ext uri="{BB962C8B-B14F-4D97-AF65-F5344CB8AC3E}">
        <p14:creationId xmlns:p14="http://schemas.microsoft.com/office/powerpoint/2010/main" val="1152484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19</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2</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a:xfrm>
            <a:off x="337084" y="842723"/>
            <a:ext cx="8386686" cy="290338"/>
          </a:xfrm>
        </p:spPr>
        <p:txBody>
          <a:bodyPr/>
          <a:lstStyle/>
          <a:p>
            <a:r>
              <a:rPr lang="en-US" dirty="0"/>
              <a:t>logback.xml</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Configurations in Spring Boot</a:t>
            </a:r>
          </a:p>
        </p:txBody>
      </p:sp>
      <p:sp>
        <p:nvSpPr>
          <p:cNvPr id="9" name="Text Placeholder 4">
            <a:extLst>
              <a:ext uri="{FF2B5EF4-FFF2-40B4-BE49-F238E27FC236}">
                <a16:creationId xmlns:a16="http://schemas.microsoft.com/office/drawing/2014/main" id="{77E3D8CC-B7A0-47B8-BB76-7B10D2B4F7EC}"/>
              </a:ext>
            </a:extLst>
          </p:cNvPr>
          <p:cNvSpPr>
            <a:spLocks noGrp="1"/>
          </p:cNvSpPr>
          <p:nvPr>
            <p:ph type="body" sz="quarter" idx="14"/>
          </p:nvPr>
        </p:nvSpPr>
        <p:spPr>
          <a:xfrm>
            <a:off x="347664" y="1262063"/>
            <a:ext cx="8391525" cy="3283744"/>
          </a:xfrm>
        </p:spPr>
        <p:txBody>
          <a:bodyPr/>
          <a:lstStyle/>
          <a:p>
            <a:pPr>
              <a:buNone/>
            </a:pPr>
            <a:r>
              <a:rPr lang="en-US" sz="1400" b="0" dirty="0"/>
              <a:t>Define a new file logback.xml in your </a:t>
            </a:r>
            <a:r>
              <a:rPr lang="en-US" sz="1400" b="0" dirty="0" err="1"/>
              <a:t>classpath</a:t>
            </a:r>
            <a:r>
              <a:rPr lang="en-US" sz="1400" b="0" dirty="0"/>
              <a:t>, e.g. under resources folder (…/</a:t>
            </a:r>
            <a:r>
              <a:rPr lang="en-US" sz="1400" b="0" dirty="0" err="1"/>
              <a:t>src</a:t>
            </a:r>
            <a:r>
              <a:rPr lang="en-US" sz="1400" b="0" dirty="0"/>
              <a:t>/main/resources):</a:t>
            </a:r>
          </a:p>
        </p:txBody>
      </p:sp>
      <p:pic>
        <p:nvPicPr>
          <p:cNvPr id="12" name="Picture 11">
            <a:extLst>
              <a:ext uri="{FF2B5EF4-FFF2-40B4-BE49-F238E27FC236}">
                <a16:creationId xmlns:a16="http://schemas.microsoft.com/office/drawing/2014/main" id="{801432F8-8266-4A30-AE34-E58867523C3A}"/>
              </a:ext>
            </a:extLst>
          </p:cNvPr>
          <p:cNvPicPr>
            <a:picLocks noChangeAspect="1"/>
          </p:cNvPicPr>
          <p:nvPr/>
        </p:nvPicPr>
        <p:blipFill>
          <a:blip r:embed="rId3"/>
          <a:stretch>
            <a:fillRect/>
          </a:stretch>
        </p:blipFill>
        <p:spPr>
          <a:xfrm>
            <a:off x="450084" y="1819357"/>
            <a:ext cx="8392522" cy="2260198"/>
          </a:xfrm>
          <a:prstGeom prst="rect">
            <a:avLst/>
          </a:prstGeom>
        </p:spPr>
      </p:pic>
    </p:spTree>
    <p:extLst>
      <p:ext uri="{BB962C8B-B14F-4D97-AF65-F5344CB8AC3E}">
        <p14:creationId xmlns:p14="http://schemas.microsoft.com/office/powerpoint/2010/main" val="1264630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20</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2</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a:xfrm>
            <a:off x="337084" y="842723"/>
            <a:ext cx="8386686" cy="290338"/>
          </a:xfrm>
        </p:spPr>
        <p:txBody>
          <a:bodyPr/>
          <a:lstStyle/>
          <a:p>
            <a:r>
              <a:rPr lang="en-US" dirty="0"/>
              <a:t>log the message</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Configurations in Spring Boot</a:t>
            </a:r>
          </a:p>
        </p:txBody>
      </p:sp>
      <p:sp>
        <p:nvSpPr>
          <p:cNvPr id="9" name="Text Placeholder 4">
            <a:extLst>
              <a:ext uri="{FF2B5EF4-FFF2-40B4-BE49-F238E27FC236}">
                <a16:creationId xmlns:a16="http://schemas.microsoft.com/office/drawing/2014/main" id="{77E3D8CC-B7A0-47B8-BB76-7B10D2B4F7EC}"/>
              </a:ext>
            </a:extLst>
          </p:cNvPr>
          <p:cNvSpPr>
            <a:spLocks noGrp="1"/>
          </p:cNvSpPr>
          <p:nvPr>
            <p:ph type="body" sz="quarter" idx="14"/>
          </p:nvPr>
        </p:nvSpPr>
        <p:spPr>
          <a:xfrm>
            <a:off x="347664" y="1262063"/>
            <a:ext cx="8391525" cy="3283744"/>
          </a:xfrm>
        </p:spPr>
        <p:txBody>
          <a:bodyPr/>
          <a:lstStyle/>
          <a:p>
            <a:pPr>
              <a:buNone/>
            </a:pPr>
            <a:r>
              <a:rPr lang="en-US" sz="1600" b="0" dirty="0"/>
              <a:t>Define the logger in your class:</a:t>
            </a:r>
          </a:p>
          <a:p>
            <a:pPr>
              <a:buNone/>
            </a:pPr>
            <a:endParaRPr lang="en-US" sz="500" b="0" dirty="0"/>
          </a:p>
          <a:p>
            <a:pPr>
              <a:buNone/>
            </a:pPr>
            <a:r>
              <a:rPr lang="en-US" sz="1600" b="0" dirty="0">
                <a:solidFill>
                  <a:schemeClr val="tx2"/>
                </a:solidFill>
              </a:rPr>
              <a:t>private static final Logger </a:t>
            </a:r>
            <a:r>
              <a:rPr lang="en-US" sz="1600" b="0" dirty="0" err="1">
                <a:solidFill>
                  <a:schemeClr val="tx2"/>
                </a:solidFill>
              </a:rPr>
              <a:t>logger</a:t>
            </a:r>
            <a:r>
              <a:rPr lang="en-US" sz="1600" b="0" dirty="0">
                <a:solidFill>
                  <a:schemeClr val="tx2"/>
                </a:solidFill>
              </a:rPr>
              <a:t> = </a:t>
            </a:r>
            <a:r>
              <a:rPr lang="en-US" sz="1600" b="0" dirty="0" err="1">
                <a:solidFill>
                  <a:schemeClr val="tx2"/>
                </a:solidFill>
              </a:rPr>
              <a:t>LoggerFactory.getLogger</a:t>
            </a:r>
            <a:r>
              <a:rPr lang="en-US" sz="1600" b="0" dirty="0">
                <a:solidFill>
                  <a:schemeClr val="tx2"/>
                </a:solidFill>
              </a:rPr>
              <a:t>(</a:t>
            </a:r>
            <a:r>
              <a:rPr lang="en-US" sz="1600" b="0" dirty="0" err="1">
                <a:solidFill>
                  <a:schemeClr val="tx2"/>
                </a:solidFill>
              </a:rPr>
              <a:t>OrdersApiDelegateImpl.class</a:t>
            </a:r>
            <a:r>
              <a:rPr lang="en-US" sz="1600" b="0" dirty="0">
                <a:solidFill>
                  <a:schemeClr val="tx2"/>
                </a:solidFill>
              </a:rPr>
              <a:t>);</a:t>
            </a:r>
          </a:p>
          <a:p>
            <a:pPr>
              <a:buNone/>
            </a:pPr>
            <a:endParaRPr lang="en-US" sz="1600" b="0" dirty="0"/>
          </a:p>
          <a:p>
            <a:pPr>
              <a:buNone/>
            </a:pPr>
            <a:r>
              <a:rPr lang="en-US" sz="1600" b="0" dirty="0"/>
              <a:t>Log your message:</a:t>
            </a:r>
          </a:p>
          <a:p>
            <a:pPr>
              <a:buNone/>
            </a:pPr>
            <a:endParaRPr lang="en-US" sz="500" b="0" dirty="0"/>
          </a:p>
          <a:p>
            <a:pPr>
              <a:buNone/>
            </a:pPr>
            <a:r>
              <a:rPr lang="en-US" sz="1600" b="0" dirty="0">
                <a:solidFill>
                  <a:schemeClr val="tx2"/>
                </a:solidFill>
              </a:rPr>
              <a:t>logger.info(“This is a testing line”);</a:t>
            </a:r>
          </a:p>
          <a:p>
            <a:pPr>
              <a:buNone/>
            </a:pPr>
            <a:endParaRPr lang="en-US" sz="1600" b="0" dirty="0"/>
          </a:p>
          <a:p>
            <a:pPr>
              <a:buNone/>
            </a:pPr>
            <a:r>
              <a:rPr lang="en-US" sz="1600" b="0" dirty="0"/>
              <a:t>An example in the log file:</a:t>
            </a:r>
          </a:p>
          <a:p>
            <a:pPr>
              <a:buNone/>
            </a:pPr>
            <a:endParaRPr lang="en-US" sz="500" b="0" dirty="0"/>
          </a:p>
          <a:p>
            <a:pPr>
              <a:buNone/>
            </a:pPr>
            <a:r>
              <a:rPr lang="en-US" sz="1600" b="0" dirty="0">
                <a:solidFill>
                  <a:schemeClr val="tx2"/>
                </a:solidFill>
              </a:rPr>
              <a:t>{"@timestamp":"2020-03-30T18:58:25.692+08:00","@version":"1","message":"request: GET http://localhost:8100/v1/inventories/1","logger_name":"com.exercise.orders.api.impl.OrdersApiDelegateImpl","thread_name":"http-nio-8200-exec-2","level":"INFO","level_value":20000,"httpStatus":"200"}</a:t>
            </a:r>
          </a:p>
        </p:txBody>
      </p:sp>
    </p:spTree>
    <p:extLst>
      <p:ext uri="{BB962C8B-B14F-4D97-AF65-F5344CB8AC3E}">
        <p14:creationId xmlns:p14="http://schemas.microsoft.com/office/powerpoint/2010/main" val="817313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21</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2</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API logging messages challenges </a:t>
            </a:r>
          </a:p>
        </p:txBody>
      </p:sp>
      <p:sp>
        <p:nvSpPr>
          <p:cNvPr id="9" name="Text Placeholder 4">
            <a:extLst>
              <a:ext uri="{FF2B5EF4-FFF2-40B4-BE49-F238E27FC236}">
                <a16:creationId xmlns:a16="http://schemas.microsoft.com/office/drawing/2014/main" id="{77E3D8CC-B7A0-47B8-BB76-7B10D2B4F7EC}"/>
              </a:ext>
            </a:extLst>
          </p:cNvPr>
          <p:cNvSpPr>
            <a:spLocks noGrp="1"/>
          </p:cNvSpPr>
          <p:nvPr>
            <p:ph type="body" sz="quarter" idx="14"/>
          </p:nvPr>
        </p:nvSpPr>
        <p:spPr>
          <a:xfrm>
            <a:off x="347664" y="1262063"/>
            <a:ext cx="8391525" cy="3283744"/>
          </a:xfrm>
        </p:spPr>
        <p:txBody>
          <a:bodyPr/>
          <a:lstStyle/>
          <a:p>
            <a:pPr>
              <a:buNone/>
            </a:pPr>
            <a:r>
              <a:rPr lang="en-US" sz="1600" b="0" dirty="0"/>
              <a:t>We have a business microservice which have money transfer feature. Here are the log entries</a:t>
            </a:r>
          </a:p>
          <a:p>
            <a:pPr>
              <a:buNone/>
            </a:pPr>
            <a:endParaRPr lang="en-US" sz="1600" b="0" dirty="0">
              <a:solidFill>
                <a:schemeClr val="tx2"/>
              </a:solidFill>
            </a:endParaRPr>
          </a:p>
          <a:p>
            <a:pPr>
              <a:buNone/>
            </a:pPr>
            <a:endParaRPr lang="en-US" sz="1600" b="0" dirty="0">
              <a:solidFill>
                <a:schemeClr val="tx2"/>
              </a:solidFill>
            </a:endParaRPr>
          </a:p>
          <a:p>
            <a:pPr>
              <a:buNone/>
            </a:pPr>
            <a:endParaRPr lang="en-US" sz="1600" b="0" dirty="0"/>
          </a:p>
          <a:p>
            <a:pPr>
              <a:buNone/>
            </a:pPr>
            <a:endParaRPr lang="en-US" sz="1600" b="0" dirty="0"/>
          </a:p>
          <a:p>
            <a:pPr>
              <a:buNone/>
            </a:pPr>
            <a:endParaRPr lang="en-US" sz="1600" b="0" dirty="0"/>
          </a:p>
          <a:p>
            <a:pPr>
              <a:buNone/>
            </a:pPr>
            <a:endParaRPr lang="en-US" sz="1600" b="0" dirty="0"/>
          </a:p>
          <a:p>
            <a:pPr>
              <a:buNone/>
            </a:pPr>
            <a:endParaRPr lang="en-US" sz="1600" b="0" dirty="0"/>
          </a:p>
        </p:txBody>
      </p:sp>
      <p:sp>
        <p:nvSpPr>
          <p:cNvPr id="11" name="Subtitle 10">
            <a:extLst>
              <a:ext uri="{FF2B5EF4-FFF2-40B4-BE49-F238E27FC236}">
                <a16:creationId xmlns:a16="http://schemas.microsoft.com/office/drawing/2014/main" id="{9664FD04-A6B8-4148-AD67-C617A621422A}"/>
              </a:ext>
            </a:extLst>
          </p:cNvPr>
          <p:cNvSpPr>
            <a:spLocks noGrp="1"/>
          </p:cNvSpPr>
          <p:nvPr>
            <p:ph type="subTitle" idx="1"/>
          </p:nvPr>
        </p:nvSpPr>
        <p:spPr/>
        <p:txBody>
          <a:bodyPr/>
          <a:lstStyle/>
          <a:p>
            <a:endParaRPr lang="en-US"/>
          </a:p>
        </p:txBody>
      </p:sp>
      <p:pic>
        <p:nvPicPr>
          <p:cNvPr id="15" name="Picture 14">
            <a:extLst>
              <a:ext uri="{FF2B5EF4-FFF2-40B4-BE49-F238E27FC236}">
                <a16:creationId xmlns:a16="http://schemas.microsoft.com/office/drawing/2014/main" id="{7E92C401-24F9-41B2-B0F5-7C743AF1290A}"/>
              </a:ext>
            </a:extLst>
          </p:cNvPr>
          <p:cNvPicPr>
            <a:picLocks noChangeAspect="1"/>
          </p:cNvPicPr>
          <p:nvPr/>
        </p:nvPicPr>
        <p:blipFill>
          <a:blip r:embed="rId3"/>
          <a:stretch>
            <a:fillRect/>
          </a:stretch>
        </p:blipFill>
        <p:spPr>
          <a:xfrm>
            <a:off x="347664" y="1739378"/>
            <a:ext cx="7290265" cy="2046390"/>
          </a:xfrm>
          <a:prstGeom prst="rect">
            <a:avLst/>
          </a:prstGeom>
        </p:spPr>
      </p:pic>
      <p:sp>
        <p:nvSpPr>
          <p:cNvPr id="13" name="Callout: Bent Line 12">
            <a:extLst>
              <a:ext uri="{FF2B5EF4-FFF2-40B4-BE49-F238E27FC236}">
                <a16:creationId xmlns:a16="http://schemas.microsoft.com/office/drawing/2014/main" id="{5E34F78B-4715-4365-B952-DF5D3B7EC4B2}"/>
              </a:ext>
            </a:extLst>
          </p:cNvPr>
          <p:cNvSpPr/>
          <p:nvPr/>
        </p:nvSpPr>
        <p:spPr>
          <a:xfrm>
            <a:off x="347664" y="3697859"/>
            <a:ext cx="6955213" cy="1445641"/>
          </a:xfrm>
          <a:prstGeom prst="borderCallout2">
            <a:avLst>
              <a:gd name="adj1" fmla="val -4435"/>
              <a:gd name="adj2" fmla="val 25698"/>
              <a:gd name="adj3" fmla="val -47283"/>
              <a:gd name="adj4" fmla="val 36896"/>
              <a:gd name="adj5" fmla="val -70225"/>
              <a:gd name="adj6" fmla="val 43396"/>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a:t>It’s impossible to distinguish between two different transactions of the same amount executed by the same thread because the related log lines look substantially the same and provided the input value is same also. </a:t>
            </a:r>
            <a:r>
              <a:rPr lang="en-US" dirty="0" err="1"/>
              <a:t>e.g</a:t>
            </a:r>
            <a:r>
              <a:rPr lang="en-US" dirty="0"/>
              <a:t> Same account, sample people perform the transfer two times</a:t>
            </a:r>
          </a:p>
        </p:txBody>
      </p:sp>
      <p:sp>
        <p:nvSpPr>
          <p:cNvPr id="16" name="Rectangle 15">
            <a:extLst>
              <a:ext uri="{FF2B5EF4-FFF2-40B4-BE49-F238E27FC236}">
                <a16:creationId xmlns:a16="http://schemas.microsoft.com/office/drawing/2014/main" id="{393380BF-CBC1-47B0-9887-5EC9F453634D}"/>
              </a:ext>
            </a:extLst>
          </p:cNvPr>
          <p:cNvSpPr/>
          <p:nvPr/>
        </p:nvSpPr>
        <p:spPr>
          <a:xfrm>
            <a:off x="3424518" y="2903935"/>
            <a:ext cx="3514164" cy="19785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3B98C15-48B8-4F18-AE83-D57D3539B8B7}"/>
              </a:ext>
            </a:extLst>
          </p:cNvPr>
          <p:cNvSpPr/>
          <p:nvPr/>
        </p:nvSpPr>
        <p:spPr>
          <a:xfrm>
            <a:off x="3424518" y="2099765"/>
            <a:ext cx="3514164" cy="19785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C29A642-7C75-47F3-943C-B4C3C57B07BE}"/>
              </a:ext>
            </a:extLst>
          </p:cNvPr>
          <p:cNvSpPr/>
          <p:nvPr/>
        </p:nvSpPr>
        <p:spPr>
          <a:xfrm>
            <a:off x="3424518" y="2432769"/>
            <a:ext cx="3514164" cy="19785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5156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22</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2</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a:xfrm>
            <a:off x="337084" y="784749"/>
            <a:ext cx="8386686" cy="290338"/>
          </a:xfrm>
        </p:spPr>
        <p:txBody>
          <a:bodyPr/>
          <a:lstStyle/>
          <a:p>
            <a:r>
              <a:rPr lang="en-US" dirty="0"/>
              <a:t>Mapped Diagnostic Context (MDC). </a:t>
            </a:r>
            <a:r>
              <a:rPr lang="en-US" i="1" dirty="0"/>
              <a:t>MDC</a:t>
            </a:r>
            <a:r>
              <a:rPr lang="en-US" dirty="0"/>
              <a:t> allows us to fill a map-like structure with pieces of information that are accessible to the </a:t>
            </a:r>
            <a:r>
              <a:rPr lang="en-US" dirty="0" err="1"/>
              <a:t>appender</a:t>
            </a:r>
            <a:r>
              <a:rPr lang="en-US" dirty="0"/>
              <a:t> when the log message is actually written.</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Why MDC</a:t>
            </a:r>
          </a:p>
        </p:txBody>
      </p:sp>
      <p:sp>
        <p:nvSpPr>
          <p:cNvPr id="9" name="Text Placeholder 4">
            <a:extLst>
              <a:ext uri="{FF2B5EF4-FFF2-40B4-BE49-F238E27FC236}">
                <a16:creationId xmlns:a16="http://schemas.microsoft.com/office/drawing/2014/main" id="{77E3D8CC-B7A0-47B8-BB76-7B10D2B4F7EC}"/>
              </a:ext>
            </a:extLst>
          </p:cNvPr>
          <p:cNvSpPr>
            <a:spLocks noGrp="1"/>
          </p:cNvSpPr>
          <p:nvPr>
            <p:ph type="body" sz="quarter" idx="14"/>
          </p:nvPr>
        </p:nvSpPr>
        <p:spPr>
          <a:xfrm>
            <a:off x="347664" y="1326752"/>
            <a:ext cx="8391525" cy="3283744"/>
          </a:xfrm>
        </p:spPr>
        <p:txBody>
          <a:bodyPr/>
          <a:lstStyle/>
          <a:p>
            <a:pPr>
              <a:buNone/>
            </a:pPr>
            <a:r>
              <a:rPr lang="en-US" sz="1600" b="0" dirty="0"/>
              <a:t>To uniquely stamp each request, we may put contextual information into the MDC, the abbreviation of Mapped Diagnostic Context.</a:t>
            </a:r>
          </a:p>
          <a:p>
            <a:pPr>
              <a:buNone/>
            </a:pPr>
            <a:endParaRPr lang="en-US" sz="1600" b="0" dirty="0"/>
          </a:p>
          <a:p>
            <a:pPr>
              <a:buNone/>
            </a:pPr>
            <a:r>
              <a:rPr lang="en-US" sz="1600" b="0" dirty="0"/>
              <a:t>Example:</a:t>
            </a:r>
          </a:p>
          <a:p>
            <a:pPr>
              <a:buNone/>
            </a:pPr>
            <a:r>
              <a:rPr lang="en-US" sz="1600" b="0" dirty="0">
                <a:solidFill>
                  <a:schemeClr val="tx2"/>
                </a:solidFill>
              </a:rPr>
              <a:t>	</a:t>
            </a:r>
            <a:r>
              <a:rPr lang="en-US" sz="1600" b="0" dirty="0" err="1">
                <a:solidFill>
                  <a:schemeClr val="tx2"/>
                </a:solidFill>
              </a:rPr>
              <a:t>MDC.put</a:t>
            </a:r>
            <a:r>
              <a:rPr lang="en-US" sz="1600" b="0" dirty="0">
                <a:solidFill>
                  <a:schemeClr val="tx2"/>
                </a:solidFill>
              </a:rPr>
              <a:t>(</a:t>
            </a:r>
            <a:r>
              <a:rPr lang="en-US" sz="1600" dirty="0">
                <a:solidFill>
                  <a:schemeClr val="tx2"/>
                </a:solidFill>
              </a:rPr>
              <a:t>“</a:t>
            </a:r>
            <a:r>
              <a:rPr lang="en-US" sz="1600" dirty="0" err="1">
                <a:solidFill>
                  <a:schemeClr val="tx2"/>
                </a:solidFill>
              </a:rPr>
              <a:t>transactionId</a:t>
            </a:r>
            <a:r>
              <a:rPr lang="en-US" sz="1600" dirty="0">
                <a:solidFill>
                  <a:schemeClr val="tx2"/>
                </a:solidFill>
              </a:rPr>
              <a:t>"</a:t>
            </a:r>
            <a:r>
              <a:rPr lang="en-US" sz="1600" b="0" dirty="0">
                <a:solidFill>
                  <a:schemeClr val="tx2"/>
                </a:solidFill>
              </a:rPr>
              <a:t>, “123456”);</a:t>
            </a:r>
          </a:p>
          <a:p>
            <a:pPr>
              <a:buNone/>
            </a:pPr>
            <a:r>
              <a:rPr lang="en-US" sz="1600" b="0" dirty="0">
                <a:solidFill>
                  <a:schemeClr val="tx2"/>
                </a:solidFill>
              </a:rPr>
              <a:t>	log.info(“Log message”);</a:t>
            </a:r>
          </a:p>
          <a:p>
            <a:pPr>
              <a:buNone/>
            </a:pPr>
            <a:r>
              <a:rPr lang="en-US" sz="1600" b="0" dirty="0">
                <a:solidFill>
                  <a:schemeClr val="tx2"/>
                </a:solidFill>
              </a:rPr>
              <a:t>	</a:t>
            </a:r>
            <a:r>
              <a:rPr lang="en-US" sz="1600" b="0" dirty="0" err="1">
                <a:solidFill>
                  <a:schemeClr val="tx2"/>
                </a:solidFill>
              </a:rPr>
              <a:t>MDC.clear</a:t>
            </a:r>
            <a:r>
              <a:rPr lang="en-US" sz="1600" b="0" dirty="0">
                <a:solidFill>
                  <a:schemeClr val="tx2"/>
                </a:solidFill>
              </a:rPr>
              <a:t>();</a:t>
            </a:r>
          </a:p>
          <a:p>
            <a:pPr>
              <a:buNone/>
            </a:pPr>
            <a:r>
              <a:rPr lang="en-US" sz="1600" b="0" dirty="0">
                <a:solidFill>
                  <a:schemeClr val="tx2"/>
                </a:solidFill>
              </a:rPr>
              <a:t>	</a:t>
            </a:r>
            <a:endParaRPr lang="en-US" sz="1600" b="0" dirty="0"/>
          </a:p>
          <a:p>
            <a:pPr>
              <a:buNone/>
            </a:pPr>
            <a:r>
              <a:rPr lang="en-US" sz="1600" b="0" dirty="0"/>
              <a:t>Log:</a:t>
            </a:r>
          </a:p>
          <a:p>
            <a:pPr>
              <a:buNone/>
            </a:pPr>
            <a:r>
              <a:rPr lang="en-US" sz="1600" b="0" dirty="0">
                <a:solidFill>
                  <a:schemeClr val="tx2"/>
                </a:solidFill>
              </a:rPr>
              <a:t>{"@timestamp":"2020-03-30T18:58:25.692+08:00","@version":"1","message":"request: GET http://localhost:8100/v1/inventories/1","logger_name":"com.exercise.orders.api.impl.OrdersApiDelegateImpl","thread_name":"http-nio-8200-exec-2","level":"INFO","level_value":20000,</a:t>
            </a:r>
            <a:r>
              <a:rPr lang="en-US" sz="1600" dirty="0">
                <a:solidFill>
                  <a:schemeClr val="tx2"/>
                </a:solidFill>
              </a:rPr>
              <a:t>“transactionId":“123"</a:t>
            </a:r>
            <a:r>
              <a:rPr lang="en-US" sz="1600" b="0" dirty="0">
                <a:solidFill>
                  <a:schemeClr val="tx2"/>
                </a:solidFill>
              </a:rPr>
              <a:t>}</a:t>
            </a:r>
          </a:p>
          <a:p>
            <a:pPr>
              <a:buNone/>
            </a:pPr>
            <a:endParaRPr lang="en-US" sz="1600" b="0" dirty="0"/>
          </a:p>
          <a:p>
            <a:pPr>
              <a:buNone/>
            </a:pPr>
            <a:endParaRPr lang="en-US" sz="1600" b="0" dirty="0"/>
          </a:p>
          <a:p>
            <a:pPr>
              <a:buNone/>
            </a:pPr>
            <a:endParaRPr lang="en-US" sz="1600" b="0" dirty="0"/>
          </a:p>
          <a:p>
            <a:pPr>
              <a:buNone/>
            </a:pPr>
            <a:endParaRPr lang="en-US" sz="1600" b="0" dirty="0"/>
          </a:p>
          <a:p>
            <a:pPr>
              <a:buNone/>
            </a:pPr>
            <a:endParaRPr lang="en-US" sz="1600" b="0" dirty="0"/>
          </a:p>
        </p:txBody>
      </p:sp>
      <p:sp>
        <p:nvSpPr>
          <p:cNvPr id="5" name="Callout: Bent Line 4">
            <a:extLst>
              <a:ext uri="{FF2B5EF4-FFF2-40B4-BE49-F238E27FC236}">
                <a16:creationId xmlns:a16="http://schemas.microsoft.com/office/drawing/2014/main" id="{566AD421-D380-4564-8CFF-1E6529FF1DF6}"/>
              </a:ext>
            </a:extLst>
          </p:cNvPr>
          <p:cNvSpPr/>
          <p:nvPr/>
        </p:nvSpPr>
        <p:spPr>
          <a:xfrm>
            <a:off x="4975258" y="1767155"/>
            <a:ext cx="2886236" cy="355059"/>
          </a:xfrm>
          <a:prstGeom prst="borderCallout2">
            <a:avLst>
              <a:gd name="adj1" fmla="val 18750"/>
              <a:gd name="adj2" fmla="val -8333"/>
              <a:gd name="adj3" fmla="val 18750"/>
              <a:gd name="adj4" fmla="val -16667"/>
              <a:gd name="adj5" fmla="val 116437"/>
              <a:gd name="adj6" fmla="val -3922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Add a new field to the log</a:t>
            </a:r>
          </a:p>
        </p:txBody>
      </p:sp>
      <p:sp>
        <p:nvSpPr>
          <p:cNvPr id="10" name="Callout: Bent Line 9">
            <a:extLst>
              <a:ext uri="{FF2B5EF4-FFF2-40B4-BE49-F238E27FC236}">
                <a16:creationId xmlns:a16="http://schemas.microsoft.com/office/drawing/2014/main" id="{E5C32C96-24DC-458B-9158-F9D26C54CF00}"/>
              </a:ext>
            </a:extLst>
          </p:cNvPr>
          <p:cNvSpPr/>
          <p:nvPr/>
        </p:nvSpPr>
        <p:spPr>
          <a:xfrm>
            <a:off x="6418376" y="4072617"/>
            <a:ext cx="2120829" cy="447862"/>
          </a:xfrm>
          <a:prstGeom prst="borderCallout2">
            <a:avLst>
              <a:gd name="adj1" fmla="val 18750"/>
              <a:gd name="adj2" fmla="val -8333"/>
              <a:gd name="adj3" fmla="val 18750"/>
              <a:gd name="adj4" fmla="val -16667"/>
              <a:gd name="adj5" fmla="val 45204"/>
              <a:gd name="adj6" fmla="val -3606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 new field added</a:t>
            </a:r>
          </a:p>
        </p:txBody>
      </p:sp>
    </p:spTree>
    <p:extLst>
      <p:ext uri="{BB962C8B-B14F-4D97-AF65-F5344CB8AC3E}">
        <p14:creationId xmlns:p14="http://schemas.microsoft.com/office/powerpoint/2010/main" val="1795874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0E0255-DED2-45CB-B762-5595703C12BA}"/>
              </a:ext>
            </a:extLst>
          </p:cNvPr>
          <p:cNvSpPr>
            <a:spLocks noGrp="1"/>
          </p:cNvSpPr>
          <p:nvPr>
            <p:ph type="sldNum" sz="quarter" idx="12"/>
          </p:nvPr>
        </p:nvSpPr>
        <p:spPr/>
        <p:txBody>
          <a:bodyPr/>
          <a:lstStyle/>
          <a:p>
            <a:fld id="{C465A074-71B0-1C47-A455-7677837C124E}" type="slidenum">
              <a:rPr lang="it-IT" smtClean="0"/>
              <a:pPr/>
              <a:t>23</a:t>
            </a:fld>
            <a:endParaRPr lang="it-IT" dirty="0"/>
          </a:p>
        </p:txBody>
      </p:sp>
      <p:sp>
        <p:nvSpPr>
          <p:cNvPr id="3" name="Date Placeholder 2">
            <a:extLst>
              <a:ext uri="{FF2B5EF4-FFF2-40B4-BE49-F238E27FC236}">
                <a16:creationId xmlns:a16="http://schemas.microsoft.com/office/drawing/2014/main" id="{43FD5709-DC7A-4866-93F5-95CE61FB552F}"/>
              </a:ext>
            </a:extLst>
          </p:cNvPr>
          <p:cNvSpPr>
            <a:spLocks noGrp="1"/>
          </p:cNvSpPr>
          <p:nvPr>
            <p:ph type="dt" sz="half" idx="10"/>
          </p:nvPr>
        </p:nvSpPr>
        <p:spPr/>
        <p:txBody>
          <a:bodyPr/>
          <a:lstStyle/>
          <a:p>
            <a:fld id="{60CEE1C3-FE3D-B94F-929F-E8C400EC6DC5}" type="datetime4">
              <a:rPr lang="it-IT" smtClean="0"/>
              <a:t>8 aprile 2020</a:t>
            </a:fld>
            <a:endParaRPr lang="it-IT" dirty="0"/>
          </a:p>
        </p:txBody>
      </p:sp>
      <p:sp>
        <p:nvSpPr>
          <p:cNvPr id="4" name="Footer Placeholder 3">
            <a:extLst>
              <a:ext uri="{FF2B5EF4-FFF2-40B4-BE49-F238E27FC236}">
                <a16:creationId xmlns:a16="http://schemas.microsoft.com/office/drawing/2014/main" id="{6B32217D-C7A7-49FB-A576-748CC203DF4C}"/>
              </a:ext>
            </a:extLst>
          </p:cNvPr>
          <p:cNvSpPr>
            <a:spLocks noGrp="1"/>
          </p:cNvSpPr>
          <p:nvPr>
            <p:ph type="ftr" sz="quarter" idx="11"/>
          </p:nvPr>
        </p:nvSpPr>
        <p:spPr/>
        <p:txBody>
          <a:bodyPr/>
          <a:lstStyle/>
          <a:p>
            <a:r>
              <a:rPr lang="it-IT"/>
              <a:t>Presentation Title</a:t>
            </a:r>
            <a:endParaRPr lang="it-IT" dirty="0"/>
          </a:p>
        </p:txBody>
      </p:sp>
      <p:sp>
        <p:nvSpPr>
          <p:cNvPr id="5" name="Text Placeholder 4">
            <a:extLst>
              <a:ext uri="{FF2B5EF4-FFF2-40B4-BE49-F238E27FC236}">
                <a16:creationId xmlns:a16="http://schemas.microsoft.com/office/drawing/2014/main" id="{46DD7F9D-ED14-4A28-B1D4-ACE41CF02B89}"/>
              </a:ext>
            </a:extLst>
          </p:cNvPr>
          <p:cNvSpPr>
            <a:spLocks noGrp="1"/>
          </p:cNvSpPr>
          <p:nvPr>
            <p:ph type="body" sz="quarter" idx="14"/>
          </p:nvPr>
        </p:nvSpPr>
        <p:spPr/>
        <p:txBody>
          <a:bodyPr/>
          <a:lstStyle/>
          <a:p>
            <a:pPr>
              <a:buNone/>
            </a:pPr>
            <a:r>
              <a:rPr lang="en-US" b="0" dirty="0"/>
              <a:t>The MDC structure is internally attached to the executing thread in the same way a </a:t>
            </a:r>
            <a:r>
              <a:rPr lang="en-US" b="0" i="1" dirty="0" err="1">
                <a:solidFill>
                  <a:srgbClr val="FF0000"/>
                </a:solidFill>
              </a:rPr>
              <a:t>ThreadLocal</a:t>
            </a:r>
            <a:r>
              <a:rPr lang="en-US" b="0" dirty="0"/>
              <a:t> variable would be.</a:t>
            </a:r>
          </a:p>
          <a:p>
            <a:pPr>
              <a:buNone/>
            </a:pPr>
            <a:endParaRPr lang="en-US" b="0" dirty="0"/>
          </a:p>
          <a:p>
            <a:pPr>
              <a:buNone/>
            </a:pPr>
            <a:r>
              <a:rPr lang="en-US" b="0" dirty="0"/>
              <a:t>And so, the high level idea is:</a:t>
            </a:r>
          </a:p>
          <a:p>
            <a:pPr marL="342900" indent="-342900">
              <a:buFont typeface="Arial" panose="020B0604020202020204" pitchFamily="34" charset="0"/>
              <a:buChar char="•"/>
            </a:pPr>
            <a:r>
              <a:rPr lang="en-US" b="0" dirty="0"/>
              <a:t>to fill the MDC with pieces of information that we want to make available to the log </a:t>
            </a:r>
            <a:r>
              <a:rPr lang="en-US" b="0" dirty="0" err="1"/>
              <a:t>appender</a:t>
            </a:r>
            <a:endParaRPr lang="en-US" b="0" dirty="0"/>
          </a:p>
          <a:p>
            <a:pPr marL="342900" indent="-342900">
              <a:buFont typeface="Arial" panose="020B0604020202020204" pitchFamily="34" charset="0"/>
              <a:buChar char="•"/>
            </a:pPr>
            <a:r>
              <a:rPr lang="en-US" b="0" dirty="0"/>
              <a:t>then log a message  (can log multiple times in different places)</a:t>
            </a:r>
          </a:p>
          <a:p>
            <a:pPr marL="342900" indent="-342900">
              <a:buFont typeface="Arial" panose="020B0604020202020204" pitchFamily="34" charset="0"/>
              <a:buChar char="•"/>
            </a:pPr>
            <a:r>
              <a:rPr lang="en-US" b="0" dirty="0"/>
              <a:t>and finally, clear the MDC</a:t>
            </a:r>
          </a:p>
          <a:p>
            <a:endParaRPr lang="en-US" dirty="0"/>
          </a:p>
        </p:txBody>
      </p:sp>
      <p:sp>
        <p:nvSpPr>
          <p:cNvPr id="6" name="Text Placeholder 5">
            <a:extLst>
              <a:ext uri="{FF2B5EF4-FFF2-40B4-BE49-F238E27FC236}">
                <a16:creationId xmlns:a16="http://schemas.microsoft.com/office/drawing/2014/main" id="{4FF8A894-0840-4D07-B800-F1FEA51F2FD9}"/>
              </a:ext>
            </a:extLst>
          </p:cNvPr>
          <p:cNvSpPr>
            <a:spLocks noGrp="1"/>
          </p:cNvSpPr>
          <p:nvPr>
            <p:ph type="body" sz="quarter" idx="13"/>
          </p:nvPr>
        </p:nvSpPr>
        <p:spPr/>
        <p:txBody>
          <a:bodyPr>
            <a:normAutofit fontScale="77500" lnSpcReduction="20000"/>
          </a:bodyPr>
          <a:lstStyle/>
          <a:p>
            <a:endParaRPr lang="en-US"/>
          </a:p>
        </p:txBody>
      </p:sp>
      <p:sp>
        <p:nvSpPr>
          <p:cNvPr id="7" name="Subtitle 6">
            <a:extLst>
              <a:ext uri="{FF2B5EF4-FFF2-40B4-BE49-F238E27FC236}">
                <a16:creationId xmlns:a16="http://schemas.microsoft.com/office/drawing/2014/main" id="{9ED378C2-38AC-40BE-9F03-03067CB3C42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EFCFBAC2-C8CB-464A-AF06-70227C92177F}"/>
              </a:ext>
            </a:extLst>
          </p:cNvPr>
          <p:cNvSpPr>
            <a:spLocks noGrp="1"/>
          </p:cNvSpPr>
          <p:nvPr>
            <p:ph type="ctrTitle"/>
          </p:nvPr>
        </p:nvSpPr>
        <p:spPr/>
        <p:txBody>
          <a:bodyPr/>
          <a:lstStyle/>
          <a:p>
            <a:r>
              <a:rPr lang="en-US" dirty="0"/>
              <a:t>Why MDC</a:t>
            </a:r>
          </a:p>
        </p:txBody>
      </p:sp>
    </p:spTree>
    <p:extLst>
      <p:ext uri="{BB962C8B-B14F-4D97-AF65-F5344CB8AC3E}">
        <p14:creationId xmlns:p14="http://schemas.microsoft.com/office/powerpoint/2010/main" val="3789747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24</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2</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7665" y="1262063"/>
            <a:ext cx="8391707" cy="3283744"/>
          </a:xfrm>
        </p:spPr>
        <p:txBody>
          <a:bodyPr/>
          <a:lstStyle/>
          <a:p>
            <a:pPr>
              <a:buNone/>
            </a:pPr>
            <a:r>
              <a:rPr lang="en-US" sz="1800" b="0" dirty="0"/>
              <a:t>The Elastic Stack contains most of the tools for a log management solution: </a:t>
            </a:r>
          </a:p>
          <a:p>
            <a:pPr>
              <a:buNone/>
            </a:pPr>
            <a:endParaRPr lang="en-US" sz="1800" b="0" dirty="0"/>
          </a:p>
          <a:p>
            <a:pPr marL="285750" indent="-285750"/>
            <a:r>
              <a:rPr lang="en-US" sz="1800" b="0" dirty="0"/>
              <a:t>Log shippers such as </a:t>
            </a:r>
            <a:r>
              <a:rPr lang="en-US" sz="1800" b="0" dirty="0">
                <a:solidFill>
                  <a:schemeClr val="tx2"/>
                </a:solidFill>
              </a:rPr>
              <a:t>Logstash</a:t>
            </a:r>
            <a:r>
              <a:rPr lang="en-US" sz="1800" b="0" dirty="0"/>
              <a:t> and </a:t>
            </a:r>
            <a:r>
              <a:rPr lang="en-US" sz="1800" b="0" dirty="0">
                <a:solidFill>
                  <a:schemeClr val="tx2"/>
                </a:solidFill>
              </a:rPr>
              <a:t>Beats</a:t>
            </a:r>
            <a:r>
              <a:rPr lang="en-US" sz="1800" b="0" dirty="0"/>
              <a:t> </a:t>
            </a:r>
          </a:p>
          <a:p>
            <a:pPr marL="285750" indent="-285750"/>
            <a:endParaRPr lang="en-US" sz="1800" b="0" dirty="0"/>
          </a:p>
          <a:p>
            <a:pPr marL="285750" indent="-285750"/>
            <a:r>
              <a:rPr lang="en-US" sz="1800" b="0" dirty="0">
                <a:solidFill>
                  <a:schemeClr val="tx2"/>
                </a:solidFill>
              </a:rPr>
              <a:t>Elasticsearch</a:t>
            </a:r>
            <a:r>
              <a:rPr lang="en-US" sz="1800" b="0" dirty="0"/>
              <a:t> as a scalable search engine </a:t>
            </a:r>
          </a:p>
          <a:p>
            <a:pPr marL="285750" indent="-285750"/>
            <a:endParaRPr lang="en-US" sz="1800" b="0" dirty="0"/>
          </a:p>
          <a:p>
            <a:pPr marL="285750" indent="-285750"/>
            <a:r>
              <a:rPr lang="en-US" sz="1800" b="0" dirty="0">
                <a:solidFill>
                  <a:schemeClr val="tx2"/>
                </a:solidFill>
              </a:rPr>
              <a:t>Kibana</a:t>
            </a:r>
            <a:r>
              <a:rPr lang="en-US" sz="1800" b="0" dirty="0"/>
              <a:t> as UI to search for logs or visualizations</a:t>
            </a:r>
          </a:p>
          <a:p>
            <a:pPr marL="285750" indent="-285750"/>
            <a:endParaRPr lang="en-US" sz="1800" b="0" dirty="0"/>
          </a:p>
          <a:p>
            <a:pPr marL="285750" indent="-285750"/>
            <a:r>
              <a:rPr lang="en-US" sz="1800" b="0" dirty="0"/>
              <a:t>Alerting for logs (only available under the commercial Elastic license) </a:t>
            </a:r>
          </a:p>
          <a:p>
            <a:pPr marL="285750" indent="-285750"/>
            <a:endParaRPr lang="en-US" sz="1800" b="0" dirty="0"/>
          </a:p>
          <a:p>
            <a:pPr marL="285750" indent="-285750"/>
            <a:r>
              <a:rPr lang="en-US" sz="1800" b="0" dirty="0"/>
              <a:t>Security (partially free to use, however under Elastic license) </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Elastic Stack (formerly known as ELK Stack)</a:t>
            </a:r>
          </a:p>
        </p:txBody>
      </p:sp>
    </p:spTree>
    <p:extLst>
      <p:ext uri="{BB962C8B-B14F-4D97-AF65-F5344CB8AC3E}">
        <p14:creationId xmlns:p14="http://schemas.microsoft.com/office/powerpoint/2010/main" val="3936593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25</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2</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Elastic Stack illustration</a:t>
            </a:r>
          </a:p>
        </p:txBody>
      </p:sp>
      <p:pic>
        <p:nvPicPr>
          <p:cNvPr id="6" name="Picture 5">
            <a:extLst>
              <a:ext uri="{FF2B5EF4-FFF2-40B4-BE49-F238E27FC236}">
                <a16:creationId xmlns:a16="http://schemas.microsoft.com/office/drawing/2014/main" id="{1E153666-6BAA-45E5-B867-57F53153E358}"/>
              </a:ext>
            </a:extLst>
          </p:cNvPr>
          <p:cNvPicPr>
            <a:picLocks noChangeAspect="1"/>
          </p:cNvPicPr>
          <p:nvPr/>
        </p:nvPicPr>
        <p:blipFill>
          <a:blip r:embed="rId3"/>
          <a:stretch>
            <a:fillRect/>
          </a:stretch>
        </p:blipFill>
        <p:spPr>
          <a:xfrm>
            <a:off x="1777716" y="690945"/>
            <a:ext cx="5588568" cy="3761610"/>
          </a:xfrm>
          <a:prstGeom prst="rect">
            <a:avLst/>
          </a:prstGeom>
        </p:spPr>
      </p:pic>
    </p:spTree>
    <p:extLst>
      <p:ext uri="{BB962C8B-B14F-4D97-AF65-F5344CB8AC3E}">
        <p14:creationId xmlns:p14="http://schemas.microsoft.com/office/powerpoint/2010/main" val="1843698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3DC76F-5A8E-48B1-901F-FB1AD0407439}"/>
              </a:ext>
            </a:extLst>
          </p:cNvPr>
          <p:cNvSpPr>
            <a:spLocks noGrp="1"/>
          </p:cNvSpPr>
          <p:nvPr>
            <p:ph type="dt" sz="half" idx="10"/>
          </p:nvPr>
        </p:nvSpPr>
        <p:spPr/>
        <p:txBody>
          <a:bodyPr/>
          <a:lstStyle/>
          <a:p>
            <a:r>
              <a:rPr lang="en-US"/>
              <a:t>13 April 2020</a:t>
            </a:r>
          </a:p>
        </p:txBody>
      </p:sp>
      <p:sp>
        <p:nvSpPr>
          <p:cNvPr id="3" name="Footer Placeholder 2">
            <a:extLst>
              <a:ext uri="{FF2B5EF4-FFF2-40B4-BE49-F238E27FC236}">
                <a16:creationId xmlns:a16="http://schemas.microsoft.com/office/drawing/2014/main" id="{9A341568-4F42-4EAF-BB10-AB502DBA5D63}"/>
              </a:ext>
            </a:extLst>
          </p:cNvPr>
          <p:cNvSpPr>
            <a:spLocks noGrp="1"/>
          </p:cNvSpPr>
          <p:nvPr>
            <p:ph type="ftr" sz="quarter" idx="11"/>
          </p:nvPr>
        </p:nvSpPr>
        <p:spPr/>
        <p:txBody>
          <a:bodyPr/>
          <a:lstStyle/>
          <a:p>
            <a:r>
              <a:rPr lang="it-IT" dirty="0"/>
              <a:t>Microservices 2</a:t>
            </a:r>
            <a:endParaRPr lang="en-US" dirty="0"/>
          </a:p>
        </p:txBody>
      </p:sp>
      <p:sp>
        <p:nvSpPr>
          <p:cNvPr id="6" name="Subtitle 5">
            <a:extLst>
              <a:ext uri="{FF2B5EF4-FFF2-40B4-BE49-F238E27FC236}">
                <a16:creationId xmlns:a16="http://schemas.microsoft.com/office/drawing/2014/main" id="{125AD53F-EBB5-4393-B2A4-C2EDE0843FB4}"/>
              </a:ext>
            </a:extLst>
          </p:cNvPr>
          <p:cNvSpPr>
            <a:spLocks noGrp="1"/>
          </p:cNvSpPr>
          <p:nvPr>
            <p:ph type="subTitle" idx="1"/>
          </p:nvPr>
        </p:nvSpPr>
        <p:spPr/>
        <p:txBody>
          <a:bodyPr/>
          <a:lstStyle/>
          <a:p>
            <a:endParaRPr lang="en-US"/>
          </a:p>
        </p:txBody>
      </p:sp>
      <p:sp>
        <p:nvSpPr>
          <p:cNvPr id="7" name="Text Placeholder 6">
            <a:extLst>
              <a:ext uri="{FF2B5EF4-FFF2-40B4-BE49-F238E27FC236}">
                <a16:creationId xmlns:a16="http://schemas.microsoft.com/office/drawing/2014/main" id="{4696D44C-63E5-465B-9C5C-4B553785B145}"/>
              </a:ext>
            </a:extLst>
          </p:cNvPr>
          <p:cNvSpPr>
            <a:spLocks noGrp="1"/>
          </p:cNvSpPr>
          <p:nvPr>
            <p:ph type="body" sz="quarter" idx="13"/>
          </p:nvPr>
        </p:nvSpPr>
        <p:spPr/>
        <p:txBody>
          <a:bodyPr/>
          <a:lstStyle/>
          <a:p>
            <a:r>
              <a:rPr lang="en-US" dirty="0"/>
              <a:t>Caching</a:t>
            </a:r>
          </a:p>
        </p:txBody>
      </p:sp>
    </p:spTree>
    <p:extLst>
      <p:ext uri="{BB962C8B-B14F-4D97-AF65-F5344CB8AC3E}">
        <p14:creationId xmlns:p14="http://schemas.microsoft.com/office/powerpoint/2010/main" val="289204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27</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a:t>Microservices 2</a:t>
            </a:r>
            <a:endParaRPr lang="it-IT" dirty="0"/>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7665" y="1262063"/>
            <a:ext cx="8391707" cy="3283744"/>
          </a:xfrm>
        </p:spPr>
        <p:txBody>
          <a:bodyPr/>
          <a:lstStyle/>
          <a:p>
            <a:pPr marL="285750" indent="-285750"/>
            <a:r>
              <a:rPr lang="en-US" sz="1800" b="0" dirty="0"/>
              <a:t>Respond to the user very fast – performance</a:t>
            </a:r>
          </a:p>
          <a:p>
            <a:pPr marL="285750" indent="-285750"/>
            <a:endParaRPr lang="en-US" sz="1800" b="0" dirty="0"/>
          </a:p>
          <a:p>
            <a:pPr marL="285750" indent="-285750"/>
            <a:r>
              <a:rPr lang="en-US" sz="1800" b="0" dirty="0"/>
              <a:t>Respond database cost – performance</a:t>
            </a:r>
          </a:p>
          <a:p>
            <a:pPr marL="285750" indent="-285750"/>
            <a:endParaRPr lang="en-US" sz="1800" b="0" dirty="0"/>
          </a:p>
          <a:p>
            <a:pPr marL="285750" indent="-285750"/>
            <a:r>
              <a:rPr lang="en-US" sz="1800" b="0" dirty="0"/>
              <a:t>Increase Read Throughput (offer higher request rates) – performance</a:t>
            </a:r>
          </a:p>
          <a:p>
            <a:pPr marL="285750" indent="-285750"/>
            <a:endParaRPr lang="en-US" sz="1800" b="0" dirty="0"/>
          </a:p>
          <a:p>
            <a:pPr marL="285750" indent="-285750"/>
            <a:r>
              <a:rPr lang="en-US" sz="1800" b="0" dirty="0"/>
              <a:t>Respond to a lot of users – scalability</a:t>
            </a:r>
          </a:p>
          <a:p>
            <a:pPr marL="285750" indent="-285750"/>
            <a:endParaRPr lang="en-US" sz="1800" b="0" dirty="0"/>
          </a:p>
          <a:p>
            <a:pPr marL="285750" indent="-285750"/>
            <a:r>
              <a:rPr lang="en-US" sz="1800" b="0" dirty="0"/>
              <a:t>Decrease downtime – fault tolerance</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Why caching in Microservices</a:t>
            </a:r>
            <a:br>
              <a:rPr lang="en-US" dirty="0"/>
            </a:br>
            <a:endParaRPr lang="en-US" dirty="0"/>
          </a:p>
        </p:txBody>
      </p:sp>
    </p:spTree>
    <p:extLst>
      <p:ext uri="{BB962C8B-B14F-4D97-AF65-F5344CB8AC3E}">
        <p14:creationId xmlns:p14="http://schemas.microsoft.com/office/powerpoint/2010/main" val="4157870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28</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2</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7665" y="1262063"/>
            <a:ext cx="8391707" cy="3283744"/>
          </a:xfrm>
        </p:spPr>
        <p:txBody>
          <a:bodyPr/>
          <a:lstStyle/>
          <a:p>
            <a:pPr marL="285750" indent="-285750"/>
            <a:r>
              <a:rPr lang="en-US" sz="1800" b="0" dirty="0"/>
              <a:t>What to cache</a:t>
            </a:r>
          </a:p>
          <a:p>
            <a:pPr marL="628650" indent="-285750">
              <a:buFont typeface="Arial" panose="020B0604020202020204" pitchFamily="34" charset="0"/>
              <a:buChar char="•"/>
            </a:pPr>
            <a:r>
              <a:rPr lang="en-US" sz="1800" b="0" dirty="0"/>
              <a:t>Objects and configurations are the most common things</a:t>
            </a:r>
          </a:p>
          <a:p>
            <a:pPr marL="285750" indent="-285750"/>
            <a:endParaRPr lang="en-US" sz="800" b="0" dirty="0"/>
          </a:p>
          <a:p>
            <a:pPr marL="285750" indent="-285750"/>
            <a:r>
              <a:rPr lang="en-US" sz="1800" b="0" dirty="0"/>
              <a:t>When to cache</a:t>
            </a:r>
          </a:p>
          <a:p>
            <a:pPr marL="628650" indent="-285750">
              <a:buFont typeface="Arial" panose="020B0604020202020204" pitchFamily="34" charset="0"/>
              <a:buChar char="•"/>
            </a:pPr>
            <a:r>
              <a:rPr lang="en-US" sz="1800" b="0" dirty="0"/>
              <a:t>Caching can be performed one-time during application startup, or also an on-demand basis</a:t>
            </a:r>
          </a:p>
          <a:p>
            <a:pPr marL="285750" indent="-285750"/>
            <a:endParaRPr lang="en-US" sz="800" b="0" dirty="0"/>
          </a:p>
          <a:p>
            <a:pPr marL="285750" indent="-285750"/>
            <a:r>
              <a:rPr lang="en-US" sz="1800" b="0" dirty="0"/>
              <a:t>Where to cache</a:t>
            </a:r>
          </a:p>
          <a:p>
            <a:pPr marL="628650" indent="-285750">
              <a:buFont typeface="Arial" panose="020B0604020202020204" pitchFamily="34" charset="0"/>
              <a:buChar char="•"/>
            </a:pPr>
            <a:r>
              <a:rPr lang="en-US" sz="1800" b="0" dirty="0"/>
              <a:t>In-memory and distributed caching are the 2 most common places</a:t>
            </a:r>
          </a:p>
          <a:p>
            <a:pPr marL="285750" indent="-285750"/>
            <a:endParaRPr lang="en-US" sz="800" b="0" dirty="0"/>
          </a:p>
          <a:p>
            <a:pPr marL="285750" indent="-285750"/>
            <a:r>
              <a:rPr lang="en-US" sz="1800" b="0" dirty="0"/>
              <a:t>How long to cache</a:t>
            </a:r>
          </a:p>
          <a:p>
            <a:pPr marL="628650" indent="-285750">
              <a:buFont typeface="Arial" panose="020B0604020202020204" pitchFamily="34" charset="0"/>
              <a:buChar char="•"/>
            </a:pPr>
            <a:r>
              <a:rPr lang="en-US" sz="1800" b="0" dirty="0"/>
              <a:t>The freshness of the data is important. </a:t>
            </a:r>
          </a:p>
          <a:p>
            <a:pPr marL="628650" indent="-285750">
              <a:buFont typeface="Arial" panose="020B0604020202020204" pitchFamily="34" charset="0"/>
              <a:buChar char="•"/>
            </a:pPr>
            <a:r>
              <a:rPr lang="en-US" sz="1800" b="0" dirty="0"/>
              <a:t>Choose your cache refresh mechanism carefully: Periodic and Workflow</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Considerations</a:t>
            </a:r>
          </a:p>
        </p:txBody>
      </p:sp>
    </p:spTree>
    <p:extLst>
      <p:ext uri="{BB962C8B-B14F-4D97-AF65-F5344CB8AC3E}">
        <p14:creationId xmlns:p14="http://schemas.microsoft.com/office/powerpoint/2010/main" val="672865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3DC76F-5A8E-48B1-901F-FB1AD0407439}"/>
              </a:ext>
            </a:extLst>
          </p:cNvPr>
          <p:cNvSpPr>
            <a:spLocks noGrp="1"/>
          </p:cNvSpPr>
          <p:nvPr>
            <p:ph type="dt" sz="half" idx="10"/>
          </p:nvPr>
        </p:nvSpPr>
        <p:spPr/>
        <p:txBody>
          <a:bodyPr/>
          <a:lstStyle/>
          <a:p>
            <a:r>
              <a:rPr lang="en-US"/>
              <a:t>13 April 2020</a:t>
            </a:r>
          </a:p>
        </p:txBody>
      </p:sp>
      <p:sp>
        <p:nvSpPr>
          <p:cNvPr id="3" name="Footer Placeholder 2">
            <a:extLst>
              <a:ext uri="{FF2B5EF4-FFF2-40B4-BE49-F238E27FC236}">
                <a16:creationId xmlns:a16="http://schemas.microsoft.com/office/drawing/2014/main" id="{9A341568-4F42-4EAF-BB10-AB502DBA5D63}"/>
              </a:ext>
            </a:extLst>
          </p:cNvPr>
          <p:cNvSpPr>
            <a:spLocks noGrp="1"/>
          </p:cNvSpPr>
          <p:nvPr>
            <p:ph type="ftr" sz="quarter" idx="11"/>
          </p:nvPr>
        </p:nvSpPr>
        <p:spPr/>
        <p:txBody>
          <a:bodyPr/>
          <a:lstStyle/>
          <a:p>
            <a:r>
              <a:rPr lang="it-IT" dirty="0"/>
              <a:t>Microservices 2</a:t>
            </a:r>
            <a:endParaRPr lang="en-US" dirty="0"/>
          </a:p>
        </p:txBody>
      </p:sp>
      <p:sp>
        <p:nvSpPr>
          <p:cNvPr id="6" name="Subtitle 5">
            <a:extLst>
              <a:ext uri="{FF2B5EF4-FFF2-40B4-BE49-F238E27FC236}">
                <a16:creationId xmlns:a16="http://schemas.microsoft.com/office/drawing/2014/main" id="{125AD53F-EBB5-4393-B2A4-C2EDE0843FB4}"/>
              </a:ext>
            </a:extLst>
          </p:cNvPr>
          <p:cNvSpPr>
            <a:spLocks noGrp="1"/>
          </p:cNvSpPr>
          <p:nvPr>
            <p:ph type="subTitle" idx="1"/>
          </p:nvPr>
        </p:nvSpPr>
        <p:spPr/>
        <p:txBody>
          <a:bodyPr/>
          <a:lstStyle/>
          <a:p>
            <a:endParaRPr lang="en-US"/>
          </a:p>
        </p:txBody>
      </p:sp>
      <p:sp>
        <p:nvSpPr>
          <p:cNvPr id="7" name="Text Placeholder 6">
            <a:extLst>
              <a:ext uri="{FF2B5EF4-FFF2-40B4-BE49-F238E27FC236}">
                <a16:creationId xmlns:a16="http://schemas.microsoft.com/office/drawing/2014/main" id="{4696D44C-63E5-465B-9C5C-4B553785B145}"/>
              </a:ext>
            </a:extLst>
          </p:cNvPr>
          <p:cNvSpPr>
            <a:spLocks noGrp="1"/>
          </p:cNvSpPr>
          <p:nvPr>
            <p:ph type="body" sz="quarter" idx="13"/>
          </p:nvPr>
        </p:nvSpPr>
        <p:spPr/>
        <p:txBody>
          <a:bodyPr/>
          <a:lstStyle/>
          <a:p>
            <a:r>
              <a:rPr lang="en-US" dirty="0"/>
              <a:t>Service registration and discovery</a:t>
            </a:r>
          </a:p>
        </p:txBody>
      </p:sp>
    </p:spTree>
    <p:extLst>
      <p:ext uri="{BB962C8B-B14F-4D97-AF65-F5344CB8AC3E}">
        <p14:creationId xmlns:p14="http://schemas.microsoft.com/office/powerpoint/2010/main" val="22790913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29</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2</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Question – where do you put the cache?</a:t>
            </a:r>
          </a:p>
        </p:txBody>
      </p:sp>
      <p:pic>
        <p:nvPicPr>
          <p:cNvPr id="1026" name="Picture 2">
            <a:extLst>
              <a:ext uri="{FF2B5EF4-FFF2-40B4-BE49-F238E27FC236}">
                <a16:creationId xmlns:a16="http://schemas.microsoft.com/office/drawing/2014/main" id="{F8FD0E43-37FF-4D58-82F8-0B25ADFCAB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109" y="935802"/>
            <a:ext cx="7182382" cy="3486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7119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3DC76F-5A8E-48B1-901F-FB1AD0407439}"/>
              </a:ext>
            </a:extLst>
          </p:cNvPr>
          <p:cNvSpPr>
            <a:spLocks noGrp="1"/>
          </p:cNvSpPr>
          <p:nvPr>
            <p:ph type="dt" sz="half" idx="10"/>
          </p:nvPr>
        </p:nvSpPr>
        <p:spPr/>
        <p:txBody>
          <a:bodyPr/>
          <a:lstStyle/>
          <a:p>
            <a:r>
              <a:rPr lang="en-US"/>
              <a:t>13 April 2020</a:t>
            </a:r>
          </a:p>
        </p:txBody>
      </p:sp>
      <p:sp>
        <p:nvSpPr>
          <p:cNvPr id="3" name="Footer Placeholder 2">
            <a:extLst>
              <a:ext uri="{FF2B5EF4-FFF2-40B4-BE49-F238E27FC236}">
                <a16:creationId xmlns:a16="http://schemas.microsoft.com/office/drawing/2014/main" id="{9A341568-4F42-4EAF-BB10-AB502DBA5D63}"/>
              </a:ext>
            </a:extLst>
          </p:cNvPr>
          <p:cNvSpPr>
            <a:spLocks noGrp="1"/>
          </p:cNvSpPr>
          <p:nvPr>
            <p:ph type="ftr" sz="quarter" idx="11"/>
          </p:nvPr>
        </p:nvSpPr>
        <p:spPr/>
        <p:txBody>
          <a:bodyPr/>
          <a:lstStyle/>
          <a:p>
            <a:r>
              <a:rPr lang="it-IT" dirty="0"/>
              <a:t>Microservices 2</a:t>
            </a:r>
            <a:endParaRPr lang="en-US" dirty="0"/>
          </a:p>
        </p:txBody>
      </p:sp>
      <p:sp>
        <p:nvSpPr>
          <p:cNvPr id="6" name="Subtitle 5">
            <a:extLst>
              <a:ext uri="{FF2B5EF4-FFF2-40B4-BE49-F238E27FC236}">
                <a16:creationId xmlns:a16="http://schemas.microsoft.com/office/drawing/2014/main" id="{125AD53F-EBB5-4393-B2A4-C2EDE0843FB4}"/>
              </a:ext>
            </a:extLst>
          </p:cNvPr>
          <p:cNvSpPr>
            <a:spLocks noGrp="1"/>
          </p:cNvSpPr>
          <p:nvPr>
            <p:ph type="subTitle" idx="1"/>
          </p:nvPr>
        </p:nvSpPr>
        <p:spPr/>
        <p:txBody>
          <a:bodyPr/>
          <a:lstStyle/>
          <a:p>
            <a:r>
              <a:rPr lang="en-US" b="1" dirty="0"/>
              <a:t>Caching Architectural Patterns</a:t>
            </a:r>
            <a:endParaRPr lang="en-US" dirty="0"/>
          </a:p>
        </p:txBody>
      </p:sp>
      <p:sp>
        <p:nvSpPr>
          <p:cNvPr id="7" name="Text Placeholder 6">
            <a:extLst>
              <a:ext uri="{FF2B5EF4-FFF2-40B4-BE49-F238E27FC236}">
                <a16:creationId xmlns:a16="http://schemas.microsoft.com/office/drawing/2014/main" id="{4696D44C-63E5-465B-9C5C-4B553785B145}"/>
              </a:ext>
            </a:extLst>
          </p:cNvPr>
          <p:cNvSpPr>
            <a:spLocks noGrp="1"/>
          </p:cNvSpPr>
          <p:nvPr>
            <p:ph type="body" sz="quarter" idx="13"/>
          </p:nvPr>
        </p:nvSpPr>
        <p:spPr/>
        <p:txBody>
          <a:bodyPr/>
          <a:lstStyle/>
          <a:p>
            <a:r>
              <a:rPr lang="en-US" dirty="0"/>
              <a:t>Caching</a:t>
            </a:r>
          </a:p>
        </p:txBody>
      </p:sp>
    </p:spTree>
    <p:extLst>
      <p:ext uri="{BB962C8B-B14F-4D97-AF65-F5344CB8AC3E}">
        <p14:creationId xmlns:p14="http://schemas.microsoft.com/office/powerpoint/2010/main" val="42354904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31</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2</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7664" y="1262063"/>
            <a:ext cx="3003433" cy="3283744"/>
          </a:xfrm>
        </p:spPr>
        <p:txBody>
          <a:bodyPr/>
          <a:lstStyle/>
          <a:p>
            <a:pPr marL="342900" indent="-342900">
              <a:buFont typeface="+mj-lt"/>
              <a:buAutoNum type="arabicPeriod"/>
            </a:pPr>
            <a:r>
              <a:rPr lang="en-US" sz="1400" b="0" dirty="0">
                <a:solidFill>
                  <a:schemeClr val="tx2"/>
                </a:solidFill>
              </a:rPr>
              <a:t>Request</a:t>
            </a:r>
            <a:r>
              <a:rPr lang="en-US" sz="1400" b="0" dirty="0"/>
              <a:t> comes in to the Load Balancer</a:t>
            </a:r>
          </a:p>
          <a:p>
            <a:pPr marL="342900" indent="-342900">
              <a:buFont typeface="+mj-lt"/>
              <a:buAutoNum type="arabicPeriod"/>
            </a:pPr>
            <a:r>
              <a:rPr lang="en-US" sz="1400" b="0" dirty="0">
                <a:solidFill>
                  <a:schemeClr val="tx2"/>
                </a:solidFill>
              </a:rPr>
              <a:t>Load Balancer</a:t>
            </a:r>
            <a:r>
              <a:rPr lang="en-US" sz="1400" b="0" dirty="0"/>
              <a:t> forwards the request to one of the Application services</a:t>
            </a:r>
          </a:p>
          <a:p>
            <a:pPr marL="342900" indent="-342900">
              <a:buFont typeface="+mj-lt"/>
              <a:buAutoNum type="arabicPeriod"/>
            </a:pPr>
            <a:r>
              <a:rPr lang="en-US" sz="1400" b="0" dirty="0">
                <a:solidFill>
                  <a:schemeClr val="tx2"/>
                </a:solidFill>
              </a:rPr>
              <a:t>Application</a:t>
            </a:r>
            <a:r>
              <a:rPr lang="en-US" sz="1400" b="0" dirty="0"/>
              <a:t> receives the request and checks if the same request was already executed (and stored in cache)</a:t>
            </a:r>
          </a:p>
          <a:p>
            <a:pPr marL="460375" indent="-117475">
              <a:buFont typeface="Arial" panose="020B0604020202020204" pitchFamily="34" charset="0"/>
              <a:buChar char="•"/>
            </a:pPr>
            <a:r>
              <a:rPr lang="en-US" sz="1400" b="0" dirty="0"/>
              <a:t>If yes, then return the cached value</a:t>
            </a:r>
          </a:p>
          <a:p>
            <a:pPr marL="460375" indent="-117475">
              <a:buFont typeface="Arial" panose="020B0604020202020204" pitchFamily="34" charset="0"/>
              <a:buChar char="•"/>
            </a:pPr>
            <a:r>
              <a:rPr lang="en-US" sz="1400" b="0" dirty="0"/>
              <a:t>If not, then perform the long-lasting business operation, store the result in the cache, and return the result</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Pattern 1 - Embedded Cache</a:t>
            </a:r>
            <a:br>
              <a:rPr lang="en-US" dirty="0"/>
            </a:br>
            <a:endParaRPr lang="en-US" dirty="0"/>
          </a:p>
        </p:txBody>
      </p:sp>
      <p:pic>
        <p:nvPicPr>
          <p:cNvPr id="2054" name="Picture 6">
            <a:extLst>
              <a:ext uri="{FF2B5EF4-FFF2-40B4-BE49-F238E27FC236}">
                <a16:creationId xmlns:a16="http://schemas.microsoft.com/office/drawing/2014/main" id="{5DA7346E-47A4-470B-AD58-6A52D1C95B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9504" y="1262063"/>
            <a:ext cx="5129868" cy="3121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26885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32</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2</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Pattern 2 - Client-Server Cache</a:t>
            </a:r>
            <a:br>
              <a:rPr lang="en-US" dirty="0"/>
            </a:br>
            <a:endParaRPr lang="en-US" dirty="0"/>
          </a:p>
        </p:txBody>
      </p:sp>
      <p:pic>
        <p:nvPicPr>
          <p:cNvPr id="3074" name="Picture 2">
            <a:extLst>
              <a:ext uri="{FF2B5EF4-FFF2-40B4-BE49-F238E27FC236}">
                <a16:creationId xmlns:a16="http://schemas.microsoft.com/office/drawing/2014/main" id="{DFEFF499-B491-4157-ACA0-EE8F0A72A5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332" y="701984"/>
            <a:ext cx="7488884" cy="230647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1C748E30-30C1-4734-9FA2-085105AF4C3F}"/>
              </a:ext>
            </a:extLst>
          </p:cNvPr>
          <p:cNvSpPr>
            <a:spLocks noGrp="1"/>
          </p:cNvSpPr>
          <p:nvPr>
            <p:ph type="body" sz="quarter" idx="14"/>
          </p:nvPr>
        </p:nvSpPr>
        <p:spPr>
          <a:xfrm>
            <a:off x="347664" y="3218279"/>
            <a:ext cx="8391525" cy="1327528"/>
          </a:xfrm>
        </p:spPr>
        <p:txBody>
          <a:bodyPr/>
          <a:lstStyle/>
          <a:p>
            <a:pPr marL="285750" indent="-285750"/>
            <a:r>
              <a:rPr lang="en-US" sz="1600" b="0" dirty="0">
                <a:solidFill>
                  <a:schemeClr val="tx2"/>
                </a:solidFill>
              </a:rPr>
              <a:t>Request</a:t>
            </a:r>
            <a:r>
              <a:rPr lang="en-US" sz="1600" b="0" dirty="0"/>
              <a:t> comes into the Load Balancer and is forwarded to one of the Application services</a:t>
            </a:r>
          </a:p>
          <a:p>
            <a:pPr marL="171450" indent="-171450"/>
            <a:endParaRPr lang="en-US" sz="800" b="0" dirty="0"/>
          </a:p>
          <a:p>
            <a:pPr marL="285750" indent="-285750"/>
            <a:r>
              <a:rPr lang="en-US" sz="1600" b="0" dirty="0">
                <a:solidFill>
                  <a:schemeClr val="tx2"/>
                </a:solidFill>
              </a:rPr>
              <a:t>Application</a:t>
            </a:r>
            <a:r>
              <a:rPr lang="en-US" sz="1600" b="0" dirty="0"/>
              <a:t> uses cache client to connect to Cache Server</a:t>
            </a:r>
          </a:p>
          <a:p>
            <a:pPr marL="171450" indent="-171450"/>
            <a:endParaRPr lang="en-US" sz="800" b="0" dirty="0"/>
          </a:p>
          <a:p>
            <a:pPr marL="285750" indent="-285750"/>
            <a:r>
              <a:rPr lang="en-US" sz="1600" b="0" dirty="0"/>
              <a:t>If there is no value found, then perform the usual business logic, cache the value, and return the response</a:t>
            </a:r>
          </a:p>
        </p:txBody>
      </p:sp>
    </p:spTree>
    <p:extLst>
      <p:ext uri="{BB962C8B-B14F-4D97-AF65-F5344CB8AC3E}">
        <p14:creationId xmlns:p14="http://schemas.microsoft.com/office/powerpoint/2010/main" val="18225582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33</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2</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7664" y="3325555"/>
            <a:ext cx="8391525" cy="1220251"/>
          </a:xfrm>
        </p:spPr>
        <p:txBody>
          <a:bodyPr/>
          <a:lstStyle/>
          <a:p>
            <a:pPr marL="285750" indent="-285750"/>
            <a:r>
              <a:rPr lang="en-US" sz="1600" b="0" dirty="0">
                <a:solidFill>
                  <a:schemeClr val="tx2"/>
                </a:solidFill>
              </a:rPr>
              <a:t>Request</a:t>
            </a:r>
            <a:r>
              <a:rPr lang="en-US" sz="1600" b="0" dirty="0"/>
              <a:t> comes in to the Load Balancer</a:t>
            </a:r>
          </a:p>
          <a:p>
            <a:pPr marL="285750" indent="-285750"/>
            <a:endParaRPr lang="en-US" sz="800" b="0" dirty="0"/>
          </a:p>
          <a:p>
            <a:pPr marL="285750" indent="-285750"/>
            <a:r>
              <a:rPr lang="en-US" sz="1600" b="0" dirty="0">
                <a:solidFill>
                  <a:schemeClr val="tx2"/>
                </a:solidFill>
              </a:rPr>
              <a:t>Load Balancer </a:t>
            </a:r>
            <a:r>
              <a:rPr lang="en-US" sz="1600" b="0" dirty="0"/>
              <a:t>checks if such a request is already cached</a:t>
            </a:r>
          </a:p>
          <a:p>
            <a:pPr marL="285750" indent="-285750"/>
            <a:endParaRPr lang="en-US" sz="800" b="0" dirty="0"/>
          </a:p>
          <a:p>
            <a:pPr marL="285750" indent="-285750"/>
            <a:r>
              <a:rPr lang="en-US" sz="1600" b="0" dirty="0"/>
              <a:t>If yes, then the response is sent back and the Request is not forwarded to the </a:t>
            </a:r>
            <a:r>
              <a:rPr lang="en-US" sz="1600" b="0" dirty="0">
                <a:solidFill>
                  <a:schemeClr val="tx2"/>
                </a:solidFill>
              </a:rPr>
              <a:t>Application</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it-IT" dirty="0"/>
              <a:t>Pattern 3 - Reverse Proxy Cache</a:t>
            </a:r>
            <a:br>
              <a:rPr lang="it-IT" dirty="0"/>
            </a:br>
            <a:br>
              <a:rPr lang="it-IT" dirty="0"/>
            </a:br>
            <a:endParaRPr lang="en-US" dirty="0"/>
          </a:p>
        </p:txBody>
      </p:sp>
      <p:pic>
        <p:nvPicPr>
          <p:cNvPr id="6" name="Picture 5">
            <a:extLst>
              <a:ext uri="{FF2B5EF4-FFF2-40B4-BE49-F238E27FC236}">
                <a16:creationId xmlns:a16="http://schemas.microsoft.com/office/drawing/2014/main" id="{369C2006-AF54-4820-927E-98A3D974F68D}"/>
              </a:ext>
            </a:extLst>
          </p:cNvPr>
          <p:cNvPicPr>
            <a:picLocks noChangeAspect="1"/>
          </p:cNvPicPr>
          <p:nvPr/>
        </p:nvPicPr>
        <p:blipFill>
          <a:blip r:embed="rId3"/>
          <a:stretch>
            <a:fillRect/>
          </a:stretch>
        </p:blipFill>
        <p:spPr>
          <a:xfrm>
            <a:off x="1291387" y="825747"/>
            <a:ext cx="6375258" cy="2281054"/>
          </a:xfrm>
          <a:prstGeom prst="rect">
            <a:avLst/>
          </a:prstGeom>
        </p:spPr>
      </p:pic>
    </p:spTree>
    <p:extLst>
      <p:ext uri="{BB962C8B-B14F-4D97-AF65-F5344CB8AC3E}">
        <p14:creationId xmlns:p14="http://schemas.microsoft.com/office/powerpoint/2010/main" val="15709959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34</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2</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Pros &amp; Cons</a:t>
            </a:r>
          </a:p>
        </p:txBody>
      </p:sp>
      <p:graphicFrame>
        <p:nvGraphicFramePr>
          <p:cNvPr id="6" name="Table 8">
            <a:extLst>
              <a:ext uri="{FF2B5EF4-FFF2-40B4-BE49-F238E27FC236}">
                <a16:creationId xmlns:a16="http://schemas.microsoft.com/office/drawing/2014/main" id="{ADA79307-0344-4E56-A353-400457C54D64}"/>
              </a:ext>
            </a:extLst>
          </p:cNvPr>
          <p:cNvGraphicFramePr>
            <a:graphicFrameLocks noGrp="1"/>
          </p:cNvGraphicFramePr>
          <p:nvPr>
            <p:extLst>
              <p:ext uri="{D42A27DB-BD31-4B8C-83A1-F6EECF244321}">
                <p14:modId xmlns:p14="http://schemas.microsoft.com/office/powerpoint/2010/main" val="121851366"/>
              </p:ext>
            </p:extLst>
          </p:nvPr>
        </p:nvGraphicFramePr>
        <p:xfrm>
          <a:off x="584209" y="760028"/>
          <a:ext cx="7975581" cy="3765994"/>
        </p:xfrm>
        <a:graphic>
          <a:graphicData uri="http://schemas.openxmlformats.org/drawingml/2006/table">
            <a:tbl>
              <a:tblPr firstRow="1" bandRow="1">
                <a:tableStyleId>{5C22544A-7EE6-4342-B048-85BDC9FD1C3A}</a:tableStyleId>
              </a:tblPr>
              <a:tblGrid>
                <a:gridCol w="1592113">
                  <a:extLst>
                    <a:ext uri="{9D8B030D-6E8A-4147-A177-3AD203B41FA5}">
                      <a16:colId xmlns:a16="http://schemas.microsoft.com/office/drawing/2014/main" val="3887509256"/>
                    </a:ext>
                  </a:extLst>
                </a:gridCol>
                <a:gridCol w="3172304">
                  <a:extLst>
                    <a:ext uri="{9D8B030D-6E8A-4147-A177-3AD203B41FA5}">
                      <a16:colId xmlns:a16="http://schemas.microsoft.com/office/drawing/2014/main" val="2920690823"/>
                    </a:ext>
                  </a:extLst>
                </a:gridCol>
                <a:gridCol w="3211164">
                  <a:extLst>
                    <a:ext uri="{9D8B030D-6E8A-4147-A177-3AD203B41FA5}">
                      <a16:colId xmlns:a16="http://schemas.microsoft.com/office/drawing/2014/main" val="1615243208"/>
                    </a:ext>
                  </a:extLst>
                </a:gridCol>
              </a:tblGrid>
              <a:tr h="391063">
                <a:tc>
                  <a:txBody>
                    <a:bodyPr/>
                    <a:lstStyle/>
                    <a:p>
                      <a:endParaRPr lang="en-US" sz="1600" dirty="0"/>
                    </a:p>
                  </a:txBody>
                  <a:tcPr/>
                </a:tc>
                <a:tc>
                  <a:txBody>
                    <a:bodyPr/>
                    <a:lstStyle/>
                    <a:p>
                      <a:r>
                        <a:rPr lang="en-US" sz="1600" dirty="0"/>
                        <a:t>Pros</a:t>
                      </a:r>
                    </a:p>
                  </a:txBody>
                  <a:tcPr/>
                </a:tc>
                <a:tc>
                  <a:txBody>
                    <a:bodyPr/>
                    <a:lstStyle/>
                    <a:p>
                      <a:r>
                        <a:rPr lang="en-US" sz="1600" dirty="0"/>
                        <a:t>Cons</a:t>
                      </a:r>
                    </a:p>
                  </a:txBody>
                  <a:tcPr/>
                </a:tc>
                <a:extLst>
                  <a:ext uri="{0D108BD9-81ED-4DB2-BD59-A6C34878D82A}">
                    <a16:rowId xmlns:a16="http://schemas.microsoft.com/office/drawing/2014/main" val="2304693424"/>
                  </a:ext>
                </a:extLst>
              </a:tr>
              <a:tr h="1124977">
                <a:tc>
                  <a:txBody>
                    <a:bodyPr/>
                    <a:lstStyle/>
                    <a:p>
                      <a:r>
                        <a:rPr lang="en-US" sz="1600" b="1" i="0" kern="1200" dirty="0">
                          <a:solidFill>
                            <a:schemeClr val="dk1"/>
                          </a:solidFill>
                          <a:effectLst/>
                          <a:latin typeface="+mn-lt"/>
                          <a:ea typeface="+mn-ea"/>
                          <a:cs typeface="+mn-cs"/>
                        </a:rPr>
                        <a:t>Embedded Cache</a:t>
                      </a:r>
                      <a:endParaRPr lang="en-US" sz="1600" b="1" dirty="0"/>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Simple configuration and deployment</a:t>
                      </a: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Low-latency data access</a:t>
                      </a:r>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Not flexible management (scaling, backup)</a:t>
                      </a: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Data collocated with applications</a:t>
                      </a:r>
                    </a:p>
                  </a:txBody>
                  <a:tcPr/>
                </a:tc>
                <a:extLst>
                  <a:ext uri="{0D108BD9-81ED-4DB2-BD59-A6C34878D82A}">
                    <a16:rowId xmlns:a16="http://schemas.microsoft.com/office/drawing/2014/main" val="4231256471"/>
                  </a:ext>
                </a:extLst>
              </a:tr>
              <a:tr h="1124977">
                <a:tc>
                  <a:txBody>
                    <a:bodyPr/>
                    <a:lstStyle/>
                    <a:p>
                      <a:r>
                        <a:rPr lang="en-US" sz="1600" b="1" i="0" kern="1200" dirty="0">
                          <a:solidFill>
                            <a:schemeClr val="dk1"/>
                          </a:solidFill>
                          <a:effectLst/>
                          <a:latin typeface="+mn-lt"/>
                          <a:ea typeface="+mn-ea"/>
                          <a:cs typeface="+mn-cs"/>
                        </a:rPr>
                        <a:t>Client-Server Cache</a:t>
                      </a:r>
                      <a:endParaRPr lang="en-US" sz="1600" b="1" dirty="0"/>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Data separate from applications</a:t>
                      </a: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Separate management (scaling, backup)</a:t>
                      </a:r>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Separate Ops effort</a:t>
                      </a: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Higher latency</a:t>
                      </a:r>
                    </a:p>
                    <a:p>
                      <a:pPr marL="285750" indent="-285750">
                        <a:buFont typeface="Arial" panose="020B0604020202020204" pitchFamily="34" charset="0"/>
                        <a:buChar char="•"/>
                      </a:pPr>
                      <a:endParaRPr lang="en-US" sz="1600" dirty="0"/>
                    </a:p>
                  </a:txBody>
                  <a:tcPr/>
                </a:tc>
                <a:extLst>
                  <a:ext uri="{0D108BD9-81ED-4DB2-BD59-A6C34878D82A}">
                    <a16:rowId xmlns:a16="http://schemas.microsoft.com/office/drawing/2014/main" val="368346579"/>
                  </a:ext>
                </a:extLst>
              </a:tr>
              <a:tr h="1124977">
                <a:tc>
                  <a:txBody>
                    <a:bodyPr/>
                    <a:lstStyle/>
                    <a:p>
                      <a:r>
                        <a:rPr lang="en-US" sz="1600" b="1" i="0" kern="1200" dirty="0">
                          <a:solidFill>
                            <a:schemeClr val="dk1"/>
                          </a:solidFill>
                          <a:effectLst/>
                          <a:latin typeface="+mn-lt"/>
                          <a:ea typeface="+mn-ea"/>
                          <a:cs typeface="+mn-cs"/>
                        </a:rPr>
                        <a:t>Reverse Proxy Cache</a:t>
                      </a:r>
                      <a:endParaRPr lang="en-US" sz="1600" b="1" dirty="0"/>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Configuration-based (no need to change applications)</a:t>
                      </a: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Programming-language agnostic</a:t>
                      </a:r>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Difficult cache invalidation</a:t>
                      </a: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No mature solutions yet</a:t>
                      </a: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Protocol-based (e.g., works only with HTTP)</a:t>
                      </a:r>
                    </a:p>
                  </a:txBody>
                  <a:tcPr/>
                </a:tc>
                <a:extLst>
                  <a:ext uri="{0D108BD9-81ED-4DB2-BD59-A6C34878D82A}">
                    <a16:rowId xmlns:a16="http://schemas.microsoft.com/office/drawing/2014/main" val="3190095947"/>
                  </a:ext>
                </a:extLst>
              </a:tr>
            </a:tbl>
          </a:graphicData>
        </a:graphic>
      </p:graphicFrame>
    </p:spTree>
    <p:extLst>
      <p:ext uri="{BB962C8B-B14F-4D97-AF65-F5344CB8AC3E}">
        <p14:creationId xmlns:p14="http://schemas.microsoft.com/office/powerpoint/2010/main" val="35786290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35</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2</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600" b="0" dirty="0"/>
              <a:t>Create an Orders service</a:t>
            </a:r>
          </a:p>
          <a:p>
            <a:pPr>
              <a:buNone/>
            </a:pPr>
            <a:endParaRPr lang="en-US" sz="1600" b="0" dirty="0"/>
          </a:p>
          <a:p>
            <a:pPr marL="285750" indent="-285750"/>
            <a:r>
              <a:rPr lang="en-US" sz="1600" b="0" dirty="0"/>
              <a:t>Develop Orders service by making a request to the Inventories service</a:t>
            </a:r>
          </a:p>
          <a:p>
            <a:pPr marL="285750" indent="-285750"/>
            <a:endParaRPr lang="en-US" sz="1600" b="0" dirty="0"/>
          </a:p>
          <a:p>
            <a:pPr marL="285750" indent="-285750"/>
            <a:r>
              <a:rPr lang="en-US" sz="1600" b="0" dirty="0"/>
              <a:t>Develop business logic while getting the response from another service</a:t>
            </a:r>
          </a:p>
          <a:p>
            <a:pPr marL="285750" indent="-285750"/>
            <a:endParaRPr lang="en-US" sz="1600" b="0" dirty="0"/>
          </a:p>
          <a:p>
            <a:pPr marL="285750" indent="-285750"/>
            <a:r>
              <a:rPr lang="en-US" sz="1600" b="0" dirty="0"/>
              <a:t>Log the messages for the services</a:t>
            </a:r>
          </a:p>
          <a:p>
            <a:pPr marL="285750" indent="-285750"/>
            <a:endParaRPr lang="en-US" sz="1600" b="0" dirty="0"/>
          </a:p>
          <a:p>
            <a:pPr marL="285750" indent="-285750"/>
            <a:r>
              <a:rPr lang="en-US" sz="1600" b="0" dirty="0"/>
              <a:t>Protect the API services using JWT token</a:t>
            </a:r>
          </a:p>
          <a:p>
            <a:pPr marL="285750" indent="-285750"/>
            <a:endParaRPr lang="en-US" sz="1600" b="0" dirty="0"/>
          </a:p>
          <a:p>
            <a:pPr marL="285750" indent="-285750"/>
            <a:endParaRPr lang="en-US" sz="16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r>
              <a:rPr lang="en-US" sz="1600" dirty="0"/>
              <a:t>Build service-to-service </a:t>
            </a:r>
            <a:r>
              <a:rPr lang="en-US" sz="1600" dirty="0" err="1"/>
              <a:t>api</a:t>
            </a:r>
            <a:endParaRPr lang="en-US" dirty="0"/>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Exercises</a:t>
            </a:r>
          </a:p>
        </p:txBody>
      </p:sp>
    </p:spTree>
    <p:extLst>
      <p:ext uri="{BB962C8B-B14F-4D97-AF65-F5344CB8AC3E}">
        <p14:creationId xmlns:p14="http://schemas.microsoft.com/office/powerpoint/2010/main" val="41619990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940480E-7CEE-48BE-8995-2FFEB3929414}"/>
              </a:ext>
            </a:extLst>
          </p:cNvPr>
          <p:cNvSpPr>
            <a:spLocks noGrp="1"/>
          </p:cNvSpPr>
          <p:nvPr>
            <p:ph type="dt" sz="half" idx="10"/>
          </p:nvPr>
        </p:nvSpPr>
        <p:spPr/>
        <p:txBody>
          <a:bodyPr/>
          <a:lstStyle/>
          <a:p>
            <a:r>
              <a:rPr lang="en-US"/>
              <a:t>13 April 2020</a:t>
            </a:r>
          </a:p>
        </p:txBody>
      </p:sp>
      <p:sp>
        <p:nvSpPr>
          <p:cNvPr id="8" name="Text Placeholder 7">
            <a:extLst>
              <a:ext uri="{FF2B5EF4-FFF2-40B4-BE49-F238E27FC236}">
                <a16:creationId xmlns:a16="http://schemas.microsoft.com/office/drawing/2014/main" id="{286293B1-DDD7-4F03-86AD-DA73583ABD1A}"/>
              </a:ext>
            </a:extLst>
          </p:cNvPr>
          <p:cNvSpPr>
            <a:spLocks noGrp="1"/>
          </p:cNvSpPr>
          <p:nvPr>
            <p:ph type="body" sz="quarter" idx="14"/>
          </p:nvPr>
        </p:nvSpPr>
        <p:spPr/>
        <p:txBody>
          <a:bodyPr/>
          <a:lstStyle/>
          <a:p>
            <a:pPr marL="342900" indent="-342900">
              <a:lnSpc>
                <a:spcPct val="200000"/>
              </a:lnSpc>
            </a:pPr>
            <a:r>
              <a:rPr lang="en-US" sz="1800" dirty="0"/>
              <a:t>Service registration and discovery</a:t>
            </a:r>
          </a:p>
          <a:p>
            <a:pPr marL="342900" indent="-342900">
              <a:lnSpc>
                <a:spcPct val="200000"/>
              </a:lnSpc>
            </a:pPr>
            <a:r>
              <a:rPr lang="en-US" sz="1800" dirty="0"/>
              <a:t>Configuration Server</a:t>
            </a:r>
          </a:p>
          <a:p>
            <a:pPr marL="342900" indent="-342900">
              <a:lnSpc>
                <a:spcPct val="200000"/>
              </a:lnSpc>
            </a:pPr>
            <a:r>
              <a:rPr lang="en-US" sz="1800" dirty="0"/>
              <a:t>Circuit Breaker</a:t>
            </a:r>
          </a:p>
          <a:p>
            <a:pPr marL="342900" indent="-342900">
              <a:lnSpc>
                <a:spcPct val="200000"/>
              </a:lnSpc>
            </a:pPr>
            <a:r>
              <a:rPr lang="en-US" sz="1800" dirty="0"/>
              <a:t>Logging</a:t>
            </a:r>
          </a:p>
          <a:p>
            <a:pPr marL="342900" indent="-342900">
              <a:lnSpc>
                <a:spcPct val="200000"/>
              </a:lnSpc>
            </a:pPr>
            <a:r>
              <a:rPr lang="en-US" sz="1800" dirty="0"/>
              <a:t>Caching</a:t>
            </a:r>
          </a:p>
          <a:p>
            <a:pPr>
              <a:buNone/>
            </a:pPr>
            <a:endParaRPr lang="en-US" sz="1800" b="0" dirty="0"/>
          </a:p>
        </p:txBody>
      </p:sp>
      <p:sp>
        <p:nvSpPr>
          <p:cNvPr id="5" name="Subtitle 4">
            <a:extLst>
              <a:ext uri="{FF2B5EF4-FFF2-40B4-BE49-F238E27FC236}">
                <a16:creationId xmlns:a16="http://schemas.microsoft.com/office/drawing/2014/main" id="{7323DEFD-BCDA-42E2-8D70-847BFEB7E1BA}"/>
              </a:ext>
            </a:extLst>
          </p:cNvPr>
          <p:cNvSpPr>
            <a:spLocks noGrp="1"/>
          </p:cNvSpPr>
          <p:nvPr>
            <p:ph type="subTitle" idx="1"/>
          </p:nvPr>
        </p:nvSpPr>
        <p:spPr/>
        <p:txBody>
          <a:bodyPr/>
          <a:lstStyle/>
          <a:p>
            <a:r>
              <a:rPr lang="en-US" dirty="0"/>
              <a:t>What is covered</a:t>
            </a:r>
          </a:p>
        </p:txBody>
      </p:sp>
      <p:sp>
        <p:nvSpPr>
          <p:cNvPr id="2" name="Title 1"/>
          <p:cNvSpPr>
            <a:spLocks noGrp="1"/>
          </p:cNvSpPr>
          <p:nvPr>
            <p:ph type="ctrTitle"/>
          </p:nvPr>
        </p:nvSpPr>
        <p:spPr/>
        <p:txBody>
          <a:bodyPr>
            <a:normAutofit/>
          </a:bodyPr>
          <a:lstStyle/>
          <a:p>
            <a:r>
              <a:rPr lang="en-US" sz="1800"/>
              <a:t>Summary</a:t>
            </a:r>
          </a:p>
        </p:txBody>
      </p:sp>
      <p:sp>
        <p:nvSpPr>
          <p:cNvPr id="9" name="Footer Placeholder 8">
            <a:extLst>
              <a:ext uri="{FF2B5EF4-FFF2-40B4-BE49-F238E27FC236}">
                <a16:creationId xmlns:a16="http://schemas.microsoft.com/office/drawing/2014/main" id="{A1F388B9-0A09-4A68-888E-53F807A31C50}"/>
              </a:ext>
            </a:extLst>
          </p:cNvPr>
          <p:cNvSpPr>
            <a:spLocks noGrp="1"/>
          </p:cNvSpPr>
          <p:nvPr>
            <p:ph type="ftr" sz="quarter" idx="11"/>
          </p:nvPr>
        </p:nvSpPr>
        <p:spPr/>
        <p:txBody>
          <a:bodyPr/>
          <a:lstStyle/>
          <a:p>
            <a:r>
              <a:rPr lang="it-IT" dirty="0"/>
              <a:t>Microservices 2</a:t>
            </a:r>
            <a:endParaRPr lang="en-US" dirty="0"/>
          </a:p>
        </p:txBody>
      </p:sp>
    </p:spTree>
    <p:extLst>
      <p:ext uri="{BB962C8B-B14F-4D97-AF65-F5344CB8AC3E}">
        <p14:creationId xmlns:p14="http://schemas.microsoft.com/office/powerpoint/2010/main" val="37125239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949377-C51A-438D-BCE7-FEE207FA5EDC}"/>
              </a:ext>
            </a:extLst>
          </p:cNvPr>
          <p:cNvSpPr>
            <a:spLocks noGrp="1"/>
          </p:cNvSpPr>
          <p:nvPr>
            <p:ph type="dt" sz="half" idx="10"/>
          </p:nvPr>
        </p:nvSpPr>
        <p:spPr/>
        <p:txBody>
          <a:bodyPr/>
          <a:lstStyle/>
          <a:p>
            <a:fld id="{E9BCA795-6DB1-0248-99D5-883AF2D12726}" type="datetime4">
              <a:rPr lang="it-IT" smtClean="0"/>
              <a:t>8 aprile 2020</a:t>
            </a:fld>
            <a:endParaRPr lang="it-IT" dirty="0"/>
          </a:p>
        </p:txBody>
      </p:sp>
      <p:sp>
        <p:nvSpPr>
          <p:cNvPr id="3" name="Text Placeholder 2">
            <a:extLst>
              <a:ext uri="{FF2B5EF4-FFF2-40B4-BE49-F238E27FC236}">
                <a16:creationId xmlns:a16="http://schemas.microsoft.com/office/drawing/2014/main" id="{67035C86-9B31-4C64-AB84-2306F810F21A}"/>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A474867C-153F-437C-B9BC-ED07278C5789}"/>
              </a:ext>
            </a:extLst>
          </p:cNvPr>
          <p:cNvSpPr>
            <a:spLocks noGrp="1"/>
          </p:cNvSpPr>
          <p:nvPr>
            <p:ph type="body" sz="quarter" idx="12"/>
          </p:nvPr>
        </p:nvSpPr>
        <p:spPr/>
        <p:txBody>
          <a:bodyPr/>
          <a:lstStyle/>
          <a:p>
            <a:endParaRPr lang="en-US"/>
          </a:p>
        </p:txBody>
      </p:sp>
      <p:sp>
        <p:nvSpPr>
          <p:cNvPr id="5" name="Text Placeholder 4">
            <a:extLst>
              <a:ext uri="{FF2B5EF4-FFF2-40B4-BE49-F238E27FC236}">
                <a16:creationId xmlns:a16="http://schemas.microsoft.com/office/drawing/2014/main" id="{485B5E18-2FBB-4E05-8368-34F2F959A96B}"/>
              </a:ext>
            </a:extLst>
          </p:cNvPr>
          <p:cNvSpPr>
            <a:spLocks noGrp="1"/>
          </p:cNvSpPr>
          <p:nvPr>
            <p:ph type="body" sz="quarter" idx="13"/>
          </p:nvPr>
        </p:nvSpPr>
        <p:spPr/>
        <p:txBody>
          <a:bodyPr/>
          <a:lstStyle/>
          <a:p>
            <a:endParaRPr lang="en-US"/>
          </a:p>
        </p:txBody>
      </p:sp>
      <p:sp>
        <p:nvSpPr>
          <p:cNvPr id="6" name="Text Placeholder 5">
            <a:extLst>
              <a:ext uri="{FF2B5EF4-FFF2-40B4-BE49-F238E27FC236}">
                <a16:creationId xmlns:a16="http://schemas.microsoft.com/office/drawing/2014/main" id="{6687620A-FB76-447B-AE2E-44A907DF1338}"/>
              </a:ext>
            </a:extLst>
          </p:cNvPr>
          <p:cNvSpPr>
            <a:spLocks noGrp="1"/>
          </p:cNvSpPr>
          <p:nvPr>
            <p:ph type="body" sz="quarter" idx="14"/>
          </p:nvPr>
        </p:nvSpPr>
        <p:spPr/>
        <p:txBody>
          <a:bodyPr/>
          <a:lstStyle/>
          <a:p>
            <a:endParaRPr lang="en-US"/>
          </a:p>
        </p:txBody>
      </p:sp>
      <p:sp>
        <p:nvSpPr>
          <p:cNvPr id="7" name="Text Placeholder 6">
            <a:extLst>
              <a:ext uri="{FF2B5EF4-FFF2-40B4-BE49-F238E27FC236}">
                <a16:creationId xmlns:a16="http://schemas.microsoft.com/office/drawing/2014/main" id="{9A23D33D-A05E-4563-AF8F-AA12D948FF3D}"/>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3109211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3</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2</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7665" y="1262063"/>
            <a:ext cx="8391707" cy="3283744"/>
          </a:xfrm>
        </p:spPr>
        <p:txBody>
          <a:bodyPr/>
          <a:lstStyle/>
          <a:p>
            <a:pPr marL="285750" indent="-285750"/>
            <a:r>
              <a:rPr lang="en-US" sz="1800" b="0" dirty="0"/>
              <a:t>To allow a client to call a service it must find an endpoint. </a:t>
            </a:r>
          </a:p>
          <a:p>
            <a:pPr marL="285750" indent="-285750"/>
            <a:endParaRPr lang="en-US" sz="1800" b="0" dirty="0"/>
          </a:p>
          <a:p>
            <a:pPr marL="285750" indent="-285750"/>
            <a:r>
              <a:rPr lang="en-US" sz="1800" b="0" dirty="0"/>
              <a:t>The Service Registry allows service providers to register their endpoints under a common service name</a:t>
            </a:r>
          </a:p>
          <a:p>
            <a:pPr marL="285750" indent="-285750"/>
            <a:endParaRPr lang="en-US" sz="1800" b="0" dirty="0"/>
          </a:p>
          <a:p>
            <a:pPr marL="285750" indent="-285750"/>
            <a:r>
              <a:rPr lang="en-US" sz="1800" b="0" dirty="0"/>
              <a:t>To allow clients to retrieve a list of endpoints for a common service name. </a:t>
            </a:r>
          </a:p>
          <a:p>
            <a:pPr marL="285750" indent="-285750"/>
            <a:endParaRPr lang="en-US" sz="1800" b="0" dirty="0"/>
          </a:p>
          <a:p>
            <a:pPr marL="285750" indent="-285750"/>
            <a:r>
              <a:rPr lang="en-US" sz="1800" b="0" dirty="0"/>
              <a:t>The Service Registry is being used by Service Discovery Patterns. </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Service registration</a:t>
            </a:r>
          </a:p>
        </p:txBody>
      </p:sp>
    </p:spTree>
    <p:extLst>
      <p:ext uri="{BB962C8B-B14F-4D97-AF65-F5344CB8AC3E}">
        <p14:creationId xmlns:p14="http://schemas.microsoft.com/office/powerpoint/2010/main" val="2526591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4</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2</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Service registration illustration</a:t>
            </a:r>
          </a:p>
        </p:txBody>
      </p:sp>
      <p:grpSp>
        <p:nvGrpSpPr>
          <p:cNvPr id="24" name="Group 23">
            <a:extLst>
              <a:ext uri="{FF2B5EF4-FFF2-40B4-BE49-F238E27FC236}">
                <a16:creationId xmlns:a16="http://schemas.microsoft.com/office/drawing/2014/main" id="{74F3FEDB-41C8-48D4-B13B-7F482BBA0841}"/>
              </a:ext>
            </a:extLst>
          </p:cNvPr>
          <p:cNvGrpSpPr/>
          <p:nvPr/>
        </p:nvGrpSpPr>
        <p:grpSpPr>
          <a:xfrm>
            <a:off x="1096367" y="872493"/>
            <a:ext cx="6888554" cy="3477558"/>
            <a:chOff x="1096366" y="1204854"/>
            <a:chExt cx="6888554" cy="3477558"/>
          </a:xfrm>
        </p:grpSpPr>
        <p:sp>
          <p:nvSpPr>
            <p:cNvPr id="17" name="Rectangle 16">
              <a:extLst>
                <a:ext uri="{FF2B5EF4-FFF2-40B4-BE49-F238E27FC236}">
                  <a16:creationId xmlns:a16="http://schemas.microsoft.com/office/drawing/2014/main" id="{8139DB1B-08FE-4951-A9C1-4443DA5EF6CF}"/>
                </a:ext>
              </a:extLst>
            </p:cNvPr>
            <p:cNvSpPr/>
            <p:nvPr/>
          </p:nvSpPr>
          <p:spPr>
            <a:xfrm>
              <a:off x="1096367" y="1611849"/>
              <a:ext cx="2271995" cy="959573"/>
            </a:xfrm>
            <a:prstGeom prst="rect">
              <a:avLst/>
            </a:prstGeom>
            <a:solidFill>
              <a:schemeClr val="accent2">
                <a:lumMod val="20000"/>
                <a:lumOff val="80000"/>
              </a:schemeClr>
            </a:solidFill>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000" dirty="0"/>
                <a:t>Microservice</a:t>
              </a:r>
            </a:p>
          </p:txBody>
        </p:sp>
        <p:sp>
          <p:nvSpPr>
            <p:cNvPr id="18" name="Rectangle 17">
              <a:extLst>
                <a:ext uri="{FF2B5EF4-FFF2-40B4-BE49-F238E27FC236}">
                  <a16:creationId xmlns:a16="http://schemas.microsoft.com/office/drawing/2014/main" id="{85542E46-10C0-4D80-944A-0D249046E856}"/>
                </a:ext>
              </a:extLst>
            </p:cNvPr>
            <p:cNvSpPr/>
            <p:nvPr/>
          </p:nvSpPr>
          <p:spPr>
            <a:xfrm>
              <a:off x="1096366" y="3165956"/>
              <a:ext cx="2271995" cy="959573"/>
            </a:xfrm>
            <a:prstGeom prst="rect">
              <a:avLst/>
            </a:prstGeom>
            <a:solidFill>
              <a:schemeClr val="accent2">
                <a:lumMod val="20000"/>
                <a:lumOff val="80000"/>
              </a:schemeClr>
            </a:solidFill>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000"/>
                <a:t>Microservice</a:t>
              </a:r>
            </a:p>
          </p:txBody>
        </p:sp>
        <p:sp>
          <p:nvSpPr>
            <p:cNvPr id="19" name="Flowchart: Connector 18">
              <a:extLst>
                <a:ext uri="{FF2B5EF4-FFF2-40B4-BE49-F238E27FC236}">
                  <a16:creationId xmlns:a16="http://schemas.microsoft.com/office/drawing/2014/main" id="{EA0A9AC3-89B8-49D0-8B2F-A6BEC234F27C}"/>
                </a:ext>
              </a:extLst>
            </p:cNvPr>
            <p:cNvSpPr/>
            <p:nvPr/>
          </p:nvSpPr>
          <p:spPr>
            <a:xfrm>
              <a:off x="6321474" y="2001271"/>
              <a:ext cx="1663446" cy="1644471"/>
            </a:xfrm>
            <a:prstGeom prst="flowChartConnector">
              <a:avLst/>
            </a:prstGeom>
            <a:solidFill>
              <a:schemeClr val="tx2">
                <a:lumMod val="20000"/>
                <a:lumOff val="80000"/>
              </a:schemeClr>
            </a:solidFill>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Service Registry</a:t>
              </a:r>
            </a:p>
          </p:txBody>
        </p:sp>
        <p:cxnSp>
          <p:nvCxnSpPr>
            <p:cNvPr id="20" name="Straight Arrow Connector 19">
              <a:extLst>
                <a:ext uri="{FF2B5EF4-FFF2-40B4-BE49-F238E27FC236}">
                  <a16:creationId xmlns:a16="http://schemas.microsoft.com/office/drawing/2014/main" id="{49DB2C63-972F-475B-B23D-9128C788E947}"/>
                </a:ext>
              </a:extLst>
            </p:cNvPr>
            <p:cNvCxnSpPr>
              <a:cxnSpLocks/>
              <a:stCxn id="17" idx="3"/>
              <a:endCxn id="19" idx="2"/>
            </p:cNvCxnSpPr>
            <p:nvPr/>
          </p:nvCxnSpPr>
          <p:spPr>
            <a:xfrm>
              <a:off x="3368361" y="2091635"/>
              <a:ext cx="2953113" cy="731872"/>
            </a:xfrm>
            <a:prstGeom prst="straightConnector1">
              <a:avLst/>
            </a:prstGeom>
            <a:ln w="38100">
              <a:solidFill>
                <a:schemeClr val="accent3">
                  <a:lumMod val="75000"/>
                </a:schemeClr>
              </a:solidFill>
              <a:prstDash val="solid"/>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7467629D-5FB3-4A60-9FA6-D8F4116FC66C}"/>
                </a:ext>
              </a:extLst>
            </p:cNvPr>
            <p:cNvCxnSpPr>
              <a:stCxn id="18" idx="3"/>
              <a:endCxn id="19" idx="2"/>
            </p:cNvCxnSpPr>
            <p:nvPr/>
          </p:nvCxnSpPr>
          <p:spPr>
            <a:xfrm flipV="1">
              <a:off x="3368361" y="2823507"/>
              <a:ext cx="2953114" cy="822236"/>
            </a:xfrm>
            <a:prstGeom prst="straightConnector1">
              <a:avLst/>
            </a:prstGeom>
            <a:ln w="38100">
              <a:solidFill>
                <a:schemeClr val="accent3">
                  <a:lumMod val="75000"/>
                </a:schemeClr>
              </a:solidFill>
              <a:prstDash val="solid"/>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22" name="Callout: Bent Line with No Border 21">
              <a:extLst>
                <a:ext uri="{FF2B5EF4-FFF2-40B4-BE49-F238E27FC236}">
                  <a16:creationId xmlns:a16="http://schemas.microsoft.com/office/drawing/2014/main" id="{00FCAB8A-9BF1-4E47-A46E-EBCDA31FA8C6}"/>
                </a:ext>
              </a:extLst>
            </p:cNvPr>
            <p:cNvSpPr/>
            <p:nvPr/>
          </p:nvSpPr>
          <p:spPr>
            <a:xfrm>
              <a:off x="4844917" y="1204854"/>
              <a:ext cx="1316105" cy="735817"/>
            </a:xfrm>
            <a:prstGeom prst="callout2">
              <a:avLst>
                <a:gd name="adj1" fmla="val 43311"/>
                <a:gd name="adj2" fmla="val -7110"/>
                <a:gd name="adj3" fmla="val 43311"/>
                <a:gd name="adj4" fmla="val -16055"/>
                <a:gd name="adj5" fmla="val 150511"/>
                <a:gd name="adj6" fmla="val -41774"/>
              </a:avLst>
            </a:prstGeom>
            <a:solidFill>
              <a:schemeClr val="accent5">
                <a:lumMod val="20000"/>
                <a:lumOff val="80000"/>
              </a:schemeClr>
            </a:solidFill>
            <a:ln w="19050">
              <a:solidFill>
                <a:schemeClr val="accent4"/>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t>When going up / down</a:t>
              </a:r>
            </a:p>
          </p:txBody>
        </p:sp>
        <p:sp>
          <p:nvSpPr>
            <p:cNvPr id="23" name="Callout: Bent Line with No Border 22">
              <a:extLst>
                <a:ext uri="{FF2B5EF4-FFF2-40B4-BE49-F238E27FC236}">
                  <a16:creationId xmlns:a16="http://schemas.microsoft.com/office/drawing/2014/main" id="{2BED04CD-B663-48A0-BD8E-261715C5FBDB}"/>
                </a:ext>
              </a:extLst>
            </p:cNvPr>
            <p:cNvSpPr/>
            <p:nvPr/>
          </p:nvSpPr>
          <p:spPr>
            <a:xfrm>
              <a:off x="4844917" y="3946595"/>
              <a:ext cx="1316105" cy="735817"/>
            </a:xfrm>
            <a:prstGeom prst="callout2">
              <a:avLst>
                <a:gd name="adj1" fmla="val 43311"/>
                <a:gd name="adj2" fmla="val -7110"/>
                <a:gd name="adj3" fmla="val 43311"/>
                <a:gd name="adj4" fmla="val -16055"/>
                <a:gd name="adj5" fmla="val -73465"/>
                <a:gd name="adj6" fmla="val -40856"/>
              </a:avLst>
            </a:prstGeom>
            <a:solidFill>
              <a:schemeClr val="accent5">
                <a:lumMod val="20000"/>
                <a:lumOff val="80000"/>
              </a:schemeClr>
            </a:solidFill>
            <a:ln w="19050">
              <a:solidFill>
                <a:schemeClr val="accent4"/>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a:t>When going up / down</a:t>
              </a:r>
            </a:p>
          </p:txBody>
        </p:sp>
      </p:grpSp>
    </p:spTree>
    <p:extLst>
      <p:ext uri="{BB962C8B-B14F-4D97-AF65-F5344CB8AC3E}">
        <p14:creationId xmlns:p14="http://schemas.microsoft.com/office/powerpoint/2010/main" val="2839682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5</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2</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800" b="0" dirty="0"/>
              <a:t>The client queries a service registry to which all service instances register themselves. </a:t>
            </a:r>
          </a:p>
          <a:p>
            <a:pPr marL="285750" indent="-285750"/>
            <a:endParaRPr lang="en-US" sz="1800" b="0" dirty="0"/>
          </a:p>
          <a:p>
            <a:pPr marL="285750" indent="-285750"/>
            <a:r>
              <a:rPr lang="en-US" sz="1800" b="0" dirty="0"/>
              <a:t>The client then uses some sort of load balancing mechanism to select one of the available service instances and sends his request.</a:t>
            </a:r>
          </a:p>
          <a:p>
            <a:pPr marL="285750" indent="-285750"/>
            <a:endParaRPr lang="en-US" sz="1800" b="0" dirty="0"/>
          </a:p>
          <a:p>
            <a:pPr marL="285750" indent="-285750"/>
            <a:r>
              <a:rPr lang="en-US" sz="1800" b="0" dirty="0"/>
              <a:t>The client is responsible for determining the network locations of available service instances and load balancing requests across them. </a:t>
            </a:r>
          </a:p>
          <a:p>
            <a:pPr marL="285750" indent="-285750"/>
            <a:endParaRPr lang="en-US" sz="1800" b="0" dirty="0"/>
          </a:p>
          <a:p>
            <a:pPr marL="285750" indent="-285750"/>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Service discovery</a:t>
            </a:r>
          </a:p>
        </p:txBody>
      </p:sp>
    </p:spTree>
    <p:extLst>
      <p:ext uri="{BB962C8B-B14F-4D97-AF65-F5344CB8AC3E}">
        <p14:creationId xmlns:p14="http://schemas.microsoft.com/office/powerpoint/2010/main" val="3812391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6</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2</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Service discovery illustration</a:t>
            </a:r>
            <a:br>
              <a:rPr lang="en-US" dirty="0"/>
            </a:br>
            <a:endParaRPr lang="en-US" dirty="0"/>
          </a:p>
        </p:txBody>
      </p:sp>
      <p:grpSp>
        <p:nvGrpSpPr>
          <p:cNvPr id="11" name="Group 10">
            <a:extLst>
              <a:ext uri="{FF2B5EF4-FFF2-40B4-BE49-F238E27FC236}">
                <a16:creationId xmlns:a16="http://schemas.microsoft.com/office/drawing/2014/main" id="{3B002A1D-1BC6-4719-9BE5-3D87D03E5D26}"/>
              </a:ext>
            </a:extLst>
          </p:cNvPr>
          <p:cNvGrpSpPr/>
          <p:nvPr/>
        </p:nvGrpSpPr>
        <p:grpSpPr>
          <a:xfrm>
            <a:off x="835512" y="872493"/>
            <a:ext cx="7287007" cy="3460744"/>
            <a:chOff x="2112412" y="1792541"/>
            <a:chExt cx="7769293" cy="3689791"/>
          </a:xfrm>
        </p:grpSpPr>
        <p:sp>
          <p:nvSpPr>
            <p:cNvPr id="12" name="Rectangle 11">
              <a:extLst>
                <a:ext uri="{FF2B5EF4-FFF2-40B4-BE49-F238E27FC236}">
                  <a16:creationId xmlns:a16="http://schemas.microsoft.com/office/drawing/2014/main" id="{3644302E-2179-4610-8C9E-BA7042F968C7}"/>
                </a:ext>
              </a:extLst>
            </p:cNvPr>
            <p:cNvSpPr/>
            <p:nvPr/>
          </p:nvSpPr>
          <p:spPr>
            <a:xfrm>
              <a:off x="2112412" y="2229774"/>
              <a:ext cx="2581835" cy="1090434"/>
            </a:xfrm>
            <a:prstGeom prst="rect">
              <a:avLst/>
            </a:prstGeom>
            <a:solidFill>
              <a:schemeClr val="accent2">
                <a:lumMod val="20000"/>
                <a:lumOff val="80000"/>
              </a:schemeClr>
            </a:solidFill>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000"/>
                <a:t>Client</a:t>
              </a:r>
            </a:p>
          </p:txBody>
        </p:sp>
        <p:sp>
          <p:nvSpPr>
            <p:cNvPr id="13" name="Rectangle 12">
              <a:extLst>
                <a:ext uri="{FF2B5EF4-FFF2-40B4-BE49-F238E27FC236}">
                  <a16:creationId xmlns:a16="http://schemas.microsoft.com/office/drawing/2014/main" id="{ED72031F-C0AB-4874-897A-AD0A7C418FD3}"/>
                </a:ext>
              </a:extLst>
            </p:cNvPr>
            <p:cNvSpPr/>
            <p:nvPr/>
          </p:nvSpPr>
          <p:spPr>
            <a:xfrm>
              <a:off x="4870280" y="4391898"/>
              <a:ext cx="2581835" cy="1090434"/>
            </a:xfrm>
            <a:prstGeom prst="rect">
              <a:avLst/>
            </a:prstGeom>
            <a:solidFill>
              <a:schemeClr val="accent2">
                <a:lumMod val="20000"/>
                <a:lumOff val="80000"/>
              </a:schemeClr>
            </a:solidFill>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000"/>
                <a:t>Microservice</a:t>
              </a:r>
            </a:p>
          </p:txBody>
        </p:sp>
        <p:sp>
          <p:nvSpPr>
            <p:cNvPr id="14" name="Flowchart: Connector 13">
              <a:extLst>
                <a:ext uri="{FF2B5EF4-FFF2-40B4-BE49-F238E27FC236}">
                  <a16:creationId xmlns:a16="http://schemas.microsoft.com/office/drawing/2014/main" id="{64E8FA7A-28DC-43FF-9150-3C5FB47CDBA0}"/>
                </a:ext>
              </a:extLst>
            </p:cNvPr>
            <p:cNvSpPr/>
            <p:nvPr/>
          </p:nvSpPr>
          <p:spPr>
            <a:xfrm>
              <a:off x="7991409" y="1840624"/>
              <a:ext cx="1890296" cy="1868734"/>
            </a:xfrm>
            <a:prstGeom prst="flowChartConnector">
              <a:avLst/>
            </a:prstGeom>
            <a:solidFill>
              <a:schemeClr val="tx2">
                <a:lumMod val="20000"/>
                <a:lumOff val="80000"/>
              </a:schemeClr>
            </a:solidFill>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Service Registry</a:t>
              </a:r>
            </a:p>
          </p:txBody>
        </p:sp>
        <p:cxnSp>
          <p:nvCxnSpPr>
            <p:cNvPr id="15" name="Straight Arrow Connector 14">
              <a:extLst>
                <a:ext uri="{FF2B5EF4-FFF2-40B4-BE49-F238E27FC236}">
                  <a16:creationId xmlns:a16="http://schemas.microsoft.com/office/drawing/2014/main" id="{5A40EEDB-E4D3-4FDB-8651-3D3646C7197F}"/>
                </a:ext>
              </a:extLst>
            </p:cNvPr>
            <p:cNvCxnSpPr>
              <a:cxnSpLocks/>
            </p:cNvCxnSpPr>
            <p:nvPr/>
          </p:nvCxnSpPr>
          <p:spPr>
            <a:xfrm>
              <a:off x="4694247" y="2496270"/>
              <a:ext cx="3297162" cy="0"/>
            </a:xfrm>
            <a:prstGeom prst="straightConnector1">
              <a:avLst/>
            </a:prstGeom>
            <a:ln w="38100">
              <a:solidFill>
                <a:schemeClr val="accent3">
                  <a:lumMod val="75000"/>
                </a:schemeClr>
              </a:solidFill>
              <a:prstDash val="solid"/>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55F45149-BA11-47F6-8478-28A568229870}"/>
                </a:ext>
              </a:extLst>
            </p:cNvPr>
            <p:cNvCxnSpPr>
              <a:cxnSpLocks/>
              <a:stCxn id="12" idx="2"/>
              <a:endCxn id="13" idx="1"/>
            </p:cNvCxnSpPr>
            <p:nvPr/>
          </p:nvCxnSpPr>
          <p:spPr>
            <a:xfrm>
              <a:off x="3403330" y="3320208"/>
              <a:ext cx="1466950" cy="1616907"/>
            </a:xfrm>
            <a:prstGeom prst="straightConnector1">
              <a:avLst/>
            </a:prstGeom>
            <a:ln w="38100">
              <a:solidFill>
                <a:schemeClr val="accent3">
                  <a:lumMod val="75000"/>
                </a:schemeClr>
              </a:solidFill>
              <a:prstDash val="solid"/>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447F06A7-FD5B-4BB8-84A8-2904FB75DCE2}"/>
                </a:ext>
              </a:extLst>
            </p:cNvPr>
            <p:cNvCxnSpPr>
              <a:cxnSpLocks/>
            </p:cNvCxnSpPr>
            <p:nvPr/>
          </p:nvCxnSpPr>
          <p:spPr>
            <a:xfrm>
              <a:off x="4694247" y="3005628"/>
              <a:ext cx="3297162" cy="0"/>
            </a:xfrm>
            <a:prstGeom prst="straightConnector1">
              <a:avLst/>
            </a:prstGeom>
            <a:ln w="38100">
              <a:solidFill>
                <a:schemeClr val="accent3">
                  <a:lumMod val="75000"/>
                </a:schemeClr>
              </a:solidFill>
              <a:prstDash val="solid"/>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8" name="Flowchart: Connector 17">
              <a:extLst>
                <a:ext uri="{FF2B5EF4-FFF2-40B4-BE49-F238E27FC236}">
                  <a16:creationId xmlns:a16="http://schemas.microsoft.com/office/drawing/2014/main" id="{64E93432-62C2-4507-94D7-750E26537299}"/>
                </a:ext>
              </a:extLst>
            </p:cNvPr>
            <p:cNvSpPr/>
            <p:nvPr/>
          </p:nvSpPr>
          <p:spPr>
            <a:xfrm>
              <a:off x="5922749" y="1792541"/>
              <a:ext cx="476895" cy="471455"/>
            </a:xfrm>
            <a:prstGeom prst="flowChartConnector">
              <a:avLst/>
            </a:prstGeom>
            <a:solidFill>
              <a:schemeClr val="accent2"/>
            </a:solidFill>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t>1</a:t>
              </a:r>
            </a:p>
          </p:txBody>
        </p:sp>
        <p:sp>
          <p:nvSpPr>
            <p:cNvPr id="19" name="Flowchart: Connector 18">
              <a:extLst>
                <a:ext uri="{FF2B5EF4-FFF2-40B4-BE49-F238E27FC236}">
                  <a16:creationId xmlns:a16="http://schemas.microsoft.com/office/drawing/2014/main" id="{C5900B59-30F2-464A-8BA6-768FB23B1547}"/>
                </a:ext>
              </a:extLst>
            </p:cNvPr>
            <p:cNvSpPr/>
            <p:nvPr/>
          </p:nvSpPr>
          <p:spPr>
            <a:xfrm>
              <a:off x="5922748" y="3279258"/>
              <a:ext cx="476895" cy="471455"/>
            </a:xfrm>
            <a:prstGeom prst="flowChartConnector">
              <a:avLst/>
            </a:prstGeom>
            <a:solidFill>
              <a:schemeClr val="accent2"/>
            </a:solidFill>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t>2</a:t>
              </a:r>
            </a:p>
          </p:txBody>
        </p:sp>
        <p:sp>
          <p:nvSpPr>
            <p:cNvPr id="20" name="Flowchart: Connector 19">
              <a:extLst>
                <a:ext uri="{FF2B5EF4-FFF2-40B4-BE49-F238E27FC236}">
                  <a16:creationId xmlns:a16="http://schemas.microsoft.com/office/drawing/2014/main" id="{5E64CB9D-F930-43E3-BA0C-E1F11E768A90}"/>
                </a:ext>
              </a:extLst>
            </p:cNvPr>
            <p:cNvSpPr/>
            <p:nvPr/>
          </p:nvSpPr>
          <p:spPr>
            <a:xfrm>
              <a:off x="3403330" y="4142829"/>
              <a:ext cx="476895" cy="471455"/>
            </a:xfrm>
            <a:prstGeom prst="flowChartConnector">
              <a:avLst/>
            </a:prstGeom>
            <a:solidFill>
              <a:schemeClr val="accent2"/>
            </a:solidFill>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t>3</a:t>
              </a:r>
            </a:p>
          </p:txBody>
        </p:sp>
      </p:grpSp>
    </p:spTree>
    <p:extLst>
      <p:ext uri="{BB962C8B-B14F-4D97-AF65-F5344CB8AC3E}">
        <p14:creationId xmlns:p14="http://schemas.microsoft.com/office/powerpoint/2010/main" val="354272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7</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2</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lgn="just"/>
            <a:r>
              <a:rPr lang="en-US" sz="1800" b="0" dirty="0">
                <a:latin typeface="sirba-web-1"/>
              </a:rPr>
              <a:t>Counterpart to registration from the point of view of clients</a:t>
            </a:r>
          </a:p>
          <a:p>
            <a:pPr marL="285750" indent="-285750" algn="just"/>
            <a:endParaRPr lang="en-US" sz="800" b="0" dirty="0">
              <a:latin typeface="sirba-web-1"/>
            </a:endParaRPr>
          </a:p>
          <a:p>
            <a:pPr marL="285750" indent="-285750" algn="just"/>
            <a:r>
              <a:rPr lang="en-US" sz="1800" b="0" dirty="0">
                <a:latin typeface="sirba-web-1"/>
              </a:rPr>
              <a:t>Service instances have dynamically assigned network locations. Moreover, the set of service instances changes dynamically because of autoscaling, failures, and upgrades</a:t>
            </a:r>
          </a:p>
          <a:p>
            <a:pPr marL="285750" indent="-285750" algn="just"/>
            <a:endParaRPr lang="en-US" sz="800" b="0" dirty="0">
              <a:latin typeface="sirba-web-1"/>
            </a:endParaRPr>
          </a:p>
          <a:p>
            <a:pPr marL="285750" indent="-285750" algn="just"/>
            <a:r>
              <a:rPr lang="en-US" sz="1800" b="0" dirty="0">
                <a:latin typeface="sirba-web-1"/>
              </a:rPr>
              <a:t>Client queries the service registry and routes each request to an available service instance</a:t>
            </a:r>
          </a:p>
          <a:p>
            <a:pPr marL="285750" indent="-285750"/>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Discovery characteristics</a:t>
            </a:r>
            <a:br>
              <a:rPr lang="en-US" dirty="0"/>
            </a:br>
            <a:endParaRPr lang="en-US" dirty="0"/>
          </a:p>
        </p:txBody>
      </p:sp>
    </p:spTree>
    <p:extLst>
      <p:ext uri="{BB962C8B-B14F-4D97-AF65-F5344CB8AC3E}">
        <p14:creationId xmlns:p14="http://schemas.microsoft.com/office/powerpoint/2010/main" val="669840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8</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Microservices 2</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7665" y="1262063"/>
            <a:ext cx="8391707" cy="3283744"/>
          </a:xfrm>
        </p:spPr>
        <p:txBody>
          <a:bodyPr/>
          <a:lstStyle/>
          <a:p>
            <a:pPr>
              <a:buNone/>
            </a:pPr>
            <a:r>
              <a:rPr lang="en-US" sz="1600" b="0" dirty="0"/>
              <a:t>Exercise to register / discover service</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endParaRPr lang="en-US" dirty="0"/>
          </a:p>
        </p:txBody>
      </p:sp>
    </p:spTree>
    <p:extLst>
      <p:ext uri="{BB962C8B-B14F-4D97-AF65-F5344CB8AC3E}">
        <p14:creationId xmlns:p14="http://schemas.microsoft.com/office/powerpoint/2010/main" val="2748746014"/>
      </p:ext>
    </p:extLst>
  </p:cSld>
  <p:clrMapOvr>
    <a:masterClrMapping/>
  </p:clrMapOvr>
</p:sld>
</file>

<file path=ppt/theme/theme1.xml><?xml version="1.0" encoding="utf-8"?>
<a:theme xmlns:a="http://schemas.openxmlformats.org/drawingml/2006/main" name="04_G_PPT_Template_16.9">
  <a:themeElements>
    <a:clrScheme name="Generali_colori_C">
      <a:dk1>
        <a:sysClr val="windowText" lastClr="000000"/>
      </a:dk1>
      <a:lt1>
        <a:sysClr val="window" lastClr="FFFFFF"/>
      </a:lt1>
      <a:dk2>
        <a:srgbClr val="BD2027"/>
      </a:dk2>
      <a:lt2>
        <a:srgbClr val="FEEEE6"/>
      </a:lt2>
      <a:accent1>
        <a:srgbClr val="BD2027"/>
      </a:accent1>
      <a:accent2>
        <a:srgbClr val="C25439"/>
      </a:accent2>
      <a:accent3>
        <a:srgbClr val="E9B09A"/>
      </a:accent3>
      <a:accent4>
        <a:srgbClr val="5C5D5F"/>
      </a:accent4>
      <a:accent5>
        <a:srgbClr val="CFD0D2"/>
      </a:accent5>
      <a:accent6>
        <a:srgbClr val="A1A3A4"/>
      </a:accent6>
      <a:hlink>
        <a:srgbClr val="BD2027"/>
      </a:hlink>
      <a:folHlink>
        <a:srgbClr val="C25439"/>
      </a:folHlink>
    </a:clrScheme>
    <a:fontScheme name="BE_typografia">
      <a:majorFont>
        <a:latin typeface="Arial Regular"/>
        <a:ea typeface="Arial Italic"/>
        <a:cs typeface=""/>
      </a:majorFont>
      <a:minorFont>
        <a:latin typeface="Arial Regular"/>
        <a:ea typeface="Arial Regula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7BCF753C9CCAD4BB7002EFF7B16FFCA" ma:contentTypeVersion="3" ma:contentTypeDescription="Create a new document." ma:contentTypeScope="" ma:versionID="44ba0995edab4340676b45be2d9241bd">
  <xsd:schema xmlns:xsd="http://www.w3.org/2001/XMLSchema" xmlns:xs="http://www.w3.org/2001/XMLSchema" xmlns:p="http://schemas.microsoft.com/office/2006/metadata/properties" xmlns:ns2="ffa1a2d8-ace4-49fd-b33c-1041352ab9e4" targetNamespace="http://schemas.microsoft.com/office/2006/metadata/properties" ma:root="true" ma:fieldsID="b230993811cb6d9831110eb25ab2504f" ns2:_="">
    <xsd:import namespace="ffa1a2d8-ace4-49fd-b33c-1041352ab9e4"/>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a1a2d8-ace4-49fd-b33c-1041352ab9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8843718-0C04-4378-B6F2-2A0316D91C4A}">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6ba9d453-e847-4fbf-8534-f90f788e049a"/>
    <ds:schemaRef ds:uri="http://purl.org/dc/elements/1.1/"/>
    <ds:schemaRef ds:uri="http://schemas.microsoft.com/office/2006/metadata/properties"/>
    <ds:schemaRef ds:uri="075e2cdc-077e-4505-bf01-984002671eed"/>
    <ds:schemaRef ds:uri="http://www.w3.org/XML/1998/namespace"/>
    <ds:schemaRef ds:uri="http://purl.org/dc/dcmitype/"/>
  </ds:schemaRefs>
</ds:datastoreItem>
</file>

<file path=customXml/itemProps2.xml><?xml version="1.0" encoding="utf-8"?>
<ds:datastoreItem xmlns:ds="http://schemas.openxmlformats.org/officeDocument/2006/customXml" ds:itemID="{C138FF2F-0D4E-4191-B76D-55636BC935D6}"/>
</file>

<file path=customXml/itemProps3.xml><?xml version="1.0" encoding="utf-8"?>
<ds:datastoreItem xmlns:ds="http://schemas.openxmlformats.org/officeDocument/2006/customXml" ds:itemID="{875F4724-A406-4CDE-9003-F243CF31566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1336</TotalTime>
  <Words>1956</Words>
  <Application>Microsoft Office PowerPoint</Application>
  <PresentationFormat>On-screen Show (16:9)</PresentationFormat>
  <Paragraphs>393</Paragraphs>
  <Slides>38</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 Regular</vt:lpstr>
      <vt:lpstr>Lucida Grande</vt:lpstr>
      <vt:lpstr>sirba-web-1</vt:lpstr>
      <vt:lpstr>arial</vt:lpstr>
      <vt:lpstr>arial</vt:lpstr>
      <vt:lpstr>Calibri</vt:lpstr>
      <vt:lpstr>Wingdings</vt:lpstr>
      <vt:lpstr>04_G_PPT_Template_16.9</vt:lpstr>
      <vt:lpstr>Microservices 1</vt:lpstr>
      <vt:lpstr>PowerPoint Presentation</vt:lpstr>
      <vt:lpstr>PowerPoint Presentation</vt:lpstr>
      <vt:lpstr>Service registration</vt:lpstr>
      <vt:lpstr>Service registration illustration</vt:lpstr>
      <vt:lpstr>Service discovery</vt:lpstr>
      <vt:lpstr>Service discovery illustration </vt:lpstr>
      <vt:lpstr>Discovery characteristics </vt:lpstr>
      <vt:lpstr>PowerPoint Presentation</vt:lpstr>
      <vt:lpstr>PowerPoint Presentation</vt:lpstr>
      <vt:lpstr>Why we use configuration server</vt:lpstr>
      <vt:lpstr>PowerPoint Presentation</vt:lpstr>
      <vt:lpstr>Why we use circuit breaker </vt:lpstr>
      <vt:lpstr>How circuit breaker works? </vt:lpstr>
      <vt:lpstr>PowerPoint Presentation</vt:lpstr>
      <vt:lpstr>Logging issue in microservices</vt:lpstr>
      <vt:lpstr>Log management considerations - 1</vt:lpstr>
      <vt:lpstr>Log management considerations - 2</vt:lpstr>
      <vt:lpstr>Configurations in Spring Boot</vt:lpstr>
      <vt:lpstr>Configurations in Spring Boot</vt:lpstr>
      <vt:lpstr>Configurations in Spring Boot</vt:lpstr>
      <vt:lpstr>API logging messages challenges </vt:lpstr>
      <vt:lpstr>Why MDC</vt:lpstr>
      <vt:lpstr>Why MDC</vt:lpstr>
      <vt:lpstr>Elastic Stack (formerly known as ELK Stack)</vt:lpstr>
      <vt:lpstr>Elastic Stack illustration</vt:lpstr>
      <vt:lpstr>PowerPoint Presentation</vt:lpstr>
      <vt:lpstr>Why caching in Microservices </vt:lpstr>
      <vt:lpstr>Considerations</vt:lpstr>
      <vt:lpstr>Question – where do you put the cache?</vt:lpstr>
      <vt:lpstr>PowerPoint Presentation</vt:lpstr>
      <vt:lpstr>Pattern 1 - Embedded Cache </vt:lpstr>
      <vt:lpstr>Pattern 2 - Client-Server Cache </vt:lpstr>
      <vt:lpstr>Pattern 3 - Reverse Proxy Cache  </vt:lpstr>
      <vt:lpstr>Pros &amp; Cons</vt:lpstr>
      <vt:lpstr>Exercises</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dc:title>
  <dc:creator>Yeung, Anders</dc:creator>
  <cp:lastModifiedBy>Kwok, Jeffrey</cp:lastModifiedBy>
  <cp:revision>82</cp:revision>
  <dcterms:created xsi:type="dcterms:W3CDTF">2020-03-06T08:49:42Z</dcterms:created>
  <dcterms:modified xsi:type="dcterms:W3CDTF">2020-04-08T05:58:28Z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0x01010017BCF753C9CCAD4BB7002EFF7B16FFCA</vt:lpwstr>
  </property>
</Properties>
</file>