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Lst>
  <p:notesMasterIdLst>
    <p:notesMasterId r:id="rId50"/>
  </p:notesMasterIdLst>
  <p:sldIdLst>
    <p:sldId id="256" r:id="rId5"/>
    <p:sldId id="460" r:id="rId6"/>
    <p:sldId id="478" r:id="rId7"/>
    <p:sldId id="347" r:id="rId8"/>
    <p:sldId id="344" r:id="rId9"/>
    <p:sldId id="345" r:id="rId10"/>
    <p:sldId id="346" r:id="rId11"/>
    <p:sldId id="335" r:id="rId12"/>
    <p:sldId id="336" r:id="rId13"/>
    <p:sldId id="338" r:id="rId14"/>
    <p:sldId id="479" r:id="rId15"/>
    <p:sldId id="451" r:id="rId16"/>
    <p:sldId id="323" r:id="rId17"/>
    <p:sldId id="465" r:id="rId18"/>
    <p:sldId id="463" r:id="rId19"/>
    <p:sldId id="464" r:id="rId20"/>
    <p:sldId id="480" r:id="rId21"/>
    <p:sldId id="438" r:id="rId22"/>
    <p:sldId id="466" r:id="rId23"/>
    <p:sldId id="474" r:id="rId24"/>
    <p:sldId id="475" r:id="rId25"/>
    <p:sldId id="327" r:id="rId26"/>
    <p:sldId id="484" r:id="rId27"/>
    <p:sldId id="487" r:id="rId28"/>
    <p:sldId id="485" r:id="rId29"/>
    <p:sldId id="486" r:id="rId30"/>
    <p:sldId id="488" r:id="rId31"/>
    <p:sldId id="489" r:id="rId32"/>
    <p:sldId id="490" r:id="rId33"/>
    <p:sldId id="491" r:id="rId34"/>
    <p:sldId id="492" r:id="rId35"/>
    <p:sldId id="493" r:id="rId36"/>
    <p:sldId id="494" r:id="rId37"/>
    <p:sldId id="496" r:id="rId38"/>
    <p:sldId id="497" r:id="rId39"/>
    <p:sldId id="502" r:id="rId40"/>
    <p:sldId id="499" r:id="rId41"/>
    <p:sldId id="498" r:id="rId42"/>
    <p:sldId id="500" r:id="rId43"/>
    <p:sldId id="501" r:id="rId44"/>
    <p:sldId id="482" r:id="rId45"/>
    <p:sldId id="339" r:id="rId46"/>
    <p:sldId id="483" r:id="rId47"/>
    <p:sldId id="461" r:id="rId48"/>
    <p:sldId id="477" r:id="rId49"/>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989926-575A-41BC-B672-A1A2384E9C20}" v="137" dt="2020-03-16T04:04:32.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715" autoAdjust="0"/>
  </p:normalViewPr>
  <p:slideViewPr>
    <p:cSldViewPr snapToGrid="0">
      <p:cViewPr varScale="1">
        <p:scale>
          <a:sx n="70" d="100"/>
          <a:sy n="70" d="100"/>
        </p:scale>
        <p:origin x="1171"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Jaicee H." userId="e5927eaa-06cd-477b-8660-03fffce8533b" providerId="ADAL" clId="{39F1305F-2C78-4A9B-89EC-A82EFB8C1983}"/>
    <pc:docChg chg="addSld modSld">
      <pc:chgData name="Lam, Jaicee H." userId="e5927eaa-06cd-477b-8660-03fffce8533b" providerId="ADAL" clId="{39F1305F-2C78-4A9B-89EC-A82EFB8C1983}" dt="2020-03-10T07:16:28.348" v="37" actId="403"/>
      <pc:docMkLst>
        <pc:docMk/>
      </pc:docMkLst>
      <pc:sldChg chg="modSp">
        <pc:chgData name="Lam, Jaicee H." userId="e5927eaa-06cd-477b-8660-03fffce8533b" providerId="ADAL" clId="{39F1305F-2C78-4A9B-89EC-A82EFB8C1983}" dt="2020-03-10T07:15:41.629" v="8" actId="20577"/>
        <pc:sldMkLst>
          <pc:docMk/>
          <pc:sldMk cId="1729034806" sldId="461"/>
        </pc:sldMkLst>
        <pc:spChg chg="mod">
          <ac:chgData name="Lam, Jaicee H." userId="e5927eaa-06cd-477b-8660-03fffce8533b" providerId="ADAL" clId="{39F1305F-2C78-4A9B-89EC-A82EFB8C1983}" dt="2020-03-10T07:15:41.629" v="8" actId="20577"/>
          <ac:spMkLst>
            <pc:docMk/>
            <pc:sldMk cId="1729034806" sldId="461"/>
            <ac:spMk id="2" creationId="{764FAE08-C12C-4965-BEB6-56834CECD7CC}"/>
          </ac:spMkLst>
        </pc:spChg>
      </pc:sldChg>
      <pc:sldChg chg="modSp add">
        <pc:chgData name="Lam, Jaicee H." userId="e5927eaa-06cd-477b-8660-03fffce8533b" providerId="ADAL" clId="{39F1305F-2C78-4A9B-89EC-A82EFB8C1983}" dt="2020-03-10T07:16:28.348" v="37" actId="403"/>
        <pc:sldMkLst>
          <pc:docMk/>
          <pc:sldMk cId="606552200" sldId="483"/>
        </pc:sldMkLst>
        <pc:spChg chg="mod">
          <ac:chgData name="Lam, Jaicee H." userId="e5927eaa-06cd-477b-8660-03fffce8533b" providerId="ADAL" clId="{39F1305F-2C78-4A9B-89EC-A82EFB8C1983}" dt="2020-03-10T07:16:28.348" v="37" actId="403"/>
          <ac:spMkLst>
            <pc:docMk/>
            <pc:sldMk cId="606552200" sldId="483"/>
            <ac:spMk id="4" creationId="{F4D5FF00-BE13-48F4-A7B0-BDCA3F13BE82}"/>
          </ac:spMkLst>
        </pc:spChg>
        <pc:spChg chg="mod">
          <ac:chgData name="Lam, Jaicee H." userId="e5927eaa-06cd-477b-8660-03fffce8533b" providerId="ADAL" clId="{39F1305F-2C78-4A9B-89EC-A82EFB8C1983}" dt="2020-03-10T07:15:56.173" v="16" actId="20577"/>
          <ac:spMkLst>
            <pc:docMk/>
            <pc:sldMk cId="606552200" sldId="483"/>
            <ac:spMk id="7" creationId="{6A562434-B3D4-47FC-BC14-7457A56BE41E}"/>
          </ac:spMkLst>
        </pc:spChg>
      </pc:sldChg>
    </pc:docChg>
  </pc:docChgLst>
  <pc:docChgLst>
    <pc:chgData name="Kwok, Jeffrey" userId="fbec0761-eb99-44b1-8af3-ab907abe7c2d" providerId="ADAL" clId="{FB989926-575A-41BC-B672-A1A2384E9C20}"/>
    <pc:docChg chg="undo custSel addSld delSld modSld sldOrd">
      <pc:chgData name="Kwok, Jeffrey" userId="fbec0761-eb99-44b1-8af3-ab907abe7c2d" providerId="ADAL" clId="{FB989926-575A-41BC-B672-A1A2384E9C20}" dt="2020-03-16T04:26:37.632" v="4034" actId="20577"/>
      <pc:docMkLst>
        <pc:docMk/>
      </pc:docMkLst>
      <pc:sldChg chg="modSp">
        <pc:chgData name="Kwok, Jeffrey" userId="fbec0761-eb99-44b1-8af3-ab907abe7c2d" providerId="ADAL" clId="{FB989926-575A-41BC-B672-A1A2384E9C20}" dt="2020-03-11T02:03:05.469" v="312" actId="14100"/>
        <pc:sldMkLst>
          <pc:docMk/>
          <pc:sldMk cId="2042662919" sldId="327"/>
        </pc:sldMkLst>
        <pc:spChg chg="mod">
          <ac:chgData name="Kwok, Jeffrey" userId="fbec0761-eb99-44b1-8af3-ab907abe7c2d" providerId="ADAL" clId="{FB989926-575A-41BC-B672-A1A2384E9C20}" dt="2020-03-11T02:01:52.681" v="303" actId="6549"/>
          <ac:spMkLst>
            <pc:docMk/>
            <pc:sldMk cId="2042662919" sldId="327"/>
            <ac:spMk id="5" creationId="{DCE074D9-290C-4BF5-BC6E-89A1935CB070}"/>
          </ac:spMkLst>
        </pc:spChg>
        <pc:spChg chg="mod">
          <ac:chgData name="Kwok, Jeffrey" userId="fbec0761-eb99-44b1-8af3-ab907abe7c2d" providerId="ADAL" clId="{FB989926-575A-41BC-B672-A1A2384E9C20}" dt="2020-03-11T02:03:05.469" v="312" actId="14100"/>
          <ac:spMkLst>
            <pc:docMk/>
            <pc:sldMk cId="2042662919" sldId="327"/>
            <ac:spMk id="7" creationId="{ED695FF6-BA23-4F24-A0CF-4CF41871CD64}"/>
          </ac:spMkLst>
        </pc:spChg>
      </pc:sldChg>
      <pc:sldChg chg="ord">
        <pc:chgData name="Kwok, Jeffrey" userId="fbec0761-eb99-44b1-8af3-ab907abe7c2d" providerId="ADAL" clId="{FB989926-575A-41BC-B672-A1A2384E9C20}" dt="2020-03-10T04:29:55.325" v="6"/>
        <pc:sldMkLst>
          <pc:docMk/>
          <pc:sldMk cId="3814489631" sldId="335"/>
        </pc:sldMkLst>
      </pc:sldChg>
      <pc:sldChg chg="ord">
        <pc:chgData name="Kwok, Jeffrey" userId="fbec0761-eb99-44b1-8af3-ab907abe7c2d" providerId="ADAL" clId="{FB989926-575A-41BC-B672-A1A2384E9C20}" dt="2020-03-10T04:29:55.325" v="6"/>
        <pc:sldMkLst>
          <pc:docMk/>
          <pc:sldMk cId="3582107906" sldId="336"/>
        </pc:sldMkLst>
      </pc:sldChg>
      <pc:sldChg chg="ord">
        <pc:chgData name="Kwok, Jeffrey" userId="fbec0761-eb99-44b1-8af3-ab907abe7c2d" providerId="ADAL" clId="{FB989926-575A-41BC-B672-A1A2384E9C20}" dt="2020-03-10T04:29:55.325" v="6"/>
        <pc:sldMkLst>
          <pc:docMk/>
          <pc:sldMk cId="1854311952" sldId="338"/>
        </pc:sldMkLst>
      </pc:sldChg>
      <pc:sldChg chg="modSp ord">
        <pc:chgData name="Kwok, Jeffrey" userId="fbec0761-eb99-44b1-8af3-ab907abe7c2d" providerId="ADAL" clId="{FB989926-575A-41BC-B672-A1A2384E9C20}" dt="2020-03-10T04:32:23.059" v="32" actId="20577"/>
        <pc:sldMkLst>
          <pc:docMk/>
          <pc:sldMk cId="1542068040" sldId="339"/>
        </pc:sldMkLst>
        <pc:spChg chg="mod">
          <ac:chgData name="Kwok, Jeffrey" userId="fbec0761-eb99-44b1-8af3-ab907abe7c2d" providerId="ADAL" clId="{FB989926-575A-41BC-B672-A1A2384E9C20}" dt="2020-03-10T04:32:23.059" v="32" actId="20577"/>
          <ac:spMkLst>
            <pc:docMk/>
            <pc:sldMk cId="1542068040" sldId="339"/>
            <ac:spMk id="3" creationId="{00000000-0000-0000-0000-000000000000}"/>
          </ac:spMkLst>
        </pc:spChg>
      </pc:sldChg>
      <pc:sldChg chg="ord">
        <pc:chgData name="Kwok, Jeffrey" userId="fbec0761-eb99-44b1-8af3-ab907abe7c2d" providerId="ADAL" clId="{FB989926-575A-41BC-B672-A1A2384E9C20}" dt="2020-03-10T04:31:08.378" v="11"/>
        <pc:sldMkLst>
          <pc:docMk/>
          <pc:sldMk cId="1015665767" sldId="344"/>
        </pc:sldMkLst>
      </pc:sldChg>
      <pc:sldChg chg="ord">
        <pc:chgData name="Kwok, Jeffrey" userId="fbec0761-eb99-44b1-8af3-ab907abe7c2d" providerId="ADAL" clId="{FB989926-575A-41BC-B672-A1A2384E9C20}" dt="2020-03-10T04:31:08.378" v="11"/>
        <pc:sldMkLst>
          <pc:docMk/>
          <pc:sldMk cId="2423303212" sldId="345"/>
        </pc:sldMkLst>
      </pc:sldChg>
      <pc:sldChg chg="ord">
        <pc:chgData name="Kwok, Jeffrey" userId="fbec0761-eb99-44b1-8af3-ab907abe7c2d" providerId="ADAL" clId="{FB989926-575A-41BC-B672-A1A2384E9C20}" dt="2020-03-10T04:31:08.378" v="11"/>
        <pc:sldMkLst>
          <pc:docMk/>
          <pc:sldMk cId="370125262" sldId="346"/>
        </pc:sldMkLst>
      </pc:sldChg>
      <pc:sldChg chg="ord">
        <pc:chgData name="Kwok, Jeffrey" userId="fbec0761-eb99-44b1-8af3-ab907abe7c2d" providerId="ADAL" clId="{FB989926-575A-41BC-B672-A1A2384E9C20}" dt="2020-03-10T04:29:55.325" v="6"/>
        <pc:sldMkLst>
          <pc:docMk/>
          <pc:sldMk cId="3887812524" sldId="347"/>
        </pc:sldMkLst>
      </pc:sldChg>
      <pc:sldChg chg="modSp">
        <pc:chgData name="Kwok, Jeffrey" userId="fbec0761-eb99-44b1-8af3-ab907abe7c2d" providerId="ADAL" clId="{FB989926-575A-41BC-B672-A1A2384E9C20}" dt="2020-03-10T06:51:07.195" v="114" actId="20577"/>
        <pc:sldMkLst>
          <pc:docMk/>
          <pc:sldMk cId="2919085752" sldId="438"/>
        </pc:sldMkLst>
        <pc:spChg chg="mod">
          <ac:chgData name="Kwok, Jeffrey" userId="fbec0761-eb99-44b1-8af3-ab907abe7c2d" providerId="ADAL" clId="{FB989926-575A-41BC-B672-A1A2384E9C20}" dt="2020-03-10T06:51:07.195" v="114" actId="20577"/>
          <ac:spMkLst>
            <pc:docMk/>
            <pc:sldMk cId="2919085752" sldId="438"/>
            <ac:spMk id="8" creationId="{0A773564-EA61-450F-B706-39207DD52D4F}"/>
          </ac:spMkLst>
        </pc:spChg>
      </pc:sldChg>
      <pc:sldChg chg="modSp">
        <pc:chgData name="Kwok, Jeffrey" userId="fbec0761-eb99-44b1-8af3-ab907abe7c2d" providerId="ADAL" clId="{FB989926-575A-41BC-B672-A1A2384E9C20}" dt="2020-03-16T04:23:58.055" v="3786" actId="20577"/>
        <pc:sldMkLst>
          <pc:docMk/>
          <pc:sldMk cId="2399123001" sldId="460"/>
        </pc:sldMkLst>
        <pc:spChg chg="mod">
          <ac:chgData name="Kwok, Jeffrey" userId="fbec0761-eb99-44b1-8af3-ab907abe7c2d" providerId="ADAL" clId="{FB989926-575A-41BC-B672-A1A2384E9C20}" dt="2020-03-16T04:23:58.055" v="3786" actId="20577"/>
          <ac:spMkLst>
            <pc:docMk/>
            <pc:sldMk cId="2399123001" sldId="460"/>
            <ac:spMk id="7" creationId="{90FBFAE5-6444-4D6B-9B7B-3D71E17F821A}"/>
          </ac:spMkLst>
        </pc:spChg>
      </pc:sldChg>
      <pc:sldChg chg="modSp">
        <pc:chgData name="Kwok, Jeffrey" userId="fbec0761-eb99-44b1-8af3-ab907abe7c2d" providerId="ADAL" clId="{FB989926-575A-41BC-B672-A1A2384E9C20}" dt="2020-03-10T06:52:13.938" v="151" actId="20577"/>
        <pc:sldMkLst>
          <pc:docMk/>
          <pc:sldMk cId="434345284" sldId="466"/>
        </pc:sldMkLst>
        <pc:spChg chg="mod">
          <ac:chgData name="Kwok, Jeffrey" userId="fbec0761-eb99-44b1-8af3-ab907abe7c2d" providerId="ADAL" clId="{FB989926-575A-41BC-B672-A1A2384E9C20}" dt="2020-03-10T06:52:13.938" v="151" actId="20577"/>
          <ac:spMkLst>
            <pc:docMk/>
            <pc:sldMk cId="434345284" sldId="466"/>
            <ac:spMk id="4" creationId="{9DFDF108-E661-4563-BE99-FED0EEA9B499}"/>
          </ac:spMkLst>
        </pc:spChg>
      </pc:sldChg>
      <pc:sldChg chg="add del">
        <pc:chgData name="Kwok, Jeffrey" userId="fbec0761-eb99-44b1-8af3-ab907abe7c2d" providerId="ADAL" clId="{FB989926-575A-41BC-B672-A1A2384E9C20}" dt="2020-03-16T04:24:39.170" v="3798" actId="2696"/>
        <pc:sldMkLst>
          <pc:docMk/>
          <pc:sldMk cId="1561816445" sldId="468"/>
        </pc:sldMkLst>
      </pc:sldChg>
      <pc:sldChg chg="add del">
        <pc:chgData name="Kwok, Jeffrey" userId="fbec0761-eb99-44b1-8af3-ab907abe7c2d" providerId="ADAL" clId="{FB989926-575A-41BC-B672-A1A2384E9C20}" dt="2020-03-16T04:24:39.167" v="3797" actId="2696"/>
        <pc:sldMkLst>
          <pc:docMk/>
          <pc:sldMk cId="3075174318" sldId="469"/>
        </pc:sldMkLst>
      </pc:sldChg>
      <pc:sldChg chg="add del">
        <pc:chgData name="Kwok, Jeffrey" userId="fbec0761-eb99-44b1-8af3-ab907abe7c2d" providerId="ADAL" clId="{FB989926-575A-41BC-B672-A1A2384E9C20}" dt="2020-03-16T04:24:39.160" v="3795" actId="2696"/>
        <pc:sldMkLst>
          <pc:docMk/>
          <pc:sldMk cId="2531640506" sldId="470"/>
        </pc:sldMkLst>
      </pc:sldChg>
      <pc:sldChg chg="delSp del">
        <pc:chgData name="Kwok, Jeffrey" userId="fbec0761-eb99-44b1-8af3-ab907abe7c2d" providerId="ADAL" clId="{FB989926-575A-41BC-B672-A1A2384E9C20}" dt="2020-03-16T04:25:15.838" v="3802" actId="2696"/>
        <pc:sldMkLst>
          <pc:docMk/>
          <pc:sldMk cId="3722527851" sldId="472"/>
        </pc:sldMkLst>
        <pc:spChg chg="del">
          <ac:chgData name="Kwok, Jeffrey" userId="fbec0761-eb99-44b1-8af3-ab907abe7c2d" providerId="ADAL" clId="{FB989926-575A-41BC-B672-A1A2384E9C20}" dt="2020-03-16T04:18:35.832" v="3783" actId="478"/>
          <ac:spMkLst>
            <pc:docMk/>
            <pc:sldMk cId="3722527851" sldId="472"/>
            <ac:spMk id="4" creationId="{7CAAE555-94A1-492F-BD3D-B1D7DB7DA569}"/>
          </ac:spMkLst>
        </pc:spChg>
      </pc:sldChg>
      <pc:sldChg chg="modSp">
        <pc:chgData name="Kwok, Jeffrey" userId="fbec0761-eb99-44b1-8af3-ab907abe7c2d" providerId="ADAL" clId="{FB989926-575A-41BC-B672-A1A2384E9C20}" dt="2020-03-10T06:52:55.955" v="278" actId="20577"/>
        <pc:sldMkLst>
          <pc:docMk/>
          <pc:sldMk cId="3215587472" sldId="474"/>
        </pc:sldMkLst>
        <pc:spChg chg="mod">
          <ac:chgData name="Kwok, Jeffrey" userId="fbec0761-eb99-44b1-8af3-ab907abe7c2d" providerId="ADAL" clId="{FB989926-575A-41BC-B672-A1A2384E9C20}" dt="2020-03-10T06:52:55.955" v="278" actId="20577"/>
          <ac:spMkLst>
            <pc:docMk/>
            <pc:sldMk cId="3215587472" sldId="474"/>
            <ac:spMk id="4" creationId="{40E87F8A-6B98-437E-A20B-217BEB9C624A}"/>
          </ac:spMkLst>
        </pc:spChg>
      </pc:sldChg>
      <pc:sldChg chg="addSp modSp">
        <pc:chgData name="Kwok, Jeffrey" userId="fbec0761-eb99-44b1-8af3-ab907abe7c2d" providerId="ADAL" clId="{FB989926-575A-41BC-B672-A1A2384E9C20}" dt="2020-03-10T07:07:50.562" v="292" actId="1076"/>
        <pc:sldMkLst>
          <pc:docMk/>
          <pc:sldMk cId="161145690" sldId="475"/>
        </pc:sldMkLst>
        <pc:spChg chg="mod">
          <ac:chgData name="Kwok, Jeffrey" userId="fbec0761-eb99-44b1-8af3-ab907abe7c2d" providerId="ADAL" clId="{FB989926-575A-41BC-B672-A1A2384E9C20}" dt="2020-03-10T07:07:30.007" v="289" actId="14100"/>
          <ac:spMkLst>
            <pc:docMk/>
            <pc:sldMk cId="161145690" sldId="475"/>
            <ac:spMk id="6" creationId="{09774591-3BA7-43EB-95D9-CB0BDF1E1E6B}"/>
          </ac:spMkLst>
        </pc:spChg>
        <pc:picChg chg="add mod">
          <ac:chgData name="Kwok, Jeffrey" userId="fbec0761-eb99-44b1-8af3-ab907abe7c2d" providerId="ADAL" clId="{FB989926-575A-41BC-B672-A1A2384E9C20}" dt="2020-03-10T07:07:50.562" v="292" actId="1076"/>
          <ac:picMkLst>
            <pc:docMk/>
            <pc:sldMk cId="161145690" sldId="475"/>
            <ac:picMk id="1026" creationId="{66C4C490-D12D-47BE-9D88-2DF955602503}"/>
          </ac:picMkLst>
        </pc:picChg>
      </pc:sldChg>
      <pc:sldChg chg="del">
        <pc:chgData name="Kwok, Jeffrey" userId="fbec0761-eb99-44b1-8af3-ab907abe7c2d" providerId="ADAL" clId="{FB989926-575A-41BC-B672-A1A2384E9C20}" dt="2020-03-16T04:18:15.802" v="3782" actId="2696"/>
        <pc:sldMkLst>
          <pc:docMk/>
          <pc:sldMk cId="3690013896" sldId="476"/>
        </pc:sldMkLst>
      </pc:sldChg>
      <pc:sldChg chg="addSp delSp modSp add">
        <pc:chgData name="Kwok, Jeffrey" userId="fbec0761-eb99-44b1-8af3-ab907abe7c2d" providerId="ADAL" clId="{FB989926-575A-41BC-B672-A1A2384E9C20}" dt="2020-03-10T04:33:25.203" v="36" actId="20577"/>
        <pc:sldMkLst>
          <pc:docMk/>
          <pc:sldMk cId="2279091390" sldId="478"/>
        </pc:sldMkLst>
        <pc:spChg chg="del">
          <ac:chgData name="Kwok, Jeffrey" userId="fbec0761-eb99-44b1-8af3-ab907abe7c2d" providerId="ADAL" clId="{FB989926-575A-41BC-B672-A1A2384E9C20}" dt="2020-03-10T04:33:15.594" v="34"/>
          <ac:spMkLst>
            <pc:docMk/>
            <pc:sldMk cId="2279091390" sldId="478"/>
            <ac:spMk id="4" creationId="{082ECF7E-BD9D-4C97-A124-D2B222614888}"/>
          </ac:spMkLst>
        </pc:spChg>
        <pc:spChg chg="add mod">
          <ac:chgData name="Kwok, Jeffrey" userId="fbec0761-eb99-44b1-8af3-ab907abe7c2d" providerId="ADAL" clId="{FB989926-575A-41BC-B672-A1A2384E9C20}" dt="2020-03-10T04:33:15.594" v="34"/>
          <ac:spMkLst>
            <pc:docMk/>
            <pc:sldMk cId="2279091390" sldId="478"/>
            <ac:spMk id="5" creationId="{7F59350E-FE55-422E-9825-F8BA391A942A}"/>
          </ac:spMkLst>
        </pc:spChg>
        <pc:spChg chg="add mod">
          <ac:chgData name="Kwok, Jeffrey" userId="fbec0761-eb99-44b1-8af3-ab907abe7c2d" providerId="ADAL" clId="{FB989926-575A-41BC-B672-A1A2384E9C20}" dt="2020-03-10T04:33:15.594" v="34"/>
          <ac:spMkLst>
            <pc:docMk/>
            <pc:sldMk cId="2279091390" sldId="478"/>
            <ac:spMk id="6" creationId="{125AD53F-EBB5-4393-B2A4-C2EDE0843FB4}"/>
          </ac:spMkLst>
        </pc:spChg>
        <pc:spChg chg="add mod">
          <ac:chgData name="Kwok, Jeffrey" userId="fbec0761-eb99-44b1-8af3-ab907abe7c2d" providerId="ADAL" clId="{FB989926-575A-41BC-B672-A1A2384E9C20}" dt="2020-03-10T04:33:25.203" v="36" actId="20577"/>
          <ac:spMkLst>
            <pc:docMk/>
            <pc:sldMk cId="2279091390" sldId="478"/>
            <ac:spMk id="7" creationId="{4696D44C-63E5-465B-9C5C-4B553785B145}"/>
          </ac:spMkLst>
        </pc:spChg>
      </pc:sldChg>
      <pc:sldChg chg="modSp add">
        <pc:chgData name="Kwok, Jeffrey" userId="fbec0761-eb99-44b1-8af3-ab907abe7c2d" providerId="ADAL" clId="{FB989926-575A-41BC-B672-A1A2384E9C20}" dt="2020-03-10T04:34:03.622" v="52" actId="20577"/>
        <pc:sldMkLst>
          <pc:docMk/>
          <pc:sldMk cId="2505905545" sldId="479"/>
        </pc:sldMkLst>
        <pc:spChg chg="mod">
          <ac:chgData name="Kwok, Jeffrey" userId="fbec0761-eb99-44b1-8af3-ab907abe7c2d" providerId="ADAL" clId="{FB989926-575A-41BC-B672-A1A2384E9C20}" dt="2020-03-10T04:34:03.622" v="52" actId="20577"/>
          <ac:spMkLst>
            <pc:docMk/>
            <pc:sldMk cId="2505905545" sldId="479"/>
            <ac:spMk id="7" creationId="{4696D44C-63E5-465B-9C5C-4B553785B145}"/>
          </ac:spMkLst>
        </pc:spChg>
      </pc:sldChg>
      <pc:sldChg chg="modSp add">
        <pc:chgData name="Kwok, Jeffrey" userId="fbec0761-eb99-44b1-8af3-ab907abe7c2d" providerId="ADAL" clId="{FB989926-575A-41BC-B672-A1A2384E9C20}" dt="2020-03-10T04:34:57.954" v="83" actId="20577"/>
        <pc:sldMkLst>
          <pc:docMk/>
          <pc:sldMk cId="262678539" sldId="480"/>
        </pc:sldMkLst>
        <pc:spChg chg="mod">
          <ac:chgData name="Kwok, Jeffrey" userId="fbec0761-eb99-44b1-8af3-ab907abe7c2d" providerId="ADAL" clId="{FB989926-575A-41BC-B672-A1A2384E9C20}" dt="2020-03-10T04:34:57.954" v="83" actId="20577"/>
          <ac:spMkLst>
            <pc:docMk/>
            <pc:sldMk cId="262678539" sldId="480"/>
            <ac:spMk id="7" creationId="{4696D44C-63E5-465B-9C5C-4B553785B145}"/>
          </ac:spMkLst>
        </pc:spChg>
      </pc:sldChg>
      <pc:sldChg chg="modSp add del">
        <pc:chgData name="Kwok, Jeffrey" userId="fbec0761-eb99-44b1-8af3-ab907abe7c2d" providerId="ADAL" clId="{FB989926-575A-41BC-B672-A1A2384E9C20}" dt="2020-03-16T04:24:39.164" v="3796" actId="2696"/>
        <pc:sldMkLst>
          <pc:docMk/>
          <pc:sldMk cId="2350312954" sldId="481"/>
        </pc:sldMkLst>
        <pc:spChg chg="mod">
          <ac:chgData name="Kwok, Jeffrey" userId="fbec0761-eb99-44b1-8af3-ab907abe7c2d" providerId="ADAL" clId="{FB989926-575A-41BC-B672-A1A2384E9C20}" dt="2020-03-10T04:35:29.919" v="103" actId="20577"/>
          <ac:spMkLst>
            <pc:docMk/>
            <pc:sldMk cId="2350312954" sldId="481"/>
            <ac:spMk id="7" creationId="{4696D44C-63E5-465B-9C5C-4B553785B145}"/>
          </ac:spMkLst>
        </pc:spChg>
      </pc:sldChg>
      <pc:sldChg chg="add del">
        <pc:chgData name="Kwok, Jeffrey" userId="fbec0761-eb99-44b1-8af3-ab907abe7c2d" providerId="ADAL" clId="{FB989926-575A-41BC-B672-A1A2384E9C20}" dt="2020-03-10T04:34:48.582" v="55"/>
        <pc:sldMkLst>
          <pc:docMk/>
          <pc:sldMk cId="3391324432" sldId="481"/>
        </pc:sldMkLst>
      </pc:sldChg>
      <pc:sldChg chg="modSp add">
        <pc:chgData name="Kwok, Jeffrey" userId="fbec0761-eb99-44b1-8af3-ab907abe7c2d" providerId="ADAL" clId="{FB989926-575A-41BC-B672-A1A2384E9C20}" dt="2020-03-10T04:36:06.796" v="107"/>
        <pc:sldMkLst>
          <pc:docMk/>
          <pc:sldMk cId="2116600909" sldId="482"/>
        </pc:sldMkLst>
        <pc:spChg chg="mod">
          <ac:chgData name="Kwok, Jeffrey" userId="fbec0761-eb99-44b1-8af3-ab907abe7c2d" providerId="ADAL" clId="{FB989926-575A-41BC-B672-A1A2384E9C20}" dt="2020-03-10T04:36:06.796" v="107"/>
          <ac:spMkLst>
            <pc:docMk/>
            <pc:sldMk cId="2116600909" sldId="482"/>
            <ac:spMk id="7" creationId="{4696D44C-63E5-465B-9C5C-4B553785B145}"/>
          </ac:spMkLst>
        </pc:spChg>
      </pc:sldChg>
      <pc:sldChg chg="modSp">
        <pc:chgData name="Kwok, Jeffrey" userId="fbec0761-eb99-44b1-8af3-ab907abe7c2d" providerId="ADAL" clId="{FB989926-575A-41BC-B672-A1A2384E9C20}" dt="2020-03-16T04:26:37.632" v="4034" actId="20577"/>
        <pc:sldMkLst>
          <pc:docMk/>
          <pc:sldMk cId="606552200" sldId="483"/>
        </pc:sldMkLst>
        <pc:spChg chg="mod">
          <ac:chgData name="Kwok, Jeffrey" userId="fbec0761-eb99-44b1-8af3-ab907abe7c2d" providerId="ADAL" clId="{FB989926-575A-41BC-B672-A1A2384E9C20}" dt="2020-03-16T04:26:37.632" v="4034" actId="20577"/>
          <ac:spMkLst>
            <pc:docMk/>
            <pc:sldMk cId="606552200" sldId="483"/>
            <ac:spMk id="4" creationId="{F4D5FF00-BE13-48F4-A7B0-BDCA3F13BE82}"/>
          </ac:spMkLst>
        </pc:spChg>
        <pc:spChg chg="mod">
          <ac:chgData name="Kwok, Jeffrey" userId="fbec0761-eb99-44b1-8af3-ab907abe7c2d" providerId="ADAL" clId="{FB989926-575A-41BC-B672-A1A2384E9C20}" dt="2020-03-16T04:25:42.032" v="3857" actId="20577"/>
          <ac:spMkLst>
            <pc:docMk/>
            <pc:sldMk cId="606552200" sldId="483"/>
            <ac:spMk id="6" creationId="{E802F3EC-10C2-4509-888E-A7368D552237}"/>
          </ac:spMkLst>
        </pc:spChg>
      </pc:sldChg>
      <pc:sldChg chg="addSp delSp modSp add">
        <pc:chgData name="Kwok, Jeffrey" userId="fbec0761-eb99-44b1-8af3-ab907abe7c2d" providerId="ADAL" clId="{FB989926-575A-41BC-B672-A1A2384E9C20}" dt="2020-03-11T02:22:46.053" v="980" actId="1076"/>
        <pc:sldMkLst>
          <pc:docMk/>
          <pc:sldMk cId="4144437409" sldId="484"/>
        </pc:sldMkLst>
        <pc:spChg chg="mod">
          <ac:chgData name="Kwok, Jeffrey" userId="fbec0761-eb99-44b1-8af3-ab907abe7c2d" providerId="ADAL" clId="{FB989926-575A-41BC-B672-A1A2384E9C20}" dt="2020-03-11T02:22:46.053" v="980" actId="1076"/>
          <ac:spMkLst>
            <pc:docMk/>
            <pc:sldMk cId="4144437409" sldId="484"/>
            <ac:spMk id="7" creationId="{ED695FF6-BA23-4F24-A0CF-4CF41871CD64}"/>
          </ac:spMkLst>
        </pc:spChg>
        <pc:picChg chg="add del mod">
          <ac:chgData name="Kwok, Jeffrey" userId="fbec0761-eb99-44b1-8af3-ab907abe7c2d" providerId="ADAL" clId="{FB989926-575A-41BC-B672-A1A2384E9C20}" dt="2020-03-11T02:22:26.533" v="974" actId="478"/>
          <ac:picMkLst>
            <pc:docMk/>
            <pc:sldMk cId="4144437409" sldId="484"/>
            <ac:picMk id="9" creationId="{25DB4D68-EB9F-42EB-B22B-9DBA0A896CE0}"/>
          </ac:picMkLst>
        </pc:picChg>
        <pc:picChg chg="add mod">
          <ac:chgData name="Kwok, Jeffrey" userId="fbec0761-eb99-44b1-8af3-ab907abe7c2d" providerId="ADAL" clId="{FB989926-575A-41BC-B672-A1A2384E9C20}" dt="2020-03-11T02:22:35.516" v="978" actId="14100"/>
          <ac:picMkLst>
            <pc:docMk/>
            <pc:sldMk cId="4144437409" sldId="484"/>
            <ac:picMk id="10" creationId="{A1DC3ABE-F6FF-4859-A36D-17B17E58F9F3}"/>
          </ac:picMkLst>
        </pc:picChg>
      </pc:sldChg>
      <pc:sldChg chg="addSp delSp modSp add">
        <pc:chgData name="Kwok, Jeffrey" userId="fbec0761-eb99-44b1-8af3-ab907abe7c2d" providerId="ADAL" clId="{FB989926-575A-41BC-B672-A1A2384E9C20}" dt="2020-03-11T02:14:39.891" v="846" actId="1076"/>
        <pc:sldMkLst>
          <pc:docMk/>
          <pc:sldMk cId="1583047365" sldId="485"/>
        </pc:sldMkLst>
        <pc:spChg chg="mod">
          <ac:chgData name="Kwok, Jeffrey" userId="fbec0761-eb99-44b1-8af3-ab907abe7c2d" providerId="ADAL" clId="{FB989926-575A-41BC-B672-A1A2384E9C20}" dt="2020-03-11T02:14:14.394" v="840" actId="20577"/>
          <ac:spMkLst>
            <pc:docMk/>
            <pc:sldMk cId="1583047365" sldId="485"/>
            <ac:spMk id="7" creationId="{ED695FF6-BA23-4F24-A0CF-4CF41871CD64}"/>
          </ac:spMkLst>
        </pc:spChg>
        <pc:picChg chg="del">
          <ac:chgData name="Kwok, Jeffrey" userId="fbec0761-eb99-44b1-8af3-ab907abe7c2d" providerId="ADAL" clId="{FB989926-575A-41BC-B672-A1A2384E9C20}" dt="2020-03-11T02:11:11.336" v="632" actId="478"/>
          <ac:picMkLst>
            <pc:docMk/>
            <pc:sldMk cId="1583047365" sldId="485"/>
            <ac:picMk id="9" creationId="{25DB4D68-EB9F-42EB-B22B-9DBA0A896CE0}"/>
          </ac:picMkLst>
        </pc:picChg>
        <pc:picChg chg="add mod">
          <ac:chgData name="Kwok, Jeffrey" userId="fbec0761-eb99-44b1-8af3-ab907abe7c2d" providerId="ADAL" clId="{FB989926-575A-41BC-B672-A1A2384E9C20}" dt="2020-03-11T02:14:37.275" v="845" actId="1076"/>
          <ac:picMkLst>
            <pc:docMk/>
            <pc:sldMk cId="1583047365" sldId="485"/>
            <ac:picMk id="10" creationId="{F715A1B8-1BCE-4E3A-9E3B-3C9E690D5A48}"/>
          </ac:picMkLst>
        </pc:picChg>
        <pc:picChg chg="add mod">
          <ac:chgData name="Kwok, Jeffrey" userId="fbec0761-eb99-44b1-8af3-ab907abe7c2d" providerId="ADAL" clId="{FB989926-575A-41BC-B672-A1A2384E9C20}" dt="2020-03-11T02:14:39.891" v="846" actId="1076"/>
          <ac:picMkLst>
            <pc:docMk/>
            <pc:sldMk cId="1583047365" sldId="485"/>
            <ac:picMk id="11" creationId="{E2BB8E09-E5A9-4AC9-96AF-E1B39629364C}"/>
          </ac:picMkLst>
        </pc:picChg>
      </pc:sldChg>
      <pc:sldChg chg="addSp delSp modSp add">
        <pc:chgData name="Kwok, Jeffrey" userId="fbec0761-eb99-44b1-8af3-ab907abe7c2d" providerId="ADAL" clId="{FB989926-575A-41BC-B672-A1A2384E9C20}" dt="2020-03-11T07:03:17.634" v="1168" actId="1076"/>
        <pc:sldMkLst>
          <pc:docMk/>
          <pc:sldMk cId="4064362050" sldId="486"/>
        </pc:sldMkLst>
        <pc:spChg chg="mod">
          <ac:chgData name="Kwok, Jeffrey" userId="fbec0761-eb99-44b1-8af3-ab907abe7c2d" providerId="ADAL" clId="{FB989926-575A-41BC-B672-A1A2384E9C20}" dt="2020-03-11T02:27:37.396" v="1161" actId="6549"/>
          <ac:spMkLst>
            <pc:docMk/>
            <pc:sldMk cId="4064362050" sldId="486"/>
            <ac:spMk id="7" creationId="{ED695FF6-BA23-4F24-A0CF-4CF41871CD64}"/>
          </ac:spMkLst>
        </pc:spChg>
        <pc:picChg chg="add del mod">
          <ac:chgData name="Kwok, Jeffrey" userId="fbec0761-eb99-44b1-8af3-ab907abe7c2d" providerId="ADAL" clId="{FB989926-575A-41BC-B672-A1A2384E9C20}" dt="2020-03-11T02:27:39.564" v="1162" actId="478"/>
          <ac:picMkLst>
            <pc:docMk/>
            <pc:sldMk cId="4064362050" sldId="486"/>
            <ac:picMk id="9" creationId="{E572ADE4-D2C8-45E2-BBF2-BF414FB751B3}"/>
          </ac:picMkLst>
        </pc:picChg>
        <pc:picChg chg="del">
          <ac:chgData name="Kwok, Jeffrey" userId="fbec0761-eb99-44b1-8af3-ab907abe7c2d" providerId="ADAL" clId="{FB989926-575A-41BC-B672-A1A2384E9C20}" dt="2020-03-11T02:15:06.457" v="884" actId="478"/>
          <ac:picMkLst>
            <pc:docMk/>
            <pc:sldMk cId="4064362050" sldId="486"/>
            <ac:picMk id="10" creationId="{F715A1B8-1BCE-4E3A-9E3B-3C9E690D5A48}"/>
          </ac:picMkLst>
        </pc:picChg>
        <pc:picChg chg="del">
          <ac:chgData name="Kwok, Jeffrey" userId="fbec0761-eb99-44b1-8af3-ab907abe7c2d" providerId="ADAL" clId="{FB989926-575A-41BC-B672-A1A2384E9C20}" dt="2020-03-11T02:15:07.017" v="885" actId="478"/>
          <ac:picMkLst>
            <pc:docMk/>
            <pc:sldMk cId="4064362050" sldId="486"/>
            <ac:picMk id="11" creationId="{E2BB8E09-E5A9-4AC9-96AF-E1B39629364C}"/>
          </ac:picMkLst>
        </pc:picChg>
        <pc:picChg chg="add mod">
          <ac:chgData name="Kwok, Jeffrey" userId="fbec0761-eb99-44b1-8af3-ab907abe7c2d" providerId="ADAL" clId="{FB989926-575A-41BC-B672-A1A2384E9C20}" dt="2020-03-11T07:03:17.634" v="1168" actId="1076"/>
          <ac:picMkLst>
            <pc:docMk/>
            <pc:sldMk cId="4064362050" sldId="486"/>
            <ac:picMk id="12" creationId="{33B48201-8C2F-4627-86A3-9B593933F4BC}"/>
          </ac:picMkLst>
        </pc:picChg>
      </pc:sldChg>
      <pc:sldChg chg="add del ord">
        <pc:chgData name="Kwok, Jeffrey" userId="fbec0761-eb99-44b1-8af3-ab907abe7c2d" providerId="ADAL" clId="{FB989926-575A-41BC-B672-A1A2384E9C20}" dt="2020-03-16T02:14:07.712" v="1567"/>
        <pc:sldMkLst>
          <pc:docMk/>
          <pc:sldMk cId="1073187636" sldId="487"/>
        </pc:sldMkLst>
      </pc:sldChg>
      <pc:sldChg chg="addSp delSp modSp add">
        <pc:chgData name="Kwok, Jeffrey" userId="fbec0761-eb99-44b1-8af3-ab907abe7c2d" providerId="ADAL" clId="{FB989926-575A-41BC-B672-A1A2384E9C20}" dt="2020-03-16T02:07:59.090" v="1483" actId="20577"/>
        <pc:sldMkLst>
          <pc:docMk/>
          <pc:sldMk cId="2142313230" sldId="488"/>
        </pc:sldMkLst>
        <pc:spChg chg="mod">
          <ac:chgData name="Kwok, Jeffrey" userId="fbec0761-eb99-44b1-8af3-ab907abe7c2d" providerId="ADAL" clId="{FB989926-575A-41BC-B672-A1A2384E9C20}" dt="2020-03-16T02:07:59.090" v="1483" actId="20577"/>
          <ac:spMkLst>
            <pc:docMk/>
            <pc:sldMk cId="2142313230" sldId="488"/>
            <ac:spMk id="5" creationId="{DCE074D9-290C-4BF5-BC6E-89A1935CB070}"/>
          </ac:spMkLst>
        </pc:spChg>
        <pc:spChg chg="mod">
          <ac:chgData name="Kwok, Jeffrey" userId="fbec0761-eb99-44b1-8af3-ab907abe7c2d" providerId="ADAL" clId="{FB989926-575A-41BC-B672-A1A2384E9C20}" dt="2020-03-16T02:07:29.799" v="1443" actId="20577"/>
          <ac:spMkLst>
            <pc:docMk/>
            <pc:sldMk cId="2142313230" sldId="488"/>
            <ac:spMk id="7" creationId="{ED695FF6-BA23-4F24-A0CF-4CF41871CD64}"/>
          </ac:spMkLst>
        </pc:spChg>
        <pc:picChg chg="add mod">
          <ac:chgData name="Kwok, Jeffrey" userId="fbec0761-eb99-44b1-8af3-ab907abe7c2d" providerId="ADAL" clId="{FB989926-575A-41BC-B672-A1A2384E9C20}" dt="2020-03-11T07:10:20.635" v="1271" actId="1076"/>
          <ac:picMkLst>
            <pc:docMk/>
            <pc:sldMk cId="2142313230" sldId="488"/>
            <ac:picMk id="9" creationId="{530A5D6C-8D12-4971-8110-F54105767226}"/>
          </ac:picMkLst>
        </pc:picChg>
        <pc:picChg chg="add mod">
          <ac:chgData name="Kwok, Jeffrey" userId="fbec0761-eb99-44b1-8af3-ab907abe7c2d" providerId="ADAL" clId="{FB989926-575A-41BC-B672-A1A2384E9C20}" dt="2020-03-11T07:10:12.644" v="1269" actId="14100"/>
          <ac:picMkLst>
            <pc:docMk/>
            <pc:sldMk cId="2142313230" sldId="488"/>
            <ac:picMk id="10" creationId="{D71BB491-9DBF-4CF2-9802-7D6DEBE5500B}"/>
          </ac:picMkLst>
        </pc:picChg>
        <pc:picChg chg="add del">
          <ac:chgData name="Kwok, Jeffrey" userId="fbec0761-eb99-44b1-8af3-ab907abe7c2d" providerId="ADAL" clId="{FB989926-575A-41BC-B672-A1A2384E9C20}" dt="2020-03-11T07:10:50.127" v="1273"/>
          <ac:picMkLst>
            <pc:docMk/>
            <pc:sldMk cId="2142313230" sldId="488"/>
            <ac:picMk id="11" creationId="{025D08EB-C406-4448-B3AE-B1A09FB8E36B}"/>
          </ac:picMkLst>
        </pc:picChg>
        <pc:picChg chg="del">
          <ac:chgData name="Kwok, Jeffrey" userId="fbec0761-eb99-44b1-8af3-ab907abe7c2d" providerId="ADAL" clId="{FB989926-575A-41BC-B672-A1A2384E9C20}" dt="2020-03-11T07:05:48.836" v="1170" actId="478"/>
          <ac:picMkLst>
            <pc:docMk/>
            <pc:sldMk cId="2142313230" sldId="488"/>
            <ac:picMk id="12" creationId="{33B48201-8C2F-4627-86A3-9B593933F4BC}"/>
          </ac:picMkLst>
        </pc:picChg>
      </pc:sldChg>
      <pc:sldChg chg="addSp delSp modSp add">
        <pc:chgData name="Kwok, Jeffrey" userId="fbec0761-eb99-44b1-8af3-ab907abe7c2d" providerId="ADAL" clId="{FB989926-575A-41BC-B672-A1A2384E9C20}" dt="2020-03-16T02:42:57.250" v="2295" actId="5793"/>
        <pc:sldMkLst>
          <pc:docMk/>
          <pc:sldMk cId="3892486165" sldId="489"/>
        </pc:sldMkLst>
        <pc:spChg chg="mod">
          <ac:chgData name="Kwok, Jeffrey" userId="fbec0761-eb99-44b1-8af3-ab907abe7c2d" providerId="ADAL" clId="{FB989926-575A-41BC-B672-A1A2384E9C20}" dt="2020-03-16T02:08:06.154" v="1491" actId="20577"/>
          <ac:spMkLst>
            <pc:docMk/>
            <pc:sldMk cId="3892486165" sldId="489"/>
            <ac:spMk id="5" creationId="{DCE074D9-290C-4BF5-BC6E-89A1935CB070}"/>
          </ac:spMkLst>
        </pc:spChg>
        <pc:spChg chg="mod">
          <ac:chgData name="Kwok, Jeffrey" userId="fbec0761-eb99-44b1-8af3-ab907abe7c2d" providerId="ADAL" clId="{FB989926-575A-41BC-B672-A1A2384E9C20}" dt="2020-03-16T02:42:57.250" v="2295" actId="5793"/>
          <ac:spMkLst>
            <pc:docMk/>
            <pc:sldMk cId="3892486165" sldId="489"/>
            <ac:spMk id="7" creationId="{ED695FF6-BA23-4F24-A0CF-4CF41871CD64}"/>
          </ac:spMkLst>
        </pc:spChg>
        <pc:picChg chg="add mod">
          <ac:chgData name="Kwok, Jeffrey" userId="fbec0761-eb99-44b1-8af3-ab907abe7c2d" providerId="ADAL" clId="{FB989926-575A-41BC-B672-A1A2384E9C20}" dt="2020-03-16T02:13:01.577" v="1561" actId="1076"/>
          <ac:picMkLst>
            <pc:docMk/>
            <pc:sldMk cId="3892486165" sldId="489"/>
            <ac:picMk id="9" creationId="{2C317EA1-D80E-44ED-84F9-B8A227E6CEB9}"/>
          </ac:picMkLst>
        </pc:picChg>
        <pc:picChg chg="del">
          <ac:chgData name="Kwok, Jeffrey" userId="fbec0761-eb99-44b1-8af3-ab907abe7c2d" providerId="ADAL" clId="{FB989926-575A-41BC-B672-A1A2384E9C20}" dt="2020-03-11T07:10:57.042" v="1275" actId="478"/>
          <ac:picMkLst>
            <pc:docMk/>
            <pc:sldMk cId="3892486165" sldId="489"/>
            <ac:picMk id="9" creationId="{530A5D6C-8D12-4971-8110-F54105767226}"/>
          </ac:picMkLst>
        </pc:picChg>
        <pc:picChg chg="del">
          <ac:chgData name="Kwok, Jeffrey" userId="fbec0761-eb99-44b1-8af3-ab907abe7c2d" providerId="ADAL" clId="{FB989926-575A-41BC-B672-A1A2384E9C20}" dt="2020-03-11T07:10:57.964" v="1276" actId="478"/>
          <ac:picMkLst>
            <pc:docMk/>
            <pc:sldMk cId="3892486165" sldId="489"/>
            <ac:picMk id="10" creationId="{D71BB491-9DBF-4CF2-9802-7D6DEBE5500B}"/>
          </ac:picMkLst>
        </pc:picChg>
      </pc:sldChg>
      <pc:sldChg chg="modSp add">
        <pc:chgData name="Kwok, Jeffrey" userId="fbec0761-eb99-44b1-8af3-ab907abe7c2d" providerId="ADAL" clId="{FB989926-575A-41BC-B672-A1A2384E9C20}" dt="2020-03-16T02:27:56.659" v="1947" actId="20577"/>
        <pc:sldMkLst>
          <pc:docMk/>
          <pc:sldMk cId="2782131044" sldId="490"/>
        </pc:sldMkLst>
        <pc:spChg chg="mod">
          <ac:chgData name="Kwok, Jeffrey" userId="fbec0761-eb99-44b1-8af3-ab907abe7c2d" providerId="ADAL" clId="{FB989926-575A-41BC-B672-A1A2384E9C20}" dt="2020-03-16T02:27:56.659" v="1947" actId="20577"/>
          <ac:spMkLst>
            <pc:docMk/>
            <pc:sldMk cId="2782131044" sldId="490"/>
            <ac:spMk id="7" creationId="{ED695FF6-BA23-4F24-A0CF-4CF41871CD64}"/>
          </ac:spMkLst>
        </pc:spChg>
      </pc:sldChg>
      <pc:sldChg chg="addSp delSp modSp add">
        <pc:chgData name="Kwok, Jeffrey" userId="fbec0761-eb99-44b1-8af3-ab907abe7c2d" providerId="ADAL" clId="{FB989926-575A-41BC-B672-A1A2384E9C20}" dt="2020-03-16T02:27:38.248" v="1921" actId="478"/>
        <pc:sldMkLst>
          <pc:docMk/>
          <pc:sldMk cId="1964876930" sldId="491"/>
        </pc:sldMkLst>
        <pc:spChg chg="mod">
          <ac:chgData name="Kwok, Jeffrey" userId="fbec0761-eb99-44b1-8af3-ab907abe7c2d" providerId="ADAL" clId="{FB989926-575A-41BC-B672-A1A2384E9C20}" dt="2020-03-16T02:24:08.372" v="1915" actId="20577"/>
          <ac:spMkLst>
            <pc:docMk/>
            <pc:sldMk cId="1964876930" sldId="491"/>
            <ac:spMk id="7" creationId="{ED695FF6-BA23-4F24-A0CF-4CF41871CD64}"/>
          </ac:spMkLst>
        </pc:spChg>
        <pc:picChg chg="del">
          <ac:chgData name="Kwok, Jeffrey" userId="fbec0761-eb99-44b1-8af3-ab907abe7c2d" providerId="ADAL" clId="{FB989926-575A-41BC-B672-A1A2384E9C20}" dt="2020-03-16T02:22:20.232" v="1793" actId="478"/>
          <ac:picMkLst>
            <pc:docMk/>
            <pc:sldMk cId="1964876930" sldId="491"/>
            <ac:picMk id="9" creationId="{2C317EA1-D80E-44ED-84F9-B8A227E6CEB9}"/>
          </ac:picMkLst>
        </pc:picChg>
        <pc:picChg chg="add mod">
          <ac:chgData name="Kwok, Jeffrey" userId="fbec0761-eb99-44b1-8af3-ab907abe7c2d" providerId="ADAL" clId="{FB989926-575A-41BC-B672-A1A2384E9C20}" dt="2020-03-16T02:25:05.628" v="1919" actId="1076"/>
          <ac:picMkLst>
            <pc:docMk/>
            <pc:sldMk cId="1964876930" sldId="491"/>
            <ac:picMk id="10" creationId="{10B6E683-686B-4266-8876-A7DB73077632}"/>
          </ac:picMkLst>
        </pc:picChg>
        <pc:picChg chg="add mod">
          <ac:chgData name="Kwok, Jeffrey" userId="fbec0761-eb99-44b1-8af3-ab907abe7c2d" providerId="ADAL" clId="{FB989926-575A-41BC-B672-A1A2384E9C20}" dt="2020-03-16T02:25:03.660" v="1918" actId="1076"/>
          <ac:picMkLst>
            <pc:docMk/>
            <pc:sldMk cId="1964876930" sldId="491"/>
            <ac:picMk id="11" creationId="{0BF57A66-E1AA-4DB5-B8F4-1FC24888F0CA}"/>
          </ac:picMkLst>
        </pc:picChg>
        <pc:picChg chg="add del">
          <ac:chgData name="Kwok, Jeffrey" userId="fbec0761-eb99-44b1-8af3-ab907abe7c2d" providerId="ADAL" clId="{FB989926-575A-41BC-B672-A1A2384E9C20}" dt="2020-03-16T02:27:38.248" v="1921" actId="478"/>
          <ac:picMkLst>
            <pc:docMk/>
            <pc:sldMk cId="1964876930" sldId="491"/>
            <ac:picMk id="12" creationId="{15BE652A-7665-4BBB-A415-EAE09B1A7A42}"/>
          </ac:picMkLst>
        </pc:picChg>
      </pc:sldChg>
      <pc:sldChg chg="addSp delSp modSp add">
        <pc:chgData name="Kwok, Jeffrey" userId="fbec0761-eb99-44b1-8af3-ab907abe7c2d" providerId="ADAL" clId="{FB989926-575A-41BC-B672-A1A2384E9C20}" dt="2020-03-16T02:42:13.062" v="2291" actId="6549"/>
        <pc:sldMkLst>
          <pc:docMk/>
          <pc:sldMk cId="1174667413" sldId="492"/>
        </pc:sldMkLst>
        <pc:spChg chg="mod">
          <ac:chgData name="Kwok, Jeffrey" userId="fbec0761-eb99-44b1-8af3-ab907abe7c2d" providerId="ADAL" clId="{FB989926-575A-41BC-B672-A1A2384E9C20}" dt="2020-03-16T02:27:46.890" v="1946" actId="20577"/>
          <ac:spMkLst>
            <pc:docMk/>
            <pc:sldMk cId="1174667413" sldId="492"/>
            <ac:spMk id="5" creationId="{DCE074D9-290C-4BF5-BC6E-89A1935CB070}"/>
          </ac:spMkLst>
        </pc:spChg>
        <pc:spChg chg="mod">
          <ac:chgData name="Kwok, Jeffrey" userId="fbec0761-eb99-44b1-8af3-ab907abe7c2d" providerId="ADAL" clId="{FB989926-575A-41BC-B672-A1A2384E9C20}" dt="2020-03-16T02:41:45.683" v="2284"/>
          <ac:spMkLst>
            <pc:docMk/>
            <pc:sldMk cId="1174667413" sldId="492"/>
            <ac:spMk id="7" creationId="{ED695FF6-BA23-4F24-A0CF-4CF41871CD64}"/>
          </ac:spMkLst>
        </pc:spChg>
        <pc:spChg chg="add mod">
          <ac:chgData name="Kwok, Jeffrey" userId="fbec0761-eb99-44b1-8af3-ab907abe7c2d" providerId="ADAL" clId="{FB989926-575A-41BC-B672-A1A2384E9C20}" dt="2020-03-16T02:42:13.062" v="2291" actId="6549"/>
          <ac:spMkLst>
            <pc:docMk/>
            <pc:sldMk cId="1174667413" sldId="492"/>
            <ac:spMk id="12" creationId="{CC8FF588-ABF8-4D84-9728-D08FEB1BDC4D}"/>
          </ac:spMkLst>
        </pc:spChg>
        <pc:picChg chg="add mod">
          <ac:chgData name="Kwok, Jeffrey" userId="fbec0761-eb99-44b1-8af3-ab907abe7c2d" providerId="ADAL" clId="{FB989926-575A-41BC-B672-A1A2384E9C20}" dt="2020-03-16T02:41:26.445" v="2281" actId="14100"/>
          <ac:picMkLst>
            <pc:docMk/>
            <pc:sldMk cId="1174667413" sldId="492"/>
            <ac:picMk id="9" creationId="{FDFC7400-B70D-4525-B2C4-913680EDF094}"/>
          </ac:picMkLst>
        </pc:picChg>
        <pc:picChg chg="del">
          <ac:chgData name="Kwok, Jeffrey" userId="fbec0761-eb99-44b1-8af3-ab907abe7c2d" providerId="ADAL" clId="{FB989926-575A-41BC-B672-A1A2384E9C20}" dt="2020-03-16T02:37:31.568" v="2161" actId="478"/>
          <ac:picMkLst>
            <pc:docMk/>
            <pc:sldMk cId="1174667413" sldId="492"/>
            <ac:picMk id="10" creationId="{10B6E683-686B-4266-8876-A7DB73077632}"/>
          </ac:picMkLst>
        </pc:picChg>
        <pc:picChg chg="del">
          <ac:chgData name="Kwok, Jeffrey" userId="fbec0761-eb99-44b1-8af3-ab907abe7c2d" providerId="ADAL" clId="{FB989926-575A-41BC-B672-A1A2384E9C20}" dt="2020-03-16T02:37:29.805" v="2160" actId="478"/>
          <ac:picMkLst>
            <pc:docMk/>
            <pc:sldMk cId="1174667413" sldId="492"/>
            <ac:picMk id="11" creationId="{0BF57A66-E1AA-4DB5-B8F4-1FC24888F0CA}"/>
          </ac:picMkLst>
        </pc:picChg>
      </pc:sldChg>
      <pc:sldChg chg="addSp delSp modSp add">
        <pc:chgData name="Kwok, Jeffrey" userId="fbec0761-eb99-44b1-8af3-ab907abe7c2d" providerId="ADAL" clId="{FB989926-575A-41BC-B672-A1A2384E9C20}" dt="2020-03-16T02:45:45.125" v="2345"/>
        <pc:sldMkLst>
          <pc:docMk/>
          <pc:sldMk cId="2115482019" sldId="493"/>
        </pc:sldMkLst>
        <pc:spChg chg="mod">
          <ac:chgData name="Kwok, Jeffrey" userId="fbec0761-eb99-44b1-8af3-ab907abe7c2d" providerId="ADAL" clId="{FB989926-575A-41BC-B672-A1A2384E9C20}" dt="2020-03-16T02:44:28.059" v="2335" actId="20577"/>
          <ac:spMkLst>
            <pc:docMk/>
            <pc:sldMk cId="2115482019" sldId="493"/>
            <ac:spMk id="5" creationId="{DCE074D9-290C-4BF5-BC6E-89A1935CB070}"/>
          </ac:spMkLst>
        </pc:spChg>
        <pc:spChg chg="mod">
          <ac:chgData name="Kwok, Jeffrey" userId="fbec0761-eb99-44b1-8af3-ab907abe7c2d" providerId="ADAL" clId="{FB989926-575A-41BC-B672-A1A2384E9C20}" dt="2020-03-16T02:44:50.292" v="2340" actId="6549"/>
          <ac:spMkLst>
            <pc:docMk/>
            <pc:sldMk cId="2115482019" sldId="493"/>
            <ac:spMk id="7" creationId="{ED695FF6-BA23-4F24-A0CF-4CF41871CD64}"/>
          </ac:spMkLst>
        </pc:spChg>
        <pc:spChg chg="del">
          <ac:chgData name="Kwok, Jeffrey" userId="fbec0761-eb99-44b1-8af3-ab907abe7c2d" providerId="ADAL" clId="{FB989926-575A-41BC-B672-A1A2384E9C20}" dt="2020-03-16T02:44:53.099" v="2341" actId="478"/>
          <ac:spMkLst>
            <pc:docMk/>
            <pc:sldMk cId="2115482019" sldId="493"/>
            <ac:spMk id="12" creationId="{CC8FF588-ABF8-4D84-9728-D08FEB1BDC4D}"/>
          </ac:spMkLst>
        </pc:spChg>
        <pc:picChg chg="del">
          <ac:chgData name="Kwok, Jeffrey" userId="fbec0761-eb99-44b1-8af3-ab907abe7c2d" providerId="ADAL" clId="{FB989926-575A-41BC-B672-A1A2384E9C20}" dt="2020-03-16T02:44:30.435" v="2336" actId="478"/>
          <ac:picMkLst>
            <pc:docMk/>
            <pc:sldMk cId="2115482019" sldId="493"/>
            <ac:picMk id="9" creationId="{FDFC7400-B70D-4525-B2C4-913680EDF094}"/>
          </ac:picMkLst>
        </pc:picChg>
        <pc:picChg chg="add mod">
          <ac:chgData name="Kwok, Jeffrey" userId="fbec0761-eb99-44b1-8af3-ab907abe7c2d" providerId="ADAL" clId="{FB989926-575A-41BC-B672-A1A2384E9C20}" dt="2020-03-16T02:45:42.242" v="2343" actId="1076"/>
          <ac:picMkLst>
            <pc:docMk/>
            <pc:sldMk cId="2115482019" sldId="493"/>
            <ac:picMk id="10" creationId="{C600EBAB-BD7D-4AB7-AEBC-7988873C4EC7}"/>
          </ac:picMkLst>
        </pc:picChg>
        <pc:picChg chg="add del">
          <ac:chgData name="Kwok, Jeffrey" userId="fbec0761-eb99-44b1-8af3-ab907abe7c2d" providerId="ADAL" clId="{FB989926-575A-41BC-B672-A1A2384E9C20}" dt="2020-03-16T02:45:45.125" v="2345"/>
          <ac:picMkLst>
            <pc:docMk/>
            <pc:sldMk cId="2115482019" sldId="493"/>
            <ac:picMk id="13" creationId="{0D90D1BB-A6A9-470A-8EA7-C6DB81486515}"/>
          </ac:picMkLst>
        </pc:picChg>
      </pc:sldChg>
      <pc:sldChg chg="addSp delSp modSp add">
        <pc:chgData name="Kwok, Jeffrey" userId="fbec0761-eb99-44b1-8af3-ab907abe7c2d" providerId="ADAL" clId="{FB989926-575A-41BC-B672-A1A2384E9C20}" dt="2020-03-16T02:54:27.932" v="2355" actId="1076"/>
        <pc:sldMkLst>
          <pc:docMk/>
          <pc:sldMk cId="2441250925" sldId="494"/>
        </pc:sldMkLst>
        <pc:spChg chg="mod">
          <ac:chgData name="Kwok, Jeffrey" userId="fbec0761-eb99-44b1-8af3-ab907abe7c2d" providerId="ADAL" clId="{FB989926-575A-41BC-B672-A1A2384E9C20}" dt="2020-03-16T02:46:12.586" v="2350" actId="1076"/>
          <ac:spMkLst>
            <pc:docMk/>
            <pc:sldMk cId="2441250925" sldId="494"/>
            <ac:spMk id="7" creationId="{ED695FF6-BA23-4F24-A0CF-4CF41871CD64}"/>
          </ac:spMkLst>
        </pc:spChg>
        <pc:picChg chg="add mod">
          <ac:chgData name="Kwok, Jeffrey" userId="fbec0761-eb99-44b1-8af3-ab907abe7c2d" providerId="ADAL" clId="{FB989926-575A-41BC-B672-A1A2384E9C20}" dt="2020-03-16T02:54:27.932" v="2355" actId="1076"/>
          <ac:picMkLst>
            <pc:docMk/>
            <pc:sldMk cId="2441250925" sldId="494"/>
            <ac:picMk id="9" creationId="{8EBF2887-268F-41B4-93A4-7B33E3BCDEB3}"/>
          </ac:picMkLst>
        </pc:picChg>
        <pc:picChg chg="del">
          <ac:chgData name="Kwok, Jeffrey" userId="fbec0761-eb99-44b1-8af3-ab907abe7c2d" providerId="ADAL" clId="{FB989926-575A-41BC-B672-A1A2384E9C20}" dt="2020-03-16T02:45:48.831" v="2347" actId="478"/>
          <ac:picMkLst>
            <pc:docMk/>
            <pc:sldMk cId="2441250925" sldId="494"/>
            <ac:picMk id="10" creationId="{C600EBAB-BD7D-4AB7-AEBC-7988873C4EC7}"/>
          </ac:picMkLst>
        </pc:picChg>
      </pc:sldChg>
      <pc:sldChg chg="addSp delSp modSp add del">
        <pc:chgData name="Kwok, Jeffrey" userId="fbec0761-eb99-44b1-8af3-ab907abe7c2d" providerId="ADAL" clId="{FB989926-575A-41BC-B672-A1A2384E9C20}" dt="2020-03-16T03:27:19.015" v="2523" actId="2696"/>
        <pc:sldMkLst>
          <pc:docMk/>
          <pc:sldMk cId="2706941713" sldId="495"/>
        </pc:sldMkLst>
        <pc:spChg chg="mod">
          <ac:chgData name="Kwok, Jeffrey" userId="fbec0761-eb99-44b1-8af3-ab907abe7c2d" providerId="ADAL" clId="{FB989926-575A-41BC-B672-A1A2384E9C20}" dt="2020-03-16T03:12:18.159" v="2517" actId="113"/>
          <ac:spMkLst>
            <pc:docMk/>
            <pc:sldMk cId="2706941713" sldId="495"/>
            <ac:spMk id="7" creationId="{ED695FF6-BA23-4F24-A0CF-4CF41871CD64}"/>
          </ac:spMkLst>
        </pc:spChg>
        <pc:picChg chg="del mod">
          <ac:chgData name="Kwok, Jeffrey" userId="fbec0761-eb99-44b1-8af3-ab907abe7c2d" providerId="ADAL" clId="{FB989926-575A-41BC-B672-A1A2384E9C20}" dt="2020-03-16T03:10:43.882" v="2360" actId="478"/>
          <ac:picMkLst>
            <pc:docMk/>
            <pc:sldMk cId="2706941713" sldId="495"/>
            <ac:picMk id="9" creationId="{8EBF2887-268F-41B4-93A4-7B33E3BCDEB3}"/>
          </ac:picMkLst>
        </pc:picChg>
        <pc:picChg chg="add mod">
          <ac:chgData name="Kwok, Jeffrey" userId="fbec0761-eb99-44b1-8af3-ab907abe7c2d" providerId="ADAL" clId="{FB989926-575A-41BC-B672-A1A2384E9C20}" dt="2020-03-16T03:13:46.557" v="2520" actId="1076"/>
          <ac:picMkLst>
            <pc:docMk/>
            <pc:sldMk cId="2706941713" sldId="495"/>
            <ac:picMk id="10" creationId="{CF9D6CE7-75CA-44A5-AFB1-BB77DB7609F4}"/>
          </ac:picMkLst>
        </pc:picChg>
      </pc:sldChg>
      <pc:sldChg chg="addSp delSp modSp add">
        <pc:chgData name="Kwok, Jeffrey" userId="fbec0761-eb99-44b1-8af3-ab907abe7c2d" providerId="ADAL" clId="{FB989926-575A-41BC-B672-A1A2384E9C20}" dt="2020-03-16T03:27:56.624" v="2527" actId="14100"/>
        <pc:sldMkLst>
          <pc:docMk/>
          <pc:sldMk cId="1252360392" sldId="496"/>
        </pc:sldMkLst>
        <pc:picChg chg="add mod">
          <ac:chgData name="Kwok, Jeffrey" userId="fbec0761-eb99-44b1-8af3-ab907abe7c2d" providerId="ADAL" clId="{FB989926-575A-41BC-B672-A1A2384E9C20}" dt="2020-03-16T03:27:56.624" v="2527" actId="14100"/>
          <ac:picMkLst>
            <pc:docMk/>
            <pc:sldMk cId="1252360392" sldId="496"/>
            <ac:picMk id="9" creationId="{AC27691A-63FD-4564-A3C2-18953F75935B}"/>
          </ac:picMkLst>
        </pc:picChg>
        <pc:picChg chg="del">
          <ac:chgData name="Kwok, Jeffrey" userId="fbec0761-eb99-44b1-8af3-ab907abe7c2d" providerId="ADAL" clId="{FB989926-575A-41BC-B672-A1A2384E9C20}" dt="2020-03-16T03:13:51.854" v="2522" actId="478"/>
          <ac:picMkLst>
            <pc:docMk/>
            <pc:sldMk cId="1252360392" sldId="496"/>
            <ac:picMk id="10" creationId="{CF9D6CE7-75CA-44A5-AFB1-BB77DB7609F4}"/>
          </ac:picMkLst>
        </pc:picChg>
      </pc:sldChg>
      <pc:sldChg chg="add del">
        <pc:chgData name="Kwok, Jeffrey" userId="fbec0761-eb99-44b1-8af3-ab907abe7c2d" providerId="ADAL" clId="{FB989926-575A-41BC-B672-A1A2384E9C20}" dt="2020-03-16T03:10:41.758" v="2358" actId="2696"/>
        <pc:sldMkLst>
          <pc:docMk/>
          <pc:sldMk cId="3027700265" sldId="496"/>
        </pc:sldMkLst>
      </pc:sldChg>
      <pc:sldChg chg="addSp delSp modSp add">
        <pc:chgData name="Kwok, Jeffrey" userId="fbec0761-eb99-44b1-8af3-ab907abe7c2d" providerId="ADAL" clId="{FB989926-575A-41BC-B672-A1A2384E9C20}" dt="2020-03-16T03:51:36.068" v="3280"/>
        <pc:sldMkLst>
          <pc:docMk/>
          <pc:sldMk cId="2170331166" sldId="497"/>
        </pc:sldMkLst>
        <pc:spChg chg="mod">
          <ac:chgData name="Kwok, Jeffrey" userId="fbec0761-eb99-44b1-8af3-ab907abe7c2d" providerId="ADAL" clId="{FB989926-575A-41BC-B672-A1A2384E9C20}" dt="2020-03-16T03:29:09.748" v="2564" actId="14100"/>
          <ac:spMkLst>
            <pc:docMk/>
            <pc:sldMk cId="2170331166" sldId="497"/>
            <ac:spMk id="7" creationId="{ED695FF6-BA23-4F24-A0CF-4CF41871CD64}"/>
          </ac:spMkLst>
        </pc:spChg>
        <pc:picChg chg="del">
          <ac:chgData name="Kwok, Jeffrey" userId="fbec0761-eb99-44b1-8af3-ab907abe7c2d" providerId="ADAL" clId="{FB989926-575A-41BC-B672-A1A2384E9C20}" dt="2020-03-16T03:28:34.283" v="2529" actId="478"/>
          <ac:picMkLst>
            <pc:docMk/>
            <pc:sldMk cId="2170331166" sldId="497"/>
            <ac:picMk id="9" creationId="{AC27691A-63FD-4564-A3C2-18953F75935B}"/>
          </ac:picMkLst>
        </pc:picChg>
        <pc:picChg chg="add mod">
          <ac:chgData name="Kwok, Jeffrey" userId="fbec0761-eb99-44b1-8af3-ab907abe7c2d" providerId="ADAL" clId="{FB989926-575A-41BC-B672-A1A2384E9C20}" dt="2020-03-16T03:29:00.232" v="2549" actId="1076"/>
          <ac:picMkLst>
            <pc:docMk/>
            <pc:sldMk cId="2170331166" sldId="497"/>
            <ac:picMk id="10" creationId="{8BCCFB49-7AC8-4F4F-AAEC-5FC1D6528D9E}"/>
          </ac:picMkLst>
        </pc:picChg>
        <pc:picChg chg="add del">
          <ac:chgData name="Kwok, Jeffrey" userId="fbec0761-eb99-44b1-8af3-ab907abe7c2d" providerId="ADAL" clId="{FB989926-575A-41BC-B672-A1A2384E9C20}" dt="2020-03-16T03:51:36.068" v="3280"/>
          <ac:picMkLst>
            <pc:docMk/>
            <pc:sldMk cId="2170331166" sldId="497"/>
            <ac:picMk id="11" creationId="{F0364D19-4010-4146-8897-04A5699391CE}"/>
          </ac:picMkLst>
        </pc:picChg>
      </pc:sldChg>
      <pc:sldChg chg="modSp add ord">
        <pc:chgData name="Kwok, Jeffrey" userId="fbec0761-eb99-44b1-8af3-ab907abe7c2d" providerId="ADAL" clId="{FB989926-575A-41BC-B672-A1A2384E9C20}" dt="2020-03-16T03:38:15.606" v="2877"/>
        <pc:sldMkLst>
          <pc:docMk/>
          <pc:sldMk cId="2231925737" sldId="498"/>
        </pc:sldMkLst>
        <pc:spChg chg="mod">
          <ac:chgData name="Kwok, Jeffrey" userId="fbec0761-eb99-44b1-8af3-ab907abe7c2d" providerId="ADAL" clId="{FB989926-575A-41BC-B672-A1A2384E9C20}" dt="2020-03-16T03:33:57.657" v="2580" actId="20577"/>
          <ac:spMkLst>
            <pc:docMk/>
            <pc:sldMk cId="2231925737" sldId="498"/>
            <ac:spMk id="5" creationId="{DCE074D9-290C-4BF5-BC6E-89A1935CB070}"/>
          </ac:spMkLst>
        </pc:spChg>
      </pc:sldChg>
      <pc:sldChg chg="addSp delSp modSp add">
        <pc:chgData name="Kwok, Jeffrey" userId="fbec0761-eb99-44b1-8af3-ab907abe7c2d" providerId="ADAL" clId="{FB989926-575A-41BC-B672-A1A2384E9C20}" dt="2020-03-16T03:57:13.918" v="3534" actId="1076"/>
        <pc:sldMkLst>
          <pc:docMk/>
          <pc:sldMk cId="2227223952" sldId="499"/>
        </pc:sldMkLst>
        <pc:spChg chg="mod">
          <ac:chgData name="Kwok, Jeffrey" userId="fbec0761-eb99-44b1-8af3-ab907abe7c2d" providerId="ADAL" clId="{FB989926-575A-41BC-B672-A1A2384E9C20}" dt="2020-03-16T03:37:38.899" v="2874" actId="1076"/>
          <ac:spMkLst>
            <pc:docMk/>
            <pc:sldMk cId="2227223952" sldId="499"/>
            <ac:spMk id="5" creationId="{DCE074D9-290C-4BF5-BC6E-89A1935CB070}"/>
          </ac:spMkLst>
        </pc:spChg>
        <pc:spChg chg="mod">
          <ac:chgData name="Kwok, Jeffrey" userId="fbec0761-eb99-44b1-8af3-ab907abe7c2d" providerId="ADAL" clId="{FB989926-575A-41BC-B672-A1A2384E9C20}" dt="2020-03-16T03:51:00.726" v="3275" actId="20577"/>
          <ac:spMkLst>
            <pc:docMk/>
            <pc:sldMk cId="2227223952" sldId="499"/>
            <ac:spMk id="7" creationId="{ED695FF6-BA23-4F24-A0CF-4CF41871CD64}"/>
          </ac:spMkLst>
        </pc:spChg>
        <pc:picChg chg="add del mod">
          <ac:chgData name="Kwok, Jeffrey" userId="fbec0761-eb99-44b1-8af3-ab907abe7c2d" providerId="ADAL" clId="{FB989926-575A-41BC-B672-A1A2384E9C20}" dt="2020-03-16T03:51:03.660" v="3276" actId="478"/>
          <ac:picMkLst>
            <pc:docMk/>
            <pc:sldMk cId="2227223952" sldId="499"/>
            <ac:picMk id="9" creationId="{ADE7C96B-9CD3-43FE-B844-6A2AABC6661D}"/>
          </ac:picMkLst>
        </pc:picChg>
        <pc:picChg chg="del">
          <ac:chgData name="Kwok, Jeffrey" userId="fbec0761-eb99-44b1-8af3-ab907abe7c2d" providerId="ADAL" clId="{FB989926-575A-41BC-B672-A1A2384E9C20}" dt="2020-03-16T03:34:23.220" v="2622" actId="478"/>
          <ac:picMkLst>
            <pc:docMk/>
            <pc:sldMk cId="2227223952" sldId="499"/>
            <ac:picMk id="10" creationId="{C600EBAB-BD7D-4AB7-AEBC-7988873C4EC7}"/>
          </ac:picMkLst>
        </pc:picChg>
        <pc:picChg chg="add del mod">
          <ac:chgData name="Kwok, Jeffrey" userId="fbec0761-eb99-44b1-8af3-ab907abe7c2d" providerId="ADAL" clId="{FB989926-575A-41BC-B672-A1A2384E9C20}" dt="2020-03-16T03:57:11.226" v="3532" actId="478"/>
          <ac:picMkLst>
            <pc:docMk/>
            <pc:sldMk cId="2227223952" sldId="499"/>
            <ac:picMk id="11" creationId="{6091DD5D-220B-41FB-94D5-5D765529CE3C}"/>
          </ac:picMkLst>
        </pc:picChg>
        <pc:picChg chg="add mod">
          <ac:chgData name="Kwok, Jeffrey" userId="fbec0761-eb99-44b1-8af3-ab907abe7c2d" providerId="ADAL" clId="{FB989926-575A-41BC-B672-A1A2384E9C20}" dt="2020-03-16T03:57:13.918" v="3534" actId="1076"/>
          <ac:picMkLst>
            <pc:docMk/>
            <pc:sldMk cId="2227223952" sldId="499"/>
            <ac:picMk id="12" creationId="{D3999627-6EC7-46B1-849D-4762029878B7}"/>
          </ac:picMkLst>
        </pc:picChg>
      </pc:sldChg>
      <pc:sldChg chg="add del">
        <pc:chgData name="Kwok, Jeffrey" userId="fbec0761-eb99-44b1-8af3-ab907abe7c2d" providerId="ADAL" clId="{FB989926-575A-41BC-B672-A1A2384E9C20}" dt="2020-03-16T03:34:34.541" v="2642"/>
        <pc:sldMkLst>
          <pc:docMk/>
          <pc:sldMk cId="1078446993" sldId="500"/>
        </pc:sldMkLst>
      </pc:sldChg>
      <pc:sldChg chg="addSp delSp modSp add">
        <pc:chgData name="Kwok, Jeffrey" userId="fbec0761-eb99-44b1-8af3-ab907abe7c2d" providerId="ADAL" clId="{FB989926-575A-41BC-B672-A1A2384E9C20}" dt="2020-03-16T04:03:20.413" v="3649" actId="1076"/>
        <pc:sldMkLst>
          <pc:docMk/>
          <pc:sldMk cId="1827109519" sldId="500"/>
        </pc:sldMkLst>
        <pc:spChg chg="mod">
          <ac:chgData name="Kwok, Jeffrey" userId="fbec0761-eb99-44b1-8af3-ab907abe7c2d" providerId="ADAL" clId="{FB989926-575A-41BC-B672-A1A2384E9C20}" dt="2020-03-16T03:38:31.376" v="2893" actId="20577"/>
          <ac:spMkLst>
            <pc:docMk/>
            <pc:sldMk cId="1827109519" sldId="500"/>
            <ac:spMk id="5" creationId="{DCE074D9-290C-4BF5-BC6E-89A1935CB070}"/>
          </ac:spMkLst>
        </pc:spChg>
        <pc:spChg chg="mod">
          <ac:chgData name="Kwok, Jeffrey" userId="fbec0761-eb99-44b1-8af3-ab907abe7c2d" providerId="ADAL" clId="{FB989926-575A-41BC-B672-A1A2384E9C20}" dt="2020-03-16T04:03:19.562" v="3648" actId="14100"/>
          <ac:spMkLst>
            <pc:docMk/>
            <pc:sldMk cId="1827109519" sldId="500"/>
            <ac:spMk id="7" creationId="{ED695FF6-BA23-4F24-A0CF-4CF41871CD64}"/>
          </ac:spMkLst>
        </pc:spChg>
        <pc:picChg chg="del mod">
          <ac:chgData name="Kwok, Jeffrey" userId="fbec0761-eb99-44b1-8af3-ab907abe7c2d" providerId="ADAL" clId="{FB989926-575A-41BC-B672-A1A2384E9C20}" dt="2020-03-16T03:38:34.074" v="2895" actId="478"/>
          <ac:picMkLst>
            <pc:docMk/>
            <pc:sldMk cId="1827109519" sldId="500"/>
            <ac:picMk id="9" creationId="{AC27691A-63FD-4564-A3C2-18953F75935B}"/>
          </ac:picMkLst>
        </pc:picChg>
        <pc:picChg chg="add del mod">
          <ac:chgData name="Kwok, Jeffrey" userId="fbec0761-eb99-44b1-8af3-ab907abe7c2d" providerId="ADAL" clId="{FB989926-575A-41BC-B672-A1A2384E9C20}" dt="2020-03-16T03:58:27.977" v="3613" actId="478"/>
          <ac:picMkLst>
            <pc:docMk/>
            <pc:sldMk cId="1827109519" sldId="500"/>
            <ac:picMk id="10" creationId="{4A4F0765-0094-4241-9552-FE453E9844F0}"/>
          </ac:picMkLst>
        </pc:picChg>
        <pc:picChg chg="add mod modCrop">
          <ac:chgData name="Kwok, Jeffrey" userId="fbec0761-eb99-44b1-8af3-ab907abe7c2d" providerId="ADAL" clId="{FB989926-575A-41BC-B672-A1A2384E9C20}" dt="2020-03-16T04:03:20.413" v="3649" actId="1076"/>
          <ac:picMkLst>
            <pc:docMk/>
            <pc:sldMk cId="1827109519" sldId="500"/>
            <ac:picMk id="11" creationId="{59089A96-3586-40CC-B223-4F4C1A7E89E1}"/>
          </ac:picMkLst>
        </pc:picChg>
      </pc:sldChg>
      <pc:sldChg chg="add del">
        <pc:chgData name="Kwok, Jeffrey" userId="fbec0761-eb99-44b1-8af3-ab907abe7c2d" providerId="ADAL" clId="{FB989926-575A-41BC-B672-A1A2384E9C20}" dt="2020-03-16T03:41:36.811" v="3147"/>
        <pc:sldMkLst>
          <pc:docMk/>
          <pc:sldMk cId="1985855283" sldId="501"/>
        </pc:sldMkLst>
      </pc:sldChg>
      <pc:sldChg chg="addSp delSp modSp add">
        <pc:chgData name="Kwok, Jeffrey" userId="fbec0761-eb99-44b1-8af3-ab907abe7c2d" providerId="ADAL" clId="{FB989926-575A-41BC-B672-A1A2384E9C20}" dt="2020-03-16T04:18:09.509" v="3781" actId="20577"/>
        <pc:sldMkLst>
          <pc:docMk/>
          <pc:sldMk cId="2977227726" sldId="501"/>
        </pc:sldMkLst>
        <pc:spChg chg="mod">
          <ac:chgData name="Kwok, Jeffrey" userId="fbec0761-eb99-44b1-8af3-ab907abe7c2d" providerId="ADAL" clId="{FB989926-575A-41BC-B672-A1A2384E9C20}" dt="2020-03-16T04:18:09.509" v="3781" actId="20577"/>
          <ac:spMkLst>
            <pc:docMk/>
            <pc:sldMk cId="2977227726" sldId="501"/>
            <ac:spMk id="5" creationId="{DCE074D9-290C-4BF5-BC6E-89A1935CB070}"/>
          </ac:spMkLst>
        </pc:spChg>
        <pc:spChg chg="mod">
          <ac:chgData name="Kwok, Jeffrey" userId="fbec0761-eb99-44b1-8af3-ab907abe7c2d" providerId="ADAL" clId="{FB989926-575A-41BC-B672-A1A2384E9C20}" dt="2020-03-16T04:17:45.345" v="3766" actId="114"/>
          <ac:spMkLst>
            <pc:docMk/>
            <pc:sldMk cId="2977227726" sldId="501"/>
            <ac:spMk id="7" creationId="{ED695FF6-BA23-4F24-A0CF-4CF41871CD64}"/>
          </ac:spMkLst>
        </pc:spChg>
        <pc:picChg chg="add mod">
          <ac:chgData name="Kwok, Jeffrey" userId="fbec0761-eb99-44b1-8af3-ab907abe7c2d" providerId="ADAL" clId="{FB989926-575A-41BC-B672-A1A2384E9C20}" dt="2020-03-16T04:04:38.054" v="3764" actId="1076"/>
          <ac:picMkLst>
            <pc:docMk/>
            <pc:sldMk cId="2977227726" sldId="501"/>
            <ac:picMk id="9" creationId="{11B09123-53A3-4E1E-9749-6F264E4E4761}"/>
          </ac:picMkLst>
        </pc:picChg>
        <pc:picChg chg="del">
          <ac:chgData name="Kwok, Jeffrey" userId="fbec0761-eb99-44b1-8af3-ab907abe7c2d" providerId="ADAL" clId="{FB989926-575A-41BC-B672-A1A2384E9C20}" dt="2020-03-16T03:42:08.205" v="3201" actId="478"/>
          <ac:picMkLst>
            <pc:docMk/>
            <pc:sldMk cId="2977227726" sldId="501"/>
            <ac:picMk id="10" creationId="{8BCCFB49-7AC8-4F4F-AAEC-5FC1D6528D9E}"/>
          </ac:picMkLst>
        </pc:picChg>
      </pc:sldChg>
      <pc:sldChg chg="addSp delSp modSp add">
        <pc:chgData name="Kwok, Jeffrey" userId="fbec0761-eb99-44b1-8af3-ab907abe7c2d" providerId="ADAL" clId="{FB989926-575A-41BC-B672-A1A2384E9C20}" dt="2020-03-16T03:56:49.436" v="3531" actId="20577"/>
        <pc:sldMkLst>
          <pc:docMk/>
          <pc:sldMk cId="2382281332" sldId="502"/>
        </pc:sldMkLst>
        <pc:spChg chg="mod">
          <ac:chgData name="Kwok, Jeffrey" userId="fbec0761-eb99-44b1-8af3-ab907abe7c2d" providerId="ADAL" clId="{FB989926-575A-41BC-B672-A1A2384E9C20}" dt="2020-03-16T03:56:49.436" v="3531" actId="20577"/>
          <ac:spMkLst>
            <pc:docMk/>
            <pc:sldMk cId="2382281332" sldId="502"/>
            <ac:spMk id="7" creationId="{ED695FF6-BA23-4F24-A0CF-4CF41871CD64}"/>
          </ac:spMkLst>
        </pc:spChg>
        <pc:picChg chg="add mod">
          <ac:chgData name="Kwok, Jeffrey" userId="fbec0761-eb99-44b1-8af3-ab907abe7c2d" providerId="ADAL" clId="{FB989926-575A-41BC-B672-A1A2384E9C20}" dt="2020-03-16T03:56:30.538" v="3483" actId="1076"/>
          <ac:picMkLst>
            <pc:docMk/>
            <pc:sldMk cId="2382281332" sldId="502"/>
            <ac:picMk id="9" creationId="{4C0479C4-98F0-4414-8204-090036173F34}"/>
          </ac:picMkLst>
        </pc:picChg>
        <pc:picChg chg="del">
          <ac:chgData name="Kwok, Jeffrey" userId="fbec0761-eb99-44b1-8af3-ab907abe7c2d" providerId="ADAL" clId="{FB989926-575A-41BC-B672-A1A2384E9C20}" dt="2020-03-16T03:51:41.239" v="3282" actId="478"/>
          <ac:picMkLst>
            <pc:docMk/>
            <pc:sldMk cId="2382281332" sldId="502"/>
            <ac:picMk id="11" creationId="{6091DD5D-220B-41FB-94D5-5D765529CE3C}"/>
          </ac:picMkLst>
        </pc:picChg>
      </pc:sldChg>
    </pc:docChg>
  </pc:docChgLst>
  <pc:docChgLst>
    <pc:chgData name="Lam, Jaicee H." userId="e5927eaa-06cd-477b-8660-03fffce8533b" providerId="ADAL" clId="{6C17DC95-C074-4ACF-A122-5C4721325AFF}"/>
    <pc:docChg chg="undo custSel addSld delSld modSld sldOrd modMainMaster">
      <pc:chgData name="Lam, Jaicee H." userId="e5927eaa-06cd-477b-8660-03fffce8533b" providerId="ADAL" clId="{6C17DC95-C074-4ACF-A122-5C4721325AFF}" dt="2020-03-09T10:31:35.268" v="1720" actId="2696"/>
      <pc:docMkLst>
        <pc:docMk/>
      </pc:docMkLst>
      <pc:sldChg chg="addSp delSp modSp">
        <pc:chgData name="Lam, Jaicee H." userId="e5927eaa-06cd-477b-8660-03fffce8533b" providerId="ADAL" clId="{6C17DC95-C074-4ACF-A122-5C4721325AFF}" dt="2020-03-09T08:12:55.814" v="7" actId="478"/>
        <pc:sldMkLst>
          <pc:docMk/>
          <pc:sldMk cId="1404038623" sldId="256"/>
        </pc:sldMkLst>
        <pc:spChg chg="mod">
          <ac:chgData name="Lam, Jaicee H." userId="e5927eaa-06cd-477b-8660-03fffce8533b" providerId="ADAL" clId="{6C17DC95-C074-4ACF-A122-5C4721325AFF}" dt="2020-03-09T08:12:21.983" v="5" actId="20577"/>
          <ac:spMkLst>
            <pc:docMk/>
            <pc:sldMk cId="1404038623" sldId="256"/>
            <ac:spMk id="2" creationId="{B47E09BB-0E63-4B99-B273-A3BB3C9B3498}"/>
          </ac:spMkLst>
        </pc:spChg>
        <pc:spChg chg="mod">
          <ac:chgData name="Lam, Jaicee H." userId="e5927eaa-06cd-477b-8660-03fffce8533b" providerId="ADAL" clId="{6C17DC95-C074-4ACF-A122-5C4721325AFF}" dt="2020-03-09T08:12:24.386" v="6" actId="20577"/>
          <ac:spMkLst>
            <pc:docMk/>
            <pc:sldMk cId="1404038623" sldId="256"/>
            <ac:spMk id="3" creationId="{A6984B15-584C-4784-9291-19E0EA1A9458}"/>
          </ac:spMkLst>
        </pc:spChg>
        <pc:spChg chg="del">
          <ac:chgData name="Lam, Jaicee H." userId="e5927eaa-06cd-477b-8660-03fffce8533b" providerId="ADAL" clId="{6C17DC95-C074-4ACF-A122-5C4721325AFF}" dt="2020-03-09T08:12:55.814" v="7" actId="478"/>
          <ac:spMkLst>
            <pc:docMk/>
            <pc:sldMk cId="1404038623" sldId="256"/>
            <ac:spMk id="4" creationId="{7BEBBCE0-E435-4AFE-8119-38B265122052}"/>
          </ac:spMkLst>
        </pc:spChg>
        <pc:spChg chg="add mod">
          <ac:chgData name="Lam, Jaicee H." userId="e5927eaa-06cd-477b-8660-03fffce8533b" providerId="ADAL" clId="{6C17DC95-C074-4ACF-A122-5C4721325AFF}" dt="2020-03-09T08:12:18.246" v="4"/>
          <ac:spMkLst>
            <pc:docMk/>
            <pc:sldMk cId="1404038623" sldId="256"/>
            <ac:spMk id="5" creationId="{E93C8E6D-695A-4484-96E7-24ED25A60D63}"/>
          </ac:spMkLst>
        </pc:spChg>
        <pc:spChg chg="add mod">
          <ac:chgData name="Lam, Jaicee H." userId="e5927eaa-06cd-477b-8660-03fffce8533b" providerId="ADAL" clId="{6C17DC95-C074-4ACF-A122-5C4721325AFF}" dt="2020-03-09T08:12:18.246" v="4"/>
          <ac:spMkLst>
            <pc:docMk/>
            <pc:sldMk cId="1404038623" sldId="256"/>
            <ac:spMk id="6" creationId="{D0B13331-4E13-4FA4-82F7-2F1FFBC1F1C4}"/>
          </ac:spMkLst>
        </pc:spChg>
      </pc:sldChg>
      <pc:sldChg chg="addSp delSp modSp del modNotesTx">
        <pc:chgData name="Lam, Jaicee H." userId="e5927eaa-06cd-477b-8660-03fffce8533b" providerId="ADAL" clId="{6C17DC95-C074-4ACF-A122-5C4721325AFF}" dt="2020-03-09T09:46:41.242" v="1071" actId="2696"/>
        <pc:sldMkLst>
          <pc:docMk/>
          <pc:sldMk cId="1279626659" sldId="288"/>
        </pc:sldMkLst>
        <pc:spChg chg="mod">
          <ac:chgData name="Lam, Jaicee H." userId="e5927eaa-06cd-477b-8660-03fffce8533b" providerId="ADAL" clId="{6C17DC95-C074-4ACF-A122-5C4721325AFF}" dt="2020-03-09T09:39:53.472" v="1063" actId="255"/>
          <ac:spMkLst>
            <pc:docMk/>
            <pc:sldMk cId="1279626659" sldId="288"/>
            <ac:spMk id="2" creationId="{00000000-0000-0000-0000-000000000000}"/>
          </ac:spMkLst>
        </pc:spChg>
        <pc:spChg chg="add del mod">
          <ac:chgData name="Lam, Jaicee H." userId="e5927eaa-06cd-477b-8660-03fffce8533b" providerId="ADAL" clId="{6C17DC95-C074-4ACF-A122-5C4721325AFF}" dt="2020-03-09T09:37:18.826" v="1023"/>
          <ac:spMkLst>
            <pc:docMk/>
            <pc:sldMk cId="1279626659" sldId="288"/>
            <ac:spMk id="4" creationId="{4E32CD01-7002-4818-AC58-09316BBB0616}"/>
          </ac:spMkLst>
        </pc:spChg>
        <pc:spChg chg="add del mod">
          <ac:chgData name="Lam, Jaicee H." userId="e5927eaa-06cd-477b-8660-03fffce8533b" providerId="ADAL" clId="{6C17DC95-C074-4ACF-A122-5C4721325AFF}" dt="2020-03-09T09:37:18.826" v="1023"/>
          <ac:spMkLst>
            <pc:docMk/>
            <pc:sldMk cId="1279626659" sldId="288"/>
            <ac:spMk id="5" creationId="{6B467B4F-DC47-48E7-ACCD-0F0E6537602D}"/>
          </ac:spMkLst>
        </pc:spChg>
        <pc:spChg chg="del">
          <ac:chgData name="Lam, Jaicee H." userId="e5927eaa-06cd-477b-8660-03fffce8533b" providerId="ADAL" clId="{6C17DC95-C074-4ACF-A122-5C4721325AFF}" dt="2020-03-09T09:37:23.256" v="1024" actId="478"/>
          <ac:spMkLst>
            <pc:docMk/>
            <pc:sldMk cId="1279626659" sldId="288"/>
            <ac:spMk id="6" creationId="{65FDBF2E-AB92-4403-9919-69ABB4F658A1}"/>
          </ac:spMkLst>
        </pc:spChg>
        <pc:spChg chg="add del mod">
          <ac:chgData name="Lam, Jaicee H." userId="e5927eaa-06cd-477b-8660-03fffce8533b" providerId="ADAL" clId="{6C17DC95-C074-4ACF-A122-5C4721325AFF}" dt="2020-03-09T09:37:18.826" v="1023"/>
          <ac:spMkLst>
            <pc:docMk/>
            <pc:sldMk cId="1279626659" sldId="288"/>
            <ac:spMk id="7" creationId="{959726E2-DE0B-4CA4-BEA2-936E59B75BC3}"/>
          </ac:spMkLst>
        </pc:spChg>
        <pc:spChg chg="add mod">
          <ac:chgData name="Lam, Jaicee H." userId="e5927eaa-06cd-477b-8660-03fffce8533b" providerId="ADAL" clId="{6C17DC95-C074-4ACF-A122-5C4721325AFF}" dt="2020-03-09T09:37:18.826" v="1023"/>
          <ac:spMkLst>
            <pc:docMk/>
            <pc:sldMk cId="1279626659" sldId="288"/>
            <ac:spMk id="8" creationId="{72592509-E3A4-4743-BDDA-C184182F54E9}"/>
          </ac:spMkLst>
        </pc:spChg>
        <pc:spChg chg="add mod">
          <ac:chgData name="Lam, Jaicee H." userId="e5927eaa-06cd-477b-8660-03fffce8533b" providerId="ADAL" clId="{6C17DC95-C074-4ACF-A122-5C4721325AFF}" dt="2020-03-09T09:37:18.826" v="1023"/>
          <ac:spMkLst>
            <pc:docMk/>
            <pc:sldMk cId="1279626659" sldId="288"/>
            <ac:spMk id="9" creationId="{EDFD380E-0DCF-4981-9E98-F9321F173E15}"/>
          </ac:spMkLst>
        </pc:spChg>
        <pc:spChg chg="add mod">
          <ac:chgData name="Lam, Jaicee H." userId="e5927eaa-06cd-477b-8660-03fffce8533b" providerId="ADAL" clId="{6C17DC95-C074-4ACF-A122-5C4721325AFF}" dt="2020-03-09T09:37:24.053" v="1025"/>
          <ac:spMkLst>
            <pc:docMk/>
            <pc:sldMk cId="1279626659" sldId="288"/>
            <ac:spMk id="10" creationId="{92853DA8-A6E7-4CF6-AAA7-9AA7E5763AAB}"/>
          </ac:spMkLst>
        </pc:spChg>
      </pc:sldChg>
      <pc:sldChg chg="addSp delSp modSp modNotesTx">
        <pc:chgData name="Lam, Jaicee H." userId="e5927eaa-06cd-477b-8660-03fffce8533b" providerId="ADAL" clId="{6C17DC95-C074-4ACF-A122-5C4721325AFF}" dt="2020-03-09T08:47:58.511" v="512" actId="20577"/>
        <pc:sldMkLst>
          <pc:docMk/>
          <pc:sldMk cId="4169714989" sldId="323"/>
        </pc:sldMkLst>
        <pc:spChg chg="del">
          <ac:chgData name="Lam, Jaicee H." userId="e5927eaa-06cd-477b-8660-03fffce8533b" providerId="ADAL" clId="{6C17DC95-C074-4ACF-A122-5C4721325AFF}" dt="2020-03-09T08:33:16.071" v="394" actId="478"/>
          <ac:spMkLst>
            <pc:docMk/>
            <pc:sldMk cId="4169714989" sldId="323"/>
            <ac:spMk id="3" creationId="{74E3C86D-8233-4056-A50A-E5C1E599E380}"/>
          </ac:spMkLst>
        </pc:spChg>
        <pc:spChg chg="add mod">
          <ac:chgData name="Lam, Jaicee H." userId="e5927eaa-06cd-477b-8660-03fffce8533b" providerId="ADAL" clId="{6C17DC95-C074-4ACF-A122-5C4721325AFF}" dt="2020-03-09T08:33:19.281" v="395"/>
          <ac:spMkLst>
            <pc:docMk/>
            <pc:sldMk cId="4169714989" sldId="323"/>
            <ac:spMk id="4" creationId="{88C80794-E620-4E38-B76D-7593C26EE7D0}"/>
          </ac:spMkLst>
        </pc:spChg>
        <pc:spChg chg="add mod">
          <ac:chgData name="Lam, Jaicee H." userId="e5927eaa-06cd-477b-8660-03fffce8533b" providerId="ADAL" clId="{6C17DC95-C074-4ACF-A122-5C4721325AFF}" dt="2020-03-09T08:33:19.281" v="395"/>
          <ac:spMkLst>
            <pc:docMk/>
            <pc:sldMk cId="4169714989" sldId="323"/>
            <ac:spMk id="5" creationId="{919CE875-0C1C-4D24-8944-3B2972FFBF08}"/>
          </ac:spMkLst>
        </pc:spChg>
        <pc:spChg chg="add mod">
          <ac:chgData name="Lam, Jaicee H." userId="e5927eaa-06cd-477b-8660-03fffce8533b" providerId="ADAL" clId="{6C17DC95-C074-4ACF-A122-5C4721325AFF}" dt="2020-03-09T08:33:30.187" v="408" actId="404"/>
          <ac:spMkLst>
            <pc:docMk/>
            <pc:sldMk cId="4169714989" sldId="323"/>
            <ac:spMk id="6" creationId="{D4F2F7B5-10EA-42E6-910C-2B24423966B5}"/>
          </ac:spMkLst>
        </pc:spChg>
      </pc:sldChg>
      <pc:sldChg chg="addSp modSp modTransition modNotesTx">
        <pc:chgData name="Lam, Jaicee H." userId="e5927eaa-06cd-477b-8660-03fffce8533b" providerId="ADAL" clId="{6C17DC95-C074-4ACF-A122-5C4721325AFF}" dt="2020-03-09T09:37:43.073" v="1046" actId="6549"/>
        <pc:sldMkLst>
          <pc:docMk/>
          <pc:sldMk cId="2042662919" sldId="327"/>
        </pc:sldMkLst>
        <pc:spChg chg="mod">
          <ac:chgData name="Lam, Jaicee H." userId="e5927eaa-06cd-477b-8660-03fffce8533b" providerId="ADAL" clId="{6C17DC95-C074-4ACF-A122-5C4721325AFF}" dt="2020-03-09T09:37:43.073" v="1046" actId="6549"/>
          <ac:spMkLst>
            <pc:docMk/>
            <pc:sldMk cId="2042662919" sldId="327"/>
            <ac:spMk id="2" creationId="{D2620FEE-CCFF-4AF6-BB37-BA9EB5D76C23}"/>
          </ac:spMkLst>
        </pc:spChg>
        <pc:spChg chg="add mod">
          <ac:chgData name="Lam, Jaicee H." userId="e5927eaa-06cd-477b-8660-03fffce8533b" providerId="ADAL" clId="{6C17DC95-C074-4ACF-A122-5C4721325AFF}" dt="2020-03-09T09:37:36.785" v="1032"/>
          <ac:spMkLst>
            <pc:docMk/>
            <pc:sldMk cId="2042662919" sldId="327"/>
            <ac:spMk id="5" creationId="{DCE074D9-290C-4BF5-BC6E-89A1935CB070}"/>
          </ac:spMkLst>
        </pc:spChg>
        <pc:spChg chg="add mod">
          <ac:chgData name="Lam, Jaicee H." userId="e5927eaa-06cd-477b-8660-03fffce8533b" providerId="ADAL" clId="{6C17DC95-C074-4ACF-A122-5C4721325AFF}" dt="2020-03-09T09:37:36.785" v="1032"/>
          <ac:spMkLst>
            <pc:docMk/>
            <pc:sldMk cId="2042662919" sldId="327"/>
            <ac:spMk id="6" creationId="{FA84FFBD-C443-46D2-BBB9-E7E2360BF45C}"/>
          </ac:spMkLst>
        </pc:spChg>
        <pc:spChg chg="add mod">
          <ac:chgData name="Lam, Jaicee H." userId="e5927eaa-06cd-477b-8660-03fffce8533b" providerId="ADAL" clId="{6C17DC95-C074-4ACF-A122-5C4721325AFF}" dt="2020-03-09T09:37:36.785" v="1032"/>
          <ac:spMkLst>
            <pc:docMk/>
            <pc:sldMk cId="2042662919" sldId="327"/>
            <ac:spMk id="7" creationId="{ED695FF6-BA23-4F24-A0CF-4CF41871CD64}"/>
          </ac:spMkLst>
        </pc:spChg>
      </pc:sldChg>
      <pc:sldChg chg="addSp modSp">
        <pc:chgData name="Lam, Jaicee H." userId="e5927eaa-06cd-477b-8660-03fffce8533b" providerId="ADAL" clId="{6C17DC95-C074-4ACF-A122-5C4721325AFF}" dt="2020-03-09T09:32:00.453" v="975" actId="12"/>
        <pc:sldMkLst>
          <pc:docMk/>
          <pc:sldMk cId="3814489631" sldId="335"/>
        </pc:sldMkLst>
        <pc:spChg chg="add mod">
          <ac:chgData name="Lam, Jaicee H." userId="e5927eaa-06cd-477b-8660-03fffce8533b" providerId="ADAL" clId="{6C17DC95-C074-4ACF-A122-5C4721325AFF}" dt="2020-03-09T09:31:37.978" v="968"/>
          <ac:spMkLst>
            <pc:docMk/>
            <pc:sldMk cId="3814489631" sldId="335"/>
            <ac:spMk id="4" creationId="{D2FF8D35-8354-4872-94B4-A0E61794CE1A}"/>
          </ac:spMkLst>
        </pc:spChg>
        <pc:spChg chg="add mod">
          <ac:chgData name="Lam, Jaicee H." userId="e5927eaa-06cd-477b-8660-03fffce8533b" providerId="ADAL" clId="{6C17DC95-C074-4ACF-A122-5C4721325AFF}" dt="2020-03-09T09:31:37.978" v="968"/>
          <ac:spMkLst>
            <pc:docMk/>
            <pc:sldMk cId="3814489631" sldId="335"/>
            <ac:spMk id="7" creationId="{7D370F36-A5C9-4CE9-8921-E2CBCD20E3A5}"/>
          </ac:spMkLst>
        </pc:spChg>
        <pc:spChg chg="mod">
          <ac:chgData name="Lam, Jaicee H." userId="e5927eaa-06cd-477b-8660-03fffce8533b" providerId="ADAL" clId="{6C17DC95-C074-4ACF-A122-5C4721325AFF}" dt="2020-03-09T09:32:00.453" v="975" actId="12"/>
          <ac:spMkLst>
            <pc:docMk/>
            <pc:sldMk cId="3814489631" sldId="335"/>
            <ac:spMk id="143" creationId="{00000000-0000-0000-0000-000000000000}"/>
          </ac:spMkLst>
        </pc:spChg>
        <pc:grpChg chg="mod">
          <ac:chgData name="Lam, Jaicee H." userId="e5927eaa-06cd-477b-8660-03fffce8533b" providerId="ADAL" clId="{6C17DC95-C074-4ACF-A122-5C4721325AFF}" dt="2020-03-09T09:31:52.139" v="970" actId="1076"/>
          <ac:grpSpMkLst>
            <pc:docMk/>
            <pc:sldMk cId="3814489631" sldId="335"/>
            <ac:grpSpMk id="116" creationId="{00000000-0000-0000-0000-000000000000}"/>
          </ac:grpSpMkLst>
        </pc:grpChg>
      </pc:sldChg>
      <pc:sldChg chg="addSp modSp">
        <pc:chgData name="Lam, Jaicee H." userId="e5927eaa-06cd-477b-8660-03fffce8533b" providerId="ADAL" clId="{6C17DC95-C074-4ACF-A122-5C4721325AFF}" dt="2020-03-09T09:39:23.749" v="1060" actId="2711"/>
        <pc:sldMkLst>
          <pc:docMk/>
          <pc:sldMk cId="3582107906" sldId="336"/>
        </pc:sldMkLst>
        <pc:spChg chg="mod">
          <ac:chgData name="Lam, Jaicee H." userId="e5927eaa-06cd-477b-8660-03fffce8533b" providerId="ADAL" clId="{6C17DC95-C074-4ACF-A122-5C4721325AFF}" dt="2020-03-09T09:39:23.749" v="1060" actId="2711"/>
          <ac:spMkLst>
            <pc:docMk/>
            <pc:sldMk cId="3582107906" sldId="336"/>
            <ac:spMk id="3" creationId="{00000000-0000-0000-0000-000000000000}"/>
          </ac:spMkLst>
        </pc:spChg>
        <pc:spChg chg="add mod">
          <ac:chgData name="Lam, Jaicee H." userId="e5927eaa-06cd-477b-8660-03fffce8533b" providerId="ADAL" clId="{6C17DC95-C074-4ACF-A122-5C4721325AFF}" dt="2020-03-09T09:32:07.126" v="976"/>
          <ac:spMkLst>
            <pc:docMk/>
            <pc:sldMk cId="3582107906" sldId="336"/>
            <ac:spMk id="8" creationId="{F417BC6B-4F58-4B8D-A5BA-7F3BE38849E1}"/>
          </ac:spMkLst>
        </pc:spChg>
        <pc:spChg chg="add mod">
          <ac:chgData name="Lam, Jaicee H." userId="e5927eaa-06cd-477b-8660-03fffce8533b" providerId="ADAL" clId="{6C17DC95-C074-4ACF-A122-5C4721325AFF}" dt="2020-03-09T09:32:07.126" v="976"/>
          <ac:spMkLst>
            <pc:docMk/>
            <pc:sldMk cId="3582107906" sldId="336"/>
            <ac:spMk id="9" creationId="{F630D0F4-C6D3-4EBD-9BED-6843DFE85BAE}"/>
          </ac:spMkLst>
        </pc:spChg>
        <pc:graphicFrameChg chg="mod">
          <ac:chgData name="Lam, Jaicee H." userId="e5927eaa-06cd-477b-8660-03fffce8533b" providerId="ADAL" clId="{6C17DC95-C074-4ACF-A122-5C4721325AFF}" dt="2020-03-09T09:32:15.162" v="977" actId="1076"/>
          <ac:graphicFrameMkLst>
            <pc:docMk/>
            <pc:sldMk cId="3582107906" sldId="336"/>
            <ac:graphicFrameMk id="7" creationId="{00000000-0000-0000-0000-000000000000}"/>
          </ac:graphicFrameMkLst>
        </pc:graphicFrameChg>
      </pc:sldChg>
      <pc:sldChg chg="addSp delSp modSp">
        <pc:chgData name="Lam, Jaicee H." userId="e5927eaa-06cd-477b-8660-03fffce8533b" providerId="ADAL" clId="{6C17DC95-C074-4ACF-A122-5C4721325AFF}" dt="2020-03-09T09:39:40.516" v="1062" actId="478"/>
        <pc:sldMkLst>
          <pc:docMk/>
          <pc:sldMk cId="1854311952" sldId="338"/>
        </pc:sldMkLst>
        <pc:spChg chg="mod">
          <ac:chgData name="Lam, Jaicee H." userId="e5927eaa-06cd-477b-8660-03fffce8533b" providerId="ADAL" clId="{6C17DC95-C074-4ACF-A122-5C4721325AFF}" dt="2020-03-09T08:12:02.607" v="3" actId="27636"/>
          <ac:spMkLst>
            <pc:docMk/>
            <pc:sldMk cId="1854311952" sldId="338"/>
            <ac:spMk id="3" creationId="{00000000-0000-0000-0000-000000000000}"/>
          </ac:spMkLst>
        </pc:spChg>
        <pc:spChg chg="add del mod">
          <ac:chgData name="Lam, Jaicee H." userId="e5927eaa-06cd-477b-8660-03fffce8533b" providerId="ADAL" clId="{6C17DC95-C074-4ACF-A122-5C4721325AFF}" dt="2020-03-09T09:39:40.516" v="1062" actId="478"/>
          <ac:spMkLst>
            <pc:docMk/>
            <pc:sldMk cId="1854311952" sldId="338"/>
            <ac:spMk id="4" creationId="{8DE8BD14-1F5E-4007-98BA-4E60909767D6}"/>
          </ac:spMkLst>
        </pc:spChg>
        <pc:spChg chg="mod">
          <ac:chgData name="Lam, Jaicee H." userId="e5927eaa-06cd-477b-8660-03fffce8533b" providerId="ADAL" clId="{6C17DC95-C074-4ACF-A122-5C4721325AFF}" dt="2020-03-09T09:32:57.996" v="984" actId="1076"/>
          <ac:spMkLst>
            <pc:docMk/>
            <pc:sldMk cId="1854311952" sldId="338"/>
            <ac:spMk id="6" creationId="{00000000-0000-0000-0000-000000000000}"/>
          </ac:spMkLst>
        </pc:spChg>
        <pc:spChg chg="add mod">
          <ac:chgData name="Lam, Jaicee H." userId="e5927eaa-06cd-477b-8660-03fffce8533b" providerId="ADAL" clId="{6C17DC95-C074-4ACF-A122-5C4721325AFF}" dt="2020-03-09T09:32:27.687" v="979"/>
          <ac:spMkLst>
            <pc:docMk/>
            <pc:sldMk cId="1854311952" sldId="338"/>
            <ac:spMk id="7" creationId="{BF5FFA49-0983-4F1E-B9F0-012D3351F91A}"/>
          </ac:spMkLst>
        </pc:spChg>
        <pc:spChg chg="mod">
          <ac:chgData name="Lam, Jaicee H." userId="e5927eaa-06cd-477b-8660-03fffce8533b" providerId="ADAL" clId="{6C17DC95-C074-4ACF-A122-5C4721325AFF}" dt="2020-03-09T09:32:39.738" v="981" actId="207"/>
          <ac:spMkLst>
            <pc:docMk/>
            <pc:sldMk cId="1854311952" sldId="338"/>
            <ac:spMk id="12" creationId="{00000000-0000-0000-0000-000000000000}"/>
          </ac:spMkLst>
        </pc:spChg>
        <pc:grpChg chg="mod">
          <ac:chgData name="Lam, Jaicee H." userId="e5927eaa-06cd-477b-8660-03fffce8533b" providerId="ADAL" clId="{6C17DC95-C074-4ACF-A122-5C4721325AFF}" dt="2020-03-09T09:32:51.456" v="983" actId="1076"/>
          <ac:grpSpMkLst>
            <pc:docMk/>
            <pc:sldMk cId="1854311952" sldId="338"/>
            <ac:grpSpMk id="21" creationId="{00000000-0000-0000-0000-000000000000}"/>
          </ac:grpSpMkLst>
        </pc:grpChg>
        <pc:graphicFrameChg chg="mod">
          <ac:chgData name="Lam, Jaicee H." userId="e5927eaa-06cd-477b-8660-03fffce8533b" providerId="ADAL" clId="{6C17DC95-C074-4ACF-A122-5C4721325AFF}" dt="2020-03-09T09:32:43.493" v="982"/>
          <ac:graphicFrameMkLst>
            <pc:docMk/>
            <pc:sldMk cId="1854311952" sldId="338"/>
            <ac:graphicFrameMk id="8" creationId="{00000000-0000-0000-0000-000000000000}"/>
          </ac:graphicFrameMkLst>
        </pc:graphicFrameChg>
      </pc:sldChg>
      <pc:sldChg chg="addSp modSp">
        <pc:chgData name="Lam, Jaicee H." userId="e5927eaa-06cd-477b-8660-03fffce8533b" providerId="ADAL" clId="{6C17DC95-C074-4ACF-A122-5C4721325AFF}" dt="2020-03-09T09:39:31.546" v="1061" actId="255"/>
        <pc:sldMkLst>
          <pc:docMk/>
          <pc:sldMk cId="1542068040" sldId="339"/>
        </pc:sldMkLst>
        <pc:spChg chg="mod">
          <ac:chgData name="Lam, Jaicee H." userId="e5927eaa-06cd-477b-8660-03fffce8533b" providerId="ADAL" clId="{6C17DC95-C074-4ACF-A122-5C4721325AFF}" dt="2020-03-09T09:39:31.546" v="1061" actId="255"/>
          <ac:spMkLst>
            <pc:docMk/>
            <pc:sldMk cId="1542068040" sldId="339"/>
            <ac:spMk id="3" creationId="{00000000-0000-0000-0000-000000000000}"/>
          </ac:spMkLst>
        </pc:spChg>
        <pc:spChg chg="add mod">
          <ac:chgData name="Lam, Jaicee H." userId="e5927eaa-06cd-477b-8660-03fffce8533b" providerId="ADAL" clId="{6C17DC95-C074-4ACF-A122-5C4721325AFF}" dt="2020-03-09T09:39:00.434" v="1058" actId="1076"/>
          <ac:spMkLst>
            <pc:docMk/>
            <pc:sldMk cId="1542068040" sldId="339"/>
            <ac:spMk id="10" creationId="{5D0F2B61-5C90-4B1F-A899-B2E17AE5386A}"/>
          </ac:spMkLst>
        </pc:spChg>
        <pc:spChg chg="add mod">
          <ac:chgData name="Lam, Jaicee H." userId="e5927eaa-06cd-477b-8660-03fffce8533b" providerId="ADAL" clId="{6C17DC95-C074-4ACF-A122-5C4721325AFF}" dt="2020-03-09T09:39:00.434" v="1058" actId="1076"/>
          <ac:spMkLst>
            <pc:docMk/>
            <pc:sldMk cId="1542068040" sldId="339"/>
            <ac:spMk id="12" creationId="{D4BE17D5-8C19-45CA-9E8C-5D86DD9C7D96}"/>
          </ac:spMkLst>
        </pc:spChg>
        <pc:grpChg chg="mod">
          <ac:chgData name="Lam, Jaicee H." userId="e5927eaa-06cd-477b-8660-03fffce8533b" providerId="ADAL" clId="{6C17DC95-C074-4ACF-A122-5C4721325AFF}" dt="2020-03-09T09:39:00.434" v="1058" actId="1076"/>
          <ac:grpSpMkLst>
            <pc:docMk/>
            <pc:sldMk cId="1542068040" sldId="339"/>
            <ac:grpSpMk id="11" creationId="{00000000-0000-0000-0000-000000000000}"/>
          </ac:grpSpMkLst>
        </pc:grpChg>
        <pc:graphicFrameChg chg="mod">
          <ac:chgData name="Lam, Jaicee H." userId="e5927eaa-06cd-477b-8660-03fffce8533b" providerId="ADAL" clId="{6C17DC95-C074-4ACF-A122-5C4721325AFF}" dt="2020-03-09T09:39:00.434" v="1058" actId="1076"/>
          <ac:graphicFrameMkLst>
            <pc:docMk/>
            <pc:sldMk cId="1542068040" sldId="339"/>
            <ac:graphicFrameMk id="9" creationId="{00000000-0000-0000-0000-000000000000}"/>
          </ac:graphicFrameMkLst>
        </pc:graphicFrameChg>
      </pc:sldChg>
      <pc:sldChg chg="addSp modSp">
        <pc:chgData name="Lam, Jaicee H." userId="e5927eaa-06cd-477b-8660-03fffce8533b" providerId="ADAL" clId="{6C17DC95-C074-4ACF-A122-5C4721325AFF}" dt="2020-03-09T09:09:10.238" v="852" actId="1076"/>
        <pc:sldMkLst>
          <pc:docMk/>
          <pc:sldMk cId="1015665767" sldId="344"/>
        </pc:sldMkLst>
        <pc:spChg chg="add mod">
          <ac:chgData name="Lam, Jaicee H." userId="e5927eaa-06cd-477b-8660-03fffce8533b" providerId="ADAL" clId="{6C17DC95-C074-4ACF-A122-5C4721325AFF}" dt="2020-03-09T09:09:01.960" v="850"/>
          <ac:spMkLst>
            <pc:docMk/>
            <pc:sldMk cId="1015665767" sldId="344"/>
            <ac:spMk id="2" creationId="{9A2D6B39-F07A-4C33-9FCB-403E9F3414BC}"/>
          </ac:spMkLst>
        </pc:spChg>
        <pc:spChg chg="mod">
          <ac:chgData name="Lam, Jaicee H." userId="e5927eaa-06cd-477b-8660-03fffce8533b" providerId="ADAL" clId="{6C17DC95-C074-4ACF-A122-5C4721325AFF}" dt="2020-03-09T09:09:02.084" v="851" actId="27636"/>
          <ac:spMkLst>
            <pc:docMk/>
            <pc:sldMk cId="1015665767" sldId="344"/>
            <ac:spMk id="5" creationId="{EAC24AA5-0EC2-4AEC-BE3E-176F4EB17E2A}"/>
          </ac:spMkLst>
        </pc:spChg>
        <pc:spChg chg="add mod">
          <ac:chgData name="Lam, Jaicee H." userId="e5927eaa-06cd-477b-8660-03fffce8533b" providerId="ADAL" clId="{6C17DC95-C074-4ACF-A122-5C4721325AFF}" dt="2020-03-09T09:09:01.960" v="850"/>
          <ac:spMkLst>
            <pc:docMk/>
            <pc:sldMk cId="1015665767" sldId="344"/>
            <ac:spMk id="6" creationId="{E416EE70-C1A9-4A6A-9CCF-5C67936923BE}"/>
          </ac:spMkLst>
        </pc:spChg>
        <pc:grpChg chg="mod">
          <ac:chgData name="Lam, Jaicee H." userId="e5927eaa-06cd-477b-8660-03fffce8533b" providerId="ADAL" clId="{6C17DC95-C074-4ACF-A122-5C4721325AFF}" dt="2020-03-09T09:09:10.238" v="852" actId="1076"/>
          <ac:grpSpMkLst>
            <pc:docMk/>
            <pc:sldMk cId="1015665767" sldId="344"/>
            <ac:grpSpMk id="83" creationId="{3014ACF9-A6E0-4490-8DA7-B95A92B8617C}"/>
          </ac:grpSpMkLst>
        </pc:grpChg>
      </pc:sldChg>
      <pc:sldChg chg="addSp delSp modSp">
        <pc:chgData name="Lam, Jaicee H." userId="e5927eaa-06cd-477b-8660-03fffce8533b" providerId="ADAL" clId="{6C17DC95-C074-4ACF-A122-5C4721325AFF}" dt="2020-03-09T09:10:09.375" v="860" actId="20577"/>
        <pc:sldMkLst>
          <pc:docMk/>
          <pc:sldMk cId="2423303212" sldId="345"/>
        </pc:sldMkLst>
        <pc:spChg chg="mod">
          <ac:chgData name="Lam, Jaicee H." userId="e5927eaa-06cd-477b-8660-03fffce8533b" providerId="ADAL" clId="{6C17DC95-C074-4ACF-A122-5C4721325AFF}" dt="2020-03-09T09:10:09.375" v="860" actId="20577"/>
          <ac:spMkLst>
            <pc:docMk/>
            <pc:sldMk cId="2423303212" sldId="345"/>
            <ac:spMk id="4" creationId="{1ABD635A-7713-4158-A9BC-52E903199727}"/>
          </ac:spMkLst>
        </pc:spChg>
        <pc:spChg chg="mod">
          <ac:chgData name="Lam, Jaicee H." userId="e5927eaa-06cd-477b-8660-03fffce8533b" providerId="ADAL" clId="{6C17DC95-C074-4ACF-A122-5C4721325AFF}" dt="2020-03-09T09:09:35.975" v="854" actId="27636"/>
          <ac:spMkLst>
            <pc:docMk/>
            <pc:sldMk cId="2423303212" sldId="345"/>
            <ac:spMk id="5" creationId="{EAF75EB2-8043-4FC0-8509-9EBFDE122051}"/>
          </ac:spMkLst>
        </pc:spChg>
        <pc:spChg chg="add del mod">
          <ac:chgData name="Lam, Jaicee H." userId="e5927eaa-06cd-477b-8660-03fffce8533b" providerId="ADAL" clId="{6C17DC95-C074-4ACF-A122-5C4721325AFF}" dt="2020-03-09T09:10:02.126" v="858" actId="1076"/>
          <ac:spMkLst>
            <pc:docMk/>
            <pc:sldMk cId="2423303212" sldId="345"/>
            <ac:spMk id="8" creationId="{CD93F0F3-592E-4957-83F7-9EC3EE6D23D1}"/>
          </ac:spMkLst>
        </pc:spChg>
        <pc:spChg chg="add mod">
          <ac:chgData name="Lam, Jaicee H." userId="e5927eaa-06cd-477b-8660-03fffce8533b" providerId="ADAL" clId="{6C17DC95-C074-4ACF-A122-5C4721325AFF}" dt="2020-03-09T09:09:35.875" v="853"/>
          <ac:spMkLst>
            <pc:docMk/>
            <pc:sldMk cId="2423303212" sldId="345"/>
            <ac:spMk id="9" creationId="{AC648012-1E75-42A8-AA40-9C327B10D535}"/>
          </ac:spMkLst>
        </pc:spChg>
        <pc:spChg chg="add mod">
          <ac:chgData name="Lam, Jaicee H." userId="e5927eaa-06cd-477b-8660-03fffce8533b" providerId="ADAL" clId="{6C17DC95-C074-4ACF-A122-5C4721325AFF}" dt="2020-03-09T09:09:35.875" v="853"/>
          <ac:spMkLst>
            <pc:docMk/>
            <pc:sldMk cId="2423303212" sldId="345"/>
            <ac:spMk id="10" creationId="{243566C5-F20F-4651-8B26-0CA1043B82D6}"/>
          </ac:spMkLst>
        </pc:spChg>
      </pc:sldChg>
      <pc:sldChg chg="addSp modSp">
        <pc:chgData name="Lam, Jaicee H." userId="e5927eaa-06cd-477b-8660-03fffce8533b" providerId="ADAL" clId="{6C17DC95-C074-4ACF-A122-5C4721325AFF}" dt="2020-03-09T09:10:22.686" v="861"/>
        <pc:sldMkLst>
          <pc:docMk/>
          <pc:sldMk cId="370125262" sldId="346"/>
        </pc:sldMkLst>
        <pc:spChg chg="mod">
          <ac:chgData name="Lam, Jaicee H." userId="e5927eaa-06cd-477b-8660-03fffce8533b" providerId="ADAL" clId="{6C17DC95-C074-4ACF-A122-5C4721325AFF}" dt="2020-03-09T08:12:02.591" v="1" actId="27636"/>
          <ac:spMkLst>
            <pc:docMk/>
            <pc:sldMk cId="370125262" sldId="346"/>
            <ac:spMk id="5" creationId="{00000000-0000-0000-0000-000000000000}"/>
          </ac:spMkLst>
        </pc:spChg>
        <pc:spChg chg="add mod">
          <ac:chgData name="Lam, Jaicee H." userId="e5927eaa-06cd-477b-8660-03fffce8533b" providerId="ADAL" clId="{6C17DC95-C074-4ACF-A122-5C4721325AFF}" dt="2020-03-09T09:10:22.686" v="861"/>
          <ac:spMkLst>
            <pc:docMk/>
            <pc:sldMk cId="370125262" sldId="346"/>
            <ac:spMk id="6" creationId="{00FABE8C-6F59-4A6B-BEBA-B0169948840C}"/>
          </ac:spMkLst>
        </pc:spChg>
        <pc:spChg chg="add mod">
          <ac:chgData name="Lam, Jaicee H." userId="e5927eaa-06cd-477b-8660-03fffce8533b" providerId="ADAL" clId="{6C17DC95-C074-4ACF-A122-5C4721325AFF}" dt="2020-03-09T09:10:22.686" v="861"/>
          <ac:spMkLst>
            <pc:docMk/>
            <pc:sldMk cId="370125262" sldId="346"/>
            <ac:spMk id="7" creationId="{A504A37D-9F6C-4707-859C-22B19DAC7960}"/>
          </ac:spMkLst>
        </pc:spChg>
      </pc:sldChg>
      <pc:sldChg chg="addSp delSp modSp">
        <pc:chgData name="Lam, Jaicee H." userId="e5927eaa-06cd-477b-8660-03fffce8533b" providerId="ADAL" clId="{6C17DC95-C074-4ACF-A122-5C4721325AFF}" dt="2020-03-09T09:31:29.829" v="967" actId="2711"/>
        <pc:sldMkLst>
          <pc:docMk/>
          <pc:sldMk cId="3887812524" sldId="347"/>
        </pc:sldMkLst>
        <pc:spChg chg="del">
          <ac:chgData name="Lam, Jaicee H." userId="e5927eaa-06cd-477b-8660-03fffce8533b" providerId="ADAL" clId="{6C17DC95-C074-4ACF-A122-5C4721325AFF}" dt="2020-03-09T09:31:19.091" v="964" actId="478"/>
          <ac:spMkLst>
            <pc:docMk/>
            <pc:sldMk cId="3887812524" sldId="347"/>
            <ac:spMk id="4" creationId="{7492DF89-CBD4-429D-9682-6F2A51D07879}"/>
          </ac:spMkLst>
        </pc:spChg>
        <pc:spChg chg="mod">
          <ac:chgData name="Lam, Jaicee H." userId="e5927eaa-06cd-477b-8660-03fffce8533b" providerId="ADAL" clId="{6C17DC95-C074-4ACF-A122-5C4721325AFF}" dt="2020-03-09T09:31:29.829" v="967" actId="2711"/>
          <ac:spMkLst>
            <pc:docMk/>
            <pc:sldMk cId="3887812524" sldId="347"/>
            <ac:spMk id="7" creationId="{A1EB390B-D872-4192-BEC4-1D5B84438451}"/>
          </ac:spMkLst>
        </pc:spChg>
        <pc:spChg chg="add mod">
          <ac:chgData name="Lam, Jaicee H." userId="e5927eaa-06cd-477b-8660-03fffce8533b" providerId="ADAL" clId="{6C17DC95-C074-4ACF-A122-5C4721325AFF}" dt="2020-03-09T09:31:06.812" v="963"/>
          <ac:spMkLst>
            <pc:docMk/>
            <pc:sldMk cId="3887812524" sldId="347"/>
            <ac:spMk id="8" creationId="{BDCB204B-27C9-498A-B71C-39DDD8952B6B}"/>
          </ac:spMkLst>
        </pc:spChg>
        <pc:spChg chg="add mod">
          <ac:chgData name="Lam, Jaicee H." userId="e5927eaa-06cd-477b-8660-03fffce8533b" providerId="ADAL" clId="{6C17DC95-C074-4ACF-A122-5C4721325AFF}" dt="2020-03-09T09:31:06.812" v="963"/>
          <ac:spMkLst>
            <pc:docMk/>
            <pc:sldMk cId="3887812524" sldId="347"/>
            <ac:spMk id="9" creationId="{7C2C5295-B31E-4DAC-913D-F26A1F98EFDC}"/>
          </ac:spMkLst>
        </pc:spChg>
        <pc:spChg chg="add del mod">
          <ac:chgData name="Lam, Jaicee H." userId="e5927eaa-06cd-477b-8660-03fffce8533b" providerId="ADAL" clId="{6C17DC95-C074-4ACF-A122-5C4721325AFF}" dt="2020-03-09T09:31:21.066" v="965" actId="478"/>
          <ac:spMkLst>
            <pc:docMk/>
            <pc:sldMk cId="3887812524" sldId="347"/>
            <ac:spMk id="11" creationId="{7125C208-9363-456B-8E55-53DE2C0A2880}"/>
          </ac:spMkLst>
        </pc:spChg>
      </pc:sldChg>
      <pc:sldChg chg="addSp delSp modSp setBg modNotesTx">
        <pc:chgData name="Lam, Jaicee H." userId="e5927eaa-06cd-477b-8660-03fffce8533b" providerId="ADAL" clId="{6C17DC95-C074-4ACF-A122-5C4721325AFF}" dt="2020-03-09T10:03:42.152" v="1581" actId="20577"/>
        <pc:sldMkLst>
          <pc:docMk/>
          <pc:sldMk cId="2919085752" sldId="438"/>
        </pc:sldMkLst>
        <pc:spChg chg="add mod">
          <ac:chgData name="Lam, Jaicee H." userId="e5927eaa-06cd-477b-8660-03fffce8533b" providerId="ADAL" clId="{6C17DC95-C074-4ACF-A122-5C4721325AFF}" dt="2020-03-09T09:37:06.160" v="1018"/>
          <ac:spMkLst>
            <pc:docMk/>
            <pc:sldMk cId="2919085752" sldId="438"/>
            <ac:spMk id="4" creationId="{4D677332-F7DC-4BFE-A83C-76FCC7545F9E}"/>
          </ac:spMkLst>
        </pc:spChg>
        <pc:spChg chg="del mod">
          <ac:chgData name="Lam, Jaicee H." userId="e5927eaa-06cd-477b-8660-03fffce8533b" providerId="ADAL" clId="{6C17DC95-C074-4ACF-A122-5C4721325AFF}" dt="2020-03-09T09:37:11.458" v="1020" actId="478"/>
          <ac:spMkLst>
            <pc:docMk/>
            <pc:sldMk cId="2919085752" sldId="438"/>
            <ac:spMk id="5" creationId="{59D58766-C688-4E75-B279-026D0C0B4745}"/>
          </ac:spMkLst>
        </pc:spChg>
        <pc:spChg chg="add mod">
          <ac:chgData name="Lam, Jaicee H." userId="e5927eaa-06cd-477b-8660-03fffce8533b" providerId="ADAL" clId="{6C17DC95-C074-4ACF-A122-5C4721325AFF}" dt="2020-03-09T09:37:06.160" v="1018"/>
          <ac:spMkLst>
            <pc:docMk/>
            <pc:sldMk cId="2919085752" sldId="438"/>
            <ac:spMk id="6" creationId="{5D8C0272-3C5D-4D50-A2A9-1DD0EBF42BF2}"/>
          </ac:spMkLst>
        </pc:spChg>
        <pc:spChg chg="mod">
          <ac:chgData name="Lam, Jaicee H." userId="e5927eaa-06cd-477b-8660-03fffce8533b" providerId="ADAL" clId="{6C17DC95-C074-4ACF-A122-5C4721325AFF}" dt="2020-03-09T09:43:44.323" v="1070" actId="20577"/>
          <ac:spMkLst>
            <pc:docMk/>
            <pc:sldMk cId="2919085752" sldId="438"/>
            <ac:spMk id="7" creationId="{37B0A47C-952C-47F2-A173-8F6434532E1E}"/>
          </ac:spMkLst>
        </pc:spChg>
        <pc:spChg chg="add mod">
          <ac:chgData name="Lam, Jaicee H." userId="e5927eaa-06cd-477b-8660-03fffce8533b" providerId="ADAL" clId="{6C17DC95-C074-4ACF-A122-5C4721325AFF}" dt="2020-03-09T10:03:42.152" v="1581" actId="20577"/>
          <ac:spMkLst>
            <pc:docMk/>
            <pc:sldMk cId="2919085752" sldId="438"/>
            <ac:spMk id="8" creationId="{0A773564-EA61-450F-B706-39207DD52D4F}"/>
          </ac:spMkLst>
        </pc:spChg>
        <pc:spChg chg="add del">
          <ac:chgData name="Lam, Jaicee H." userId="e5927eaa-06cd-477b-8660-03fffce8533b" providerId="ADAL" clId="{6C17DC95-C074-4ACF-A122-5C4721325AFF}" dt="2020-03-09T09:52:46.695" v="1251"/>
          <ac:spMkLst>
            <pc:docMk/>
            <pc:sldMk cId="2919085752" sldId="438"/>
            <ac:spMk id="9" creationId="{81FC435E-2C57-4D3E-9569-34AC3490D9BB}"/>
          </ac:spMkLst>
        </pc:spChg>
        <pc:spChg chg="add del">
          <ac:chgData name="Lam, Jaicee H." userId="e5927eaa-06cd-477b-8660-03fffce8533b" providerId="ADAL" clId="{6C17DC95-C074-4ACF-A122-5C4721325AFF}" dt="2020-03-09T09:53:08.115" v="1257"/>
          <ac:spMkLst>
            <pc:docMk/>
            <pc:sldMk cId="2919085752" sldId="438"/>
            <ac:spMk id="10" creationId="{15624A2C-84FA-4642-8DD2-33D8FDB99081}"/>
          </ac:spMkLst>
        </pc:spChg>
      </pc:sldChg>
      <pc:sldChg chg="addSp delSp modSp modNotesTx">
        <pc:chgData name="Lam, Jaicee H." userId="e5927eaa-06cd-477b-8660-03fffce8533b" providerId="ADAL" clId="{6C17DC95-C074-4ACF-A122-5C4721325AFF}" dt="2020-03-09T08:48:03.434" v="513" actId="20577"/>
        <pc:sldMkLst>
          <pc:docMk/>
          <pc:sldMk cId="4075066249" sldId="451"/>
        </pc:sldMkLst>
        <pc:spChg chg="mod">
          <ac:chgData name="Lam, Jaicee H." userId="e5927eaa-06cd-477b-8660-03fffce8533b" providerId="ADAL" clId="{6C17DC95-C074-4ACF-A122-5C4721325AFF}" dt="2020-03-09T08:16:51.304" v="29" actId="27636"/>
          <ac:spMkLst>
            <pc:docMk/>
            <pc:sldMk cId="4075066249" sldId="451"/>
            <ac:spMk id="2" creationId="{00000000-0000-0000-0000-000000000000}"/>
          </ac:spMkLst>
        </pc:spChg>
        <pc:spChg chg="del">
          <ac:chgData name="Lam, Jaicee H." userId="e5927eaa-06cd-477b-8660-03fffce8533b" providerId="ADAL" clId="{6C17DC95-C074-4ACF-A122-5C4721325AFF}" dt="2020-03-09T08:16:58.320" v="31" actId="478"/>
          <ac:spMkLst>
            <pc:docMk/>
            <pc:sldMk cId="4075066249" sldId="451"/>
            <ac:spMk id="3" creationId="{79E939C4-F60F-4643-B501-7172FA92F61A}"/>
          </ac:spMkLst>
        </pc:spChg>
        <pc:spChg chg="add mod">
          <ac:chgData name="Lam, Jaicee H." userId="e5927eaa-06cd-477b-8660-03fffce8533b" providerId="ADAL" clId="{6C17DC95-C074-4ACF-A122-5C4721325AFF}" dt="2020-03-09T08:16:51.220" v="28"/>
          <ac:spMkLst>
            <pc:docMk/>
            <pc:sldMk cId="4075066249" sldId="451"/>
            <ac:spMk id="5" creationId="{7323DEFD-BCDA-42E2-8D70-847BFEB7E1BA}"/>
          </ac:spMkLst>
        </pc:spChg>
        <pc:spChg chg="del mod">
          <ac:chgData name="Lam, Jaicee H." userId="e5927eaa-06cd-477b-8660-03fffce8533b" providerId="ADAL" clId="{6C17DC95-C074-4ACF-A122-5C4721325AFF}" dt="2020-03-09T08:16:45.351" v="27" actId="478"/>
          <ac:spMkLst>
            <pc:docMk/>
            <pc:sldMk cId="4075066249" sldId="451"/>
            <ac:spMk id="6" creationId="{E56BE15B-9177-45DE-9AFA-B4147D6A5EA7}"/>
          </ac:spMkLst>
        </pc:spChg>
        <pc:spChg chg="add mod">
          <ac:chgData name="Lam, Jaicee H." userId="e5927eaa-06cd-477b-8660-03fffce8533b" providerId="ADAL" clId="{6C17DC95-C074-4ACF-A122-5C4721325AFF}" dt="2020-03-09T08:16:51.220" v="28"/>
          <ac:spMkLst>
            <pc:docMk/>
            <pc:sldMk cId="4075066249" sldId="451"/>
            <ac:spMk id="7" creationId="{42094FAC-AD9C-4DD0-B2B1-1B0B9D52E3B4}"/>
          </ac:spMkLst>
        </pc:spChg>
        <pc:spChg chg="add mod">
          <ac:chgData name="Lam, Jaicee H." userId="e5927eaa-06cd-477b-8660-03fffce8533b" providerId="ADAL" clId="{6C17DC95-C074-4ACF-A122-5C4721325AFF}" dt="2020-03-09T08:33:06.118" v="393" actId="20577"/>
          <ac:spMkLst>
            <pc:docMk/>
            <pc:sldMk cId="4075066249" sldId="451"/>
            <ac:spMk id="8" creationId="{286293B1-DDD7-4F03-86AD-DA73583ABD1A}"/>
          </ac:spMkLst>
        </pc:spChg>
        <pc:picChg chg="mod">
          <ac:chgData name="Lam, Jaicee H." userId="e5927eaa-06cd-477b-8660-03fffce8533b" providerId="ADAL" clId="{6C17DC95-C074-4ACF-A122-5C4721325AFF}" dt="2020-03-09T08:32:22.280" v="298" actId="1076"/>
          <ac:picMkLst>
            <pc:docMk/>
            <pc:sldMk cId="4075066249" sldId="451"/>
            <ac:picMk id="55298" creationId="{0825805D-8125-4624-AC24-B436B0C18EA7}"/>
          </ac:picMkLst>
        </pc:picChg>
      </pc:sldChg>
      <pc:sldChg chg="addSp delSp modSp">
        <pc:chgData name="Lam, Jaicee H." userId="e5927eaa-06cd-477b-8660-03fffce8533b" providerId="ADAL" clId="{6C17DC95-C074-4ACF-A122-5C4721325AFF}" dt="2020-03-09T08:14:19.790" v="25" actId="20577"/>
        <pc:sldMkLst>
          <pc:docMk/>
          <pc:sldMk cId="2399123001" sldId="460"/>
        </pc:sldMkLst>
        <pc:spChg chg="del">
          <ac:chgData name="Lam, Jaicee H." userId="e5927eaa-06cd-477b-8660-03fffce8533b" providerId="ADAL" clId="{6C17DC95-C074-4ACF-A122-5C4721325AFF}" dt="2020-03-09T08:13:54.316" v="10" actId="478"/>
          <ac:spMkLst>
            <pc:docMk/>
            <pc:sldMk cId="2399123001" sldId="460"/>
            <ac:spMk id="2" creationId="{8B8F5288-2F02-4649-B60D-21D0CD37AF47}"/>
          </ac:spMkLst>
        </pc:spChg>
        <pc:spChg chg="del">
          <ac:chgData name="Lam, Jaicee H." userId="e5927eaa-06cd-477b-8660-03fffce8533b" providerId="ADAL" clId="{6C17DC95-C074-4ACF-A122-5C4721325AFF}" dt="2020-03-09T08:13:47.197" v="8" actId="478"/>
          <ac:spMkLst>
            <pc:docMk/>
            <pc:sldMk cId="2399123001" sldId="460"/>
            <ac:spMk id="3" creationId="{1DACE89C-A880-4BA5-81D3-6D4EBD5EA7DB}"/>
          </ac:spMkLst>
        </pc:spChg>
        <pc:spChg chg="add del mod">
          <ac:chgData name="Lam, Jaicee H." userId="e5927eaa-06cd-477b-8660-03fffce8533b" providerId="ADAL" clId="{6C17DC95-C074-4ACF-A122-5C4721325AFF}" dt="2020-03-09T08:13:50.861" v="9"/>
          <ac:spMkLst>
            <pc:docMk/>
            <pc:sldMk cId="2399123001" sldId="460"/>
            <ac:spMk id="6" creationId="{D308C30E-B1A5-4714-AABC-B7E2C669F438}"/>
          </ac:spMkLst>
        </pc:spChg>
        <pc:spChg chg="add mod">
          <ac:chgData name="Lam, Jaicee H." userId="e5927eaa-06cd-477b-8660-03fffce8533b" providerId="ADAL" clId="{6C17DC95-C074-4ACF-A122-5C4721325AFF}" dt="2020-03-09T08:14:19.790" v="25" actId="20577"/>
          <ac:spMkLst>
            <pc:docMk/>
            <pc:sldMk cId="2399123001" sldId="460"/>
            <ac:spMk id="7" creationId="{90FBFAE5-6444-4D6B-9B7B-3D71E17F821A}"/>
          </ac:spMkLst>
        </pc:spChg>
      </pc:sldChg>
      <pc:sldChg chg="addSp delSp modSp">
        <pc:chgData name="Lam, Jaicee H." userId="e5927eaa-06cd-477b-8660-03fffce8533b" providerId="ADAL" clId="{6C17DC95-C074-4ACF-A122-5C4721325AFF}" dt="2020-03-09T10:23:14.838" v="1584" actId="12"/>
        <pc:sldMkLst>
          <pc:docMk/>
          <pc:sldMk cId="1729034806" sldId="461"/>
        </pc:sldMkLst>
        <pc:spChg chg="del">
          <ac:chgData name="Lam, Jaicee H." userId="e5927eaa-06cd-477b-8660-03fffce8533b" providerId="ADAL" clId="{6C17DC95-C074-4ACF-A122-5C4721325AFF}" dt="2020-03-09T09:36:57.371" v="1017" actId="478"/>
          <ac:spMkLst>
            <pc:docMk/>
            <pc:sldMk cId="1729034806" sldId="461"/>
            <ac:spMk id="3" creationId="{AC23548D-311B-431F-A686-5850172E9E08}"/>
          </ac:spMkLst>
        </pc:spChg>
        <pc:spChg chg="add mod">
          <ac:chgData name="Lam, Jaicee H." userId="e5927eaa-06cd-477b-8660-03fffce8533b" providerId="ADAL" clId="{6C17DC95-C074-4ACF-A122-5C4721325AFF}" dt="2020-03-09T09:36:54.447" v="1016"/>
          <ac:spMkLst>
            <pc:docMk/>
            <pc:sldMk cId="1729034806" sldId="461"/>
            <ac:spMk id="5" creationId="{F5F138D3-D109-41D8-BD28-1DF8DC30AABA}"/>
          </ac:spMkLst>
        </pc:spChg>
        <pc:spChg chg="add mod">
          <ac:chgData name="Lam, Jaicee H." userId="e5927eaa-06cd-477b-8660-03fffce8533b" providerId="ADAL" clId="{6C17DC95-C074-4ACF-A122-5C4721325AFF}" dt="2020-03-09T09:36:54.447" v="1016"/>
          <ac:spMkLst>
            <pc:docMk/>
            <pc:sldMk cId="1729034806" sldId="461"/>
            <ac:spMk id="6" creationId="{571BCAAE-BB07-4D15-B3FC-EF0960781FF8}"/>
          </ac:spMkLst>
        </pc:spChg>
        <pc:spChg chg="add mod">
          <ac:chgData name="Lam, Jaicee H." userId="e5927eaa-06cd-477b-8660-03fffce8533b" providerId="ADAL" clId="{6C17DC95-C074-4ACF-A122-5C4721325AFF}" dt="2020-03-09T10:23:14.838" v="1584" actId="12"/>
          <ac:spMkLst>
            <pc:docMk/>
            <pc:sldMk cId="1729034806" sldId="461"/>
            <ac:spMk id="7" creationId="{81C2171F-0912-4483-B3CD-AEA7F9EA23BB}"/>
          </ac:spMkLst>
        </pc:spChg>
      </pc:sldChg>
      <pc:sldChg chg="addSp modSp del">
        <pc:chgData name="Lam, Jaicee H." userId="e5927eaa-06cd-477b-8660-03fffce8533b" providerId="ADAL" clId="{6C17DC95-C074-4ACF-A122-5C4721325AFF}" dt="2020-03-09T09:43:29.168" v="1066" actId="2696"/>
        <pc:sldMkLst>
          <pc:docMk/>
          <pc:sldMk cId="594440969" sldId="462"/>
        </pc:sldMkLst>
        <pc:spChg chg="add mod">
          <ac:chgData name="Lam, Jaicee H." userId="e5927eaa-06cd-477b-8660-03fffce8533b" providerId="ADAL" clId="{6C17DC95-C074-4ACF-A122-5C4721325AFF}" dt="2020-03-09T08:39:21.057" v="423"/>
          <ac:spMkLst>
            <pc:docMk/>
            <pc:sldMk cId="594440969" sldId="462"/>
            <ac:spMk id="4" creationId="{0005B3F0-67AA-4BE9-99E4-1E29AC0B2BD0}"/>
          </ac:spMkLst>
        </pc:spChg>
        <pc:spChg chg="add mod">
          <ac:chgData name="Lam, Jaicee H." userId="e5927eaa-06cd-477b-8660-03fffce8533b" providerId="ADAL" clId="{6C17DC95-C074-4ACF-A122-5C4721325AFF}" dt="2020-03-09T08:39:21.057" v="423"/>
          <ac:spMkLst>
            <pc:docMk/>
            <pc:sldMk cId="594440969" sldId="462"/>
            <ac:spMk id="5" creationId="{6EDD8D4D-2DAD-45B0-95E2-9CF7D7990882}"/>
          </ac:spMkLst>
        </pc:spChg>
        <pc:spChg chg="add mod">
          <ac:chgData name="Lam, Jaicee H." userId="e5927eaa-06cd-477b-8660-03fffce8533b" providerId="ADAL" clId="{6C17DC95-C074-4ACF-A122-5C4721325AFF}" dt="2020-03-09T08:39:21.057" v="423"/>
          <ac:spMkLst>
            <pc:docMk/>
            <pc:sldMk cId="594440969" sldId="462"/>
            <ac:spMk id="6" creationId="{32C748D1-B713-4DBF-9ABC-7370EC0F22D4}"/>
          </ac:spMkLst>
        </pc:spChg>
      </pc:sldChg>
      <pc:sldChg chg="addSp delSp modSp modTransition modNotesTx">
        <pc:chgData name="Lam, Jaicee H." userId="e5927eaa-06cd-477b-8660-03fffce8533b" providerId="ADAL" clId="{6C17DC95-C074-4ACF-A122-5C4721325AFF}" dt="2020-03-09T09:25:45.068" v="962" actId="15"/>
        <pc:sldMkLst>
          <pc:docMk/>
          <pc:sldMk cId="1304841018" sldId="463"/>
        </pc:sldMkLst>
        <pc:spChg chg="mod">
          <ac:chgData name="Lam, Jaicee H." userId="e5927eaa-06cd-477b-8660-03fffce8533b" providerId="ADAL" clId="{6C17DC95-C074-4ACF-A122-5C4721325AFF}" dt="2020-03-09T08:46:59.985" v="510" actId="20577"/>
          <ac:spMkLst>
            <pc:docMk/>
            <pc:sldMk cId="1304841018" sldId="463"/>
            <ac:spMk id="2" creationId="{D2620FEE-CCFF-4AF6-BB37-BA9EB5D76C23}"/>
          </ac:spMkLst>
        </pc:spChg>
        <pc:spChg chg="del">
          <ac:chgData name="Lam, Jaicee H." userId="e5927eaa-06cd-477b-8660-03fffce8533b" providerId="ADAL" clId="{6C17DC95-C074-4ACF-A122-5C4721325AFF}" dt="2020-03-09T08:43:29.481" v="446" actId="478"/>
          <ac:spMkLst>
            <pc:docMk/>
            <pc:sldMk cId="1304841018" sldId="463"/>
            <ac:spMk id="3" creationId="{9AD9BCA7-C3CB-4B1C-A41C-302026ECE02E}"/>
          </ac:spMkLst>
        </pc:spChg>
        <pc:spChg chg="add mod">
          <ac:chgData name="Lam, Jaicee H." userId="e5927eaa-06cd-477b-8660-03fffce8533b" providerId="ADAL" clId="{6C17DC95-C074-4ACF-A122-5C4721325AFF}" dt="2020-03-09T08:43:25.916" v="445"/>
          <ac:spMkLst>
            <pc:docMk/>
            <pc:sldMk cId="1304841018" sldId="463"/>
            <ac:spMk id="5" creationId="{A32DE05C-419A-4558-99F9-2C15C19DD39D}"/>
          </ac:spMkLst>
        </pc:spChg>
        <pc:spChg chg="add mod">
          <ac:chgData name="Lam, Jaicee H." userId="e5927eaa-06cd-477b-8660-03fffce8533b" providerId="ADAL" clId="{6C17DC95-C074-4ACF-A122-5C4721325AFF}" dt="2020-03-09T08:43:25.916" v="445"/>
          <ac:spMkLst>
            <pc:docMk/>
            <pc:sldMk cId="1304841018" sldId="463"/>
            <ac:spMk id="6" creationId="{80777ED6-627A-4617-A0C7-A28110018F2A}"/>
          </ac:spMkLst>
        </pc:spChg>
        <pc:spChg chg="add mod">
          <ac:chgData name="Lam, Jaicee H." userId="e5927eaa-06cd-477b-8660-03fffce8533b" providerId="ADAL" clId="{6C17DC95-C074-4ACF-A122-5C4721325AFF}" dt="2020-03-09T09:25:45.068" v="962" actId="15"/>
          <ac:spMkLst>
            <pc:docMk/>
            <pc:sldMk cId="1304841018" sldId="463"/>
            <ac:spMk id="7" creationId="{5DDEC76D-D28A-498F-8D98-F200F5650FB3}"/>
          </ac:spMkLst>
        </pc:spChg>
        <pc:picChg chg="del mod">
          <ac:chgData name="Lam, Jaicee H." userId="e5927eaa-06cd-477b-8660-03fffce8533b" providerId="ADAL" clId="{6C17DC95-C074-4ACF-A122-5C4721325AFF}" dt="2020-03-09T09:25:08.081" v="863" actId="478"/>
          <ac:picMkLst>
            <pc:docMk/>
            <pc:sldMk cId="1304841018" sldId="463"/>
            <ac:picMk id="56322" creationId="{42ADFC20-C605-4612-A793-511A2FDAF3FF}"/>
          </ac:picMkLst>
        </pc:picChg>
      </pc:sldChg>
      <pc:sldChg chg="addSp delSp modSp modTransition modNotesTx">
        <pc:chgData name="Lam, Jaicee H." userId="e5927eaa-06cd-477b-8660-03fffce8533b" providerId="ADAL" clId="{6C17DC95-C074-4ACF-A122-5C4721325AFF}" dt="2020-03-09T08:53:40.401" v="806" actId="404"/>
        <pc:sldMkLst>
          <pc:docMk/>
          <pc:sldMk cId="2655242818" sldId="464"/>
        </pc:sldMkLst>
        <pc:spChg chg="mod">
          <ac:chgData name="Lam, Jaicee H." userId="e5927eaa-06cd-477b-8660-03fffce8533b" providerId="ADAL" clId="{6C17DC95-C074-4ACF-A122-5C4721325AFF}" dt="2020-03-09T08:49:10.814" v="534" actId="20577"/>
          <ac:spMkLst>
            <pc:docMk/>
            <pc:sldMk cId="2655242818" sldId="464"/>
            <ac:spMk id="2" creationId="{D2620FEE-CCFF-4AF6-BB37-BA9EB5D76C23}"/>
          </ac:spMkLst>
        </pc:spChg>
        <pc:spChg chg="del">
          <ac:chgData name="Lam, Jaicee H." userId="e5927eaa-06cd-477b-8660-03fffce8533b" providerId="ADAL" clId="{6C17DC95-C074-4ACF-A122-5C4721325AFF}" dt="2020-03-09T08:46:39.780" v="500" actId="478"/>
          <ac:spMkLst>
            <pc:docMk/>
            <pc:sldMk cId="2655242818" sldId="464"/>
            <ac:spMk id="3" creationId="{9AD9BCA7-C3CB-4B1C-A41C-302026ECE02E}"/>
          </ac:spMkLst>
        </pc:spChg>
        <pc:spChg chg="add mod">
          <ac:chgData name="Lam, Jaicee H." userId="e5927eaa-06cd-477b-8660-03fffce8533b" providerId="ADAL" clId="{6C17DC95-C074-4ACF-A122-5C4721325AFF}" dt="2020-03-09T08:46:46.875" v="501"/>
          <ac:spMkLst>
            <pc:docMk/>
            <pc:sldMk cId="2655242818" sldId="464"/>
            <ac:spMk id="5" creationId="{1BF63E9B-F785-49D4-86B4-740FFA822EF3}"/>
          </ac:spMkLst>
        </pc:spChg>
        <pc:spChg chg="add mod">
          <ac:chgData name="Lam, Jaicee H." userId="e5927eaa-06cd-477b-8660-03fffce8533b" providerId="ADAL" clId="{6C17DC95-C074-4ACF-A122-5C4721325AFF}" dt="2020-03-09T08:46:46.875" v="501"/>
          <ac:spMkLst>
            <pc:docMk/>
            <pc:sldMk cId="2655242818" sldId="464"/>
            <ac:spMk id="6" creationId="{6DAFB167-E966-48A0-842F-EFFFE6D75E11}"/>
          </ac:spMkLst>
        </pc:spChg>
        <pc:spChg chg="add mod">
          <ac:chgData name="Lam, Jaicee H." userId="e5927eaa-06cd-477b-8660-03fffce8533b" providerId="ADAL" clId="{6C17DC95-C074-4ACF-A122-5C4721325AFF}" dt="2020-03-09T08:53:40.401" v="806" actId="404"/>
          <ac:spMkLst>
            <pc:docMk/>
            <pc:sldMk cId="2655242818" sldId="464"/>
            <ac:spMk id="7" creationId="{D144EC1C-EF32-4FED-B0E9-D7A5F0A88ACD}"/>
          </ac:spMkLst>
        </pc:spChg>
        <pc:picChg chg="add mod">
          <ac:chgData name="Lam, Jaicee H." userId="e5927eaa-06cd-477b-8660-03fffce8533b" providerId="ADAL" clId="{6C17DC95-C074-4ACF-A122-5C4721325AFF}" dt="2020-03-09T08:53:06.963" v="747" actId="1076"/>
          <ac:picMkLst>
            <pc:docMk/>
            <pc:sldMk cId="2655242818" sldId="464"/>
            <ac:picMk id="8" creationId="{8B135F38-0B3E-46EC-AEA6-3C9D72984B8A}"/>
          </ac:picMkLst>
        </pc:picChg>
      </pc:sldChg>
      <pc:sldChg chg="addSp delSp modSp modNotesTx">
        <pc:chgData name="Lam, Jaicee H." userId="e5927eaa-06cd-477b-8660-03fffce8533b" providerId="ADAL" clId="{6C17DC95-C074-4ACF-A122-5C4721325AFF}" dt="2020-03-09T09:05:57.347" v="849" actId="20577"/>
        <pc:sldMkLst>
          <pc:docMk/>
          <pc:sldMk cId="3209067247" sldId="465"/>
        </pc:sldMkLst>
        <pc:spChg chg="del">
          <ac:chgData name="Lam, Jaicee H." userId="e5927eaa-06cd-477b-8660-03fffce8533b" providerId="ADAL" clId="{6C17DC95-C074-4ACF-A122-5C4721325AFF}" dt="2020-03-09T08:33:48.839" v="409" actId="478"/>
          <ac:spMkLst>
            <pc:docMk/>
            <pc:sldMk cId="3209067247" sldId="465"/>
            <ac:spMk id="3" creationId="{74E3C86D-8233-4056-A50A-E5C1E599E380}"/>
          </ac:spMkLst>
        </pc:spChg>
        <pc:spChg chg="add mod">
          <ac:chgData name="Lam, Jaicee H." userId="e5927eaa-06cd-477b-8660-03fffce8533b" providerId="ADAL" clId="{6C17DC95-C074-4ACF-A122-5C4721325AFF}" dt="2020-03-09T08:33:51.308" v="410"/>
          <ac:spMkLst>
            <pc:docMk/>
            <pc:sldMk cId="3209067247" sldId="465"/>
            <ac:spMk id="4" creationId="{13F51857-7BB1-43A6-9C15-4318936D094E}"/>
          </ac:spMkLst>
        </pc:spChg>
        <pc:spChg chg="add mod">
          <ac:chgData name="Lam, Jaicee H." userId="e5927eaa-06cd-477b-8660-03fffce8533b" providerId="ADAL" clId="{6C17DC95-C074-4ACF-A122-5C4721325AFF}" dt="2020-03-09T08:33:51.308" v="410"/>
          <ac:spMkLst>
            <pc:docMk/>
            <pc:sldMk cId="3209067247" sldId="465"/>
            <ac:spMk id="5" creationId="{7E0D106A-2DAB-446F-8DD3-1324B9B609AE}"/>
          </ac:spMkLst>
        </pc:spChg>
        <pc:spChg chg="add mod">
          <ac:chgData name="Lam, Jaicee H." userId="e5927eaa-06cd-477b-8660-03fffce8533b" providerId="ADAL" clId="{6C17DC95-C074-4ACF-A122-5C4721325AFF}" dt="2020-03-09T09:05:57.347" v="849" actId="20577"/>
          <ac:spMkLst>
            <pc:docMk/>
            <pc:sldMk cId="3209067247" sldId="465"/>
            <ac:spMk id="6" creationId="{09BC0E1B-434C-44B9-8988-387D5FCC4B33}"/>
          </ac:spMkLst>
        </pc:spChg>
        <pc:picChg chg="add del mod">
          <ac:chgData name="Lam, Jaicee H." userId="e5927eaa-06cd-477b-8660-03fffce8533b" providerId="ADAL" clId="{6C17DC95-C074-4ACF-A122-5C4721325AFF}" dt="2020-03-09T09:04:18.580" v="807" actId="478"/>
          <ac:picMkLst>
            <pc:docMk/>
            <pc:sldMk cId="3209067247" sldId="465"/>
            <ac:picMk id="8" creationId="{EB60E034-F558-4349-9686-7A30230DC492}"/>
          </ac:picMkLst>
        </pc:picChg>
      </pc:sldChg>
      <pc:sldChg chg="addSp modSp modNotesTx">
        <pc:chgData name="Lam, Jaicee H." userId="e5927eaa-06cd-477b-8660-03fffce8533b" providerId="ADAL" clId="{6C17DC95-C074-4ACF-A122-5C4721325AFF}" dt="2020-03-09T09:59:33.658" v="1449" actId="20577"/>
        <pc:sldMkLst>
          <pc:docMk/>
          <pc:sldMk cId="434345284" sldId="466"/>
        </pc:sldMkLst>
        <pc:spChg chg="mod">
          <ac:chgData name="Lam, Jaicee H." userId="e5927eaa-06cd-477b-8660-03fffce8533b" providerId="ADAL" clId="{6C17DC95-C074-4ACF-A122-5C4721325AFF}" dt="2020-03-09T09:37:27.352" v="1027" actId="27636"/>
          <ac:spMkLst>
            <pc:docMk/>
            <pc:sldMk cId="434345284" sldId="466"/>
            <ac:spMk id="2" creationId="{00000000-0000-0000-0000-000000000000}"/>
          </ac:spMkLst>
        </pc:spChg>
        <pc:spChg chg="add mod">
          <ac:chgData name="Lam, Jaicee H." userId="e5927eaa-06cd-477b-8660-03fffce8533b" providerId="ADAL" clId="{6C17DC95-C074-4ACF-A122-5C4721325AFF}" dt="2020-03-09T09:37:27.276" v="1026"/>
          <ac:spMkLst>
            <pc:docMk/>
            <pc:sldMk cId="434345284" sldId="466"/>
            <ac:spMk id="4" creationId="{9DFDF108-E661-4563-BE99-FED0EEA9B499}"/>
          </ac:spMkLst>
        </pc:spChg>
        <pc:spChg chg="add mod">
          <ac:chgData name="Lam, Jaicee H." userId="e5927eaa-06cd-477b-8660-03fffce8533b" providerId="ADAL" clId="{6C17DC95-C074-4ACF-A122-5C4721325AFF}" dt="2020-03-09T09:37:27.276" v="1026"/>
          <ac:spMkLst>
            <pc:docMk/>
            <pc:sldMk cId="434345284" sldId="466"/>
            <ac:spMk id="5" creationId="{77339B01-AA55-4091-9A60-E9759A7B5CDE}"/>
          </ac:spMkLst>
        </pc:spChg>
        <pc:spChg chg="add mod">
          <ac:chgData name="Lam, Jaicee H." userId="e5927eaa-06cd-477b-8660-03fffce8533b" providerId="ADAL" clId="{6C17DC95-C074-4ACF-A122-5C4721325AFF}" dt="2020-03-09T09:59:33.658" v="1449" actId="20577"/>
          <ac:spMkLst>
            <pc:docMk/>
            <pc:sldMk cId="434345284" sldId="466"/>
            <ac:spMk id="6" creationId="{17167CB0-F2EE-4FCC-9D1C-D1C449642824}"/>
          </ac:spMkLst>
        </pc:spChg>
        <pc:picChg chg="add mod">
          <ac:chgData name="Lam, Jaicee H." userId="e5927eaa-06cd-477b-8660-03fffce8533b" providerId="ADAL" clId="{6C17DC95-C074-4ACF-A122-5C4721325AFF}" dt="2020-03-09T09:59:16.407" v="1432" actId="1076"/>
          <ac:picMkLst>
            <pc:docMk/>
            <pc:sldMk cId="434345284" sldId="466"/>
            <ac:picMk id="7" creationId="{ACF13DF6-9917-4426-9AF6-96167A9D5173}"/>
          </ac:picMkLst>
        </pc:picChg>
      </pc:sldChg>
      <pc:sldChg chg="del modNotesTx">
        <pc:chgData name="Lam, Jaicee H." userId="e5927eaa-06cd-477b-8660-03fffce8533b" providerId="ADAL" clId="{6C17DC95-C074-4ACF-A122-5C4721325AFF}" dt="2020-03-09T09:37:55.361" v="1048" actId="2696"/>
        <pc:sldMkLst>
          <pc:docMk/>
          <pc:sldMk cId="422704130" sldId="467"/>
        </pc:sldMkLst>
      </pc:sldChg>
      <pc:sldChg chg="addSp delSp modSp setBg modNotesTx">
        <pc:chgData name="Lam, Jaicee H." userId="e5927eaa-06cd-477b-8660-03fffce8533b" providerId="ADAL" clId="{6C17DC95-C074-4ACF-A122-5C4721325AFF}" dt="2020-03-09T10:31:26.860" v="1719"/>
        <pc:sldMkLst>
          <pc:docMk/>
          <pc:sldMk cId="1561816445" sldId="468"/>
        </pc:sldMkLst>
        <pc:spChg chg="add mod">
          <ac:chgData name="Lam, Jaicee H." userId="e5927eaa-06cd-477b-8660-03fffce8533b" providerId="ADAL" clId="{6C17DC95-C074-4ACF-A122-5C4721325AFF}" dt="2020-03-09T09:36:14.023" v="1004"/>
          <ac:spMkLst>
            <pc:docMk/>
            <pc:sldMk cId="1561816445" sldId="468"/>
            <ac:spMk id="3" creationId="{EBC760B5-B893-4520-AF2D-A892F2F116D1}"/>
          </ac:spMkLst>
        </pc:spChg>
        <pc:spChg chg="add mod">
          <ac:chgData name="Lam, Jaicee H." userId="e5927eaa-06cd-477b-8660-03fffce8533b" providerId="ADAL" clId="{6C17DC95-C074-4ACF-A122-5C4721325AFF}" dt="2020-03-09T09:36:14.023" v="1004"/>
          <ac:spMkLst>
            <pc:docMk/>
            <pc:sldMk cId="1561816445" sldId="468"/>
            <ac:spMk id="4" creationId="{AA630597-9179-4831-8418-90D285F4C611}"/>
          </ac:spMkLst>
        </pc:spChg>
        <pc:spChg chg="add mod">
          <ac:chgData name="Lam, Jaicee H." userId="e5927eaa-06cd-477b-8660-03fffce8533b" providerId="ADAL" clId="{6C17DC95-C074-4ACF-A122-5C4721325AFF}" dt="2020-03-09T10:31:26.860" v="1719"/>
          <ac:spMkLst>
            <pc:docMk/>
            <pc:sldMk cId="1561816445" sldId="468"/>
            <ac:spMk id="5" creationId="{6E998E89-D2CB-40D7-921A-3B34FB4E81F4}"/>
          </ac:spMkLst>
        </pc:spChg>
        <pc:spChg chg="mod">
          <ac:chgData name="Lam, Jaicee H." userId="e5927eaa-06cd-477b-8660-03fffce8533b" providerId="ADAL" clId="{6C17DC95-C074-4ACF-A122-5C4721325AFF}" dt="2020-03-09T09:36:14.141" v="1005" actId="27636"/>
          <ac:spMkLst>
            <pc:docMk/>
            <pc:sldMk cId="1561816445" sldId="468"/>
            <ac:spMk id="7" creationId="{37B0A47C-952C-47F2-A173-8F6434532E1E}"/>
          </ac:spMkLst>
        </pc:spChg>
        <pc:spChg chg="add del">
          <ac:chgData name="Lam, Jaicee H." userId="e5927eaa-06cd-477b-8660-03fffce8533b" providerId="ADAL" clId="{6C17DC95-C074-4ACF-A122-5C4721325AFF}" dt="2020-03-09T10:25:13.597" v="1592"/>
          <ac:spMkLst>
            <pc:docMk/>
            <pc:sldMk cId="1561816445" sldId="468"/>
            <ac:spMk id="8" creationId="{243051F2-4233-4063-9415-99E97A1F3C3A}"/>
          </ac:spMkLst>
        </pc:spChg>
        <pc:spChg chg="add del">
          <ac:chgData name="Lam, Jaicee H." userId="e5927eaa-06cd-477b-8660-03fffce8533b" providerId="ADAL" clId="{6C17DC95-C074-4ACF-A122-5C4721325AFF}" dt="2020-03-09T10:31:26.852" v="1718"/>
          <ac:spMkLst>
            <pc:docMk/>
            <pc:sldMk cId="1561816445" sldId="468"/>
            <ac:spMk id="9" creationId="{C678CCDC-D64E-4C67-BD45-797C2E227F3F}"/>
          </ac:spMkLst>
        </pc:spChg>
      </pc:sldChg>
      <pc:sldChg chg="addSp delSp modSp modNotesTx">
        <pc:chgData name="Lam, Jaicee H." userId="e5927eaa-06cd-477b-8660-03fffce8533b" providerId="ADAL" clId="{6C17DC95-C074-4ACF-A122-5C4721325AFF}" dt="2020-03-09T09:35:58.565" v="1003" actId="1076"/>
        <pc:sldMkLst>
          <pc:docMk/>
          <pc:sldMk cId="3075174318" sldId="469"/>
        </pc:sldMkLst>
        <pc:spChg chg="mod">
          <ac:chgData name="Lam, Jaicee H." userId="e5927eaa-06cd-477b-8660-03fffce8533b" providerId="ADAL" clId="{6C17DC95-C074-4ACF-A122-5C4721325AFF}" dt="2020-03-09T09:33:51.349" v="989" actId="27636"/>
          <ac:spMkLst>
            <pc:docMk/>
            <pc:sldMk cId="3075174318" sldId="469"/>
            <ac:spMk id="2" creationId="{00000000-0000-0000-0000-000000000000}"/>
          </ac:spMkLst>
        </pc:spChg>
        <pc:spChg chg="del">
          <ac:chgData name="Lam, Jaicee H." userId="e5927eaa-06cd-477b-8660-03fffce8533b" providerId="ADAL" clId="{6C17DC95-C074-4ACF-A122-5C4721325AFF}" dt="2020-03-09T09:33:47.082" v="987" actId="478"/>
          <ac:spMkLst>
            <pc:docMk/>
            <pc:sldMk cId="3075174318" sldId="469"/>
            <ac:spMk id="3" creationId="{79E939C4-F60F-4643-B501-7172FA92F61A}"/>
          </ac:spMkLst>
        </pc:spChg>
        <pc:spChg chg="add mod">
          <ac:chgData name="Lam, Jaicee H." userId="e5927eaa-06cd-477b-8660-03fffce8533b" providerId="ADAL" clId="{6C17DC95-C074-4ACF-A122-5C4721325AFF}" dt="2020-03-09T09:33:51.250" v="988"/>
          <ac:spMkLst>
            <pc:docMk/>
            <pc:sldMk cId="3075174318" sldId="469"/>
            <ac:spMk id="5" creationId="{E284CDD6-8D57-4007-8681-B6465AECF0AD}"/>
          </ac:spMkLst>
        </pc:spChg>
        <pc:spChg chg="del">
          <ac:chgData name="Lam, Jaicee H." userId="e5927eaa-06cd-477b-8660-03fffce8533b" providerId="ADAL" clId="{6C17DC95-C074-4ACF-A122-5C4721325AFF}" dt="2020-03-09T09:33:43.445" v="985" actId="478"/>
          <ac:spMkLst>
            <pc:docMk/>
            <pc:sldMk cId="3075174318" sldId="469"/>
            <ac:spMk id="6" creationId="{E56BE15B-9177-45DE-9AFA-B4147D6A5EA7}"/>
          </ac:spMkLst>
        </pc:spChg>
        <pc:spChg chg="add mod">
          <ac:chgData name="Lam, Jaicee H." userId="e5927eaa-06cd-477b-8660-03fffce8533b" providerId="ADAL" clId="{6C17DC95-C074-4ACF-A122-5C4721325AFF}" dt="2020-03-09T09:33:51.250" v="988"/>
          <ac:spMkLst>
            <pc:docMk/>
            <pc:sldMk cId="3075174318" sldId="469"/>
            <ac:spMk id="7" creationId="{D6F8C1CB-0D3D-4F0D-B0B4-E6C82224EA6A}"/>
          </ac:spMkLst>
        </pc:spChg>
        <pc:spChg chg="add mod">
          <ac:chgData name="Lam, Jaicee H." userId="e5927eaa-06cd-477b-8660-03fffce8533b" providerId="ADAL" clId="{6C17DC95-C074-4ACF-A122-5C4721325AFF}" dt="2020-03-09T09:35:55.282" v="1002" actId="20577"/>
          <ac:spMkLst>
            <pc:docMk/>
            <pc:sldMk cId="3075174318" sldId="469"/>
            <ac:spMk id="8" creationId="{48823CCC-1B31-4E34-B875-F8928428C56F}"/>
          </ac:spMkLst>
        </pc:spChg>
        <pc:picChg chg="mod">
          <ac:chgData name="Lam, Jaicee H." userId="e5927eaa-06cd-477b-8660-03fffce8533b" providerId="ADAL" clId="{6C17DC95-C074-4ACF-A122-5C4721325AFF}" dt="2020-03-09T09:35:58.565" v="1003" actId="1076"/>
          <ac:picMkLst>
            <pc:docMk/>
            <pc:sldMk cId="3075174318" sldId="469"/>
            <ac:picMk id="55298" creationId="{0825805D-8125-4624-AC24-B436B0C18EA7}"/>
          </ac:picMkLst>
        </pc:picChg>
      </pc:sldChg>
      <pc:sldChg chg="addSp delSp modSp modNotesTx">
        <pc:chgData name="Lam, Jaicee H." userId="e5927eaa-06cd-477b-8660-03fffce8533b" providerId="ADAL" clId="{6C17DC95-C074-4ACF-A122-5C4721325AFF}" dt="2020-03-09T10:30:34.126" v="1715" actId="179"/>
        <pc:sldMkLst>
          <pc:docMk/>
          <pc:sldMk cId="2531640506" sldId="470"/>
        </pc:sldMkLst>
        <pc:spChg chg="add mod">
          <ac:chgData name="Lam, Jaicee H." userId="e5927eaa-06cd-477b-8660-03fffce8533b" providerId="ADAL" clId="{6C17DC95-C074-4ACF-A122-5C4721325AFF}" dt="2020-03-09T09:36:16.153" v="1006"/>
          <ac:spMkLst>
            <pc:docMk/>
            <pc:sldMk cId="2531640506" sldId="470"/>
            <ac:spMk id="3" creationId="{A66D0F7E-602F-434E-90EC-7487482B30E8}"/>
          </ac:spMkLst>
        </pc:spChg>
        <pc:spChg chg="add mod">
          <ac:chgData name="Lam, Jaicee H." userId="e5927eaa-06cd-477b-8660-03fffce8533b" providerId="ADAL" clId="{6C17DC95-C074-4ACF-A122-5C4721325AFF}" dt="2020-03-09T09:36:16.153" v="1006"/>
          <ac:spMkLst>
            <pc:docMk/>
            <pc:sldMk cId="2531640506" sldId="470"/>
            <ac:spMk id="4" creationId="{001EFC6C-0FCA-49A2-9F08-7772F0E5A8E4}"/>
          </ac:spMkLst>
        </pc:spChg>
        <pc:spChg chg="add mod">
          <ac:chgData name="Lam, Jaicee H." userId="e5927eaa-06cd-477b-8660-03fffce8533b" providerId="ADAL" clId="{6C17DC95-C074-4ACF-A122-5C4721325AFF}" dt="2020-03-09T10:30:34.126" v="1715" actId="179"/>
          <ac:spMkLst>
            <pc:docMk/>
            <pc:sldMk cId="2531640506" sldId="470"/>
            <ac:spMk id="5" creationId="{CD925578-995B-4A84-B3EE-F0AA0705A6CC}"/>
          </ac:spMkLst>
        </pc:spChg>
        <pc:spChg chg="mod">
          <ac:chgData name="Lam, Jaicee H." userId="e5927eaa-06cd-477b-8660-03fffce8533b" providerId="ADAL" clId="{6C17DC95-C074-4ACF-A122-5C4721325AFF}" dt="2020-03-09T10:29:55.960" v="1677" actId="6549"/>
          <ac:spMkLst>
            <pc:docMk/>
            <pc:sldMk cId="2531640506" sldId="470"/>
            <ac:spMk id="7" creationId="{37B0A47C-952C-47F2-A173-8F6434532E1E}"/>
          </ac:spMkLst>
        </pc:spChg>
        <pc:spChg chg="add del">
          <ac:chgData name="Lam, Jaicee H." userId="e5927eaa-06cd-477b-8660-03fffce8533b" providerId="ADAL" clId="{6C17DC95-C074-4ACF-A122-5C4721325AFF}" dt="2020-03-09T10:30:07.494" v="1704"/>
          <ac:spMkLst>
            <pc:docMk/>
            <pc:sldMk cId="2531640506" sldId="470"/>
            <ac:spMk id="8" creationId="{E252161E-ABFF-473A-A8C7-52AC6DCCC34E}"/>
          </ac:spMkLst>
        </pc:spChg>
      </pc:sldChg>
      <pc:sldChg chg="addSp modSp del modNotesTx">
        <pc:chgData name="Lam, Jaicee H." userId="e5927eaa-06cd-477b-8660-03fffce8533b" providerId="ADAL" clId="{6C17DC95-C074-4ACF-A122-5C4721325AFF}" dt="2020-03-09T10:31:35.268" v="1720" actId="2696"/>
        <pc:sldMkLst>
          <pc:docMk/>
          <pc:sldMk cId="3154613056" sldId="471"/>
        </pc:sldMkLst>
        <pc:spChg chg="add mod">
          <ac:chgData name="Lam, Jaicee H." userId="e5927eaa-06cd-477b-8660-03fffce8533b" providerId="ADAL" clId="{6C17DC95-C074-4ACF-A122-5C4721325AFF}" dt="2020-03-09T09:36:18.451" v="1008"/>
          <ac:spMkLst>
            <pc:docMk/>
            <pc:sldMk cId="3154613056" sldId="471"/>
            <ac:spMk id="3" creationId="{449B538C-BF82-4AF5-A302-042251CFAE54}"/>
          </ac:spMkLst>
        </pc:spChg>
        <pc:spChg chg="add mod">
          <ac:chgData name="Lam, Jaicee H." userId="e5927eaa-06cd-477b-8660-03fffce8533b" providerId="ADAL" clId="{6C17DC95-C074-4ACF-A122-5C4721325AFF}" dt="2020-03-09T09:36:18.451" v="1008"/>
          <ac:spMkLst>
            <pc:docMk/>
            <pc:sldMk cId="3154613056" sldId="471"/>
            <ac:spMk id="4" creationId="{452539D5-8A87-46C4-92F1-21B4D28F4BE0}"/>
          </ac:spMkLst>
        </pc:spChg>
        <pc:spChg chg="add mod">
          <ac:chgData name="Lam, Jaicee H." userId="e5927eaa-06cd-477b-8660-03fffce8533b" providerId="ADAL" clId="{6C17DC95-C074-4ACF-A122-5C4721325AFF}" dt="2020-03-09T09:36:18.451" v="1008"/>
          <ac:spMkLst>
            <pc:docMk/>
            <pc:sldMk cId="3154613056" sldId="471"/>
            <ac:spMk id="5" creationId="{8B3BA991-0F2A-46F7-9BA8-CE7A74FDDEBC}"/>
          </ac:spMkLst>
        </pc:spChg>
        <pc:spChg chg="mod">
          <ac:chgData name="Lam, Jaicee H." userId="e5927eaa-06cd-477b-8660-03fffce8533b" providerId="ADAL" clId="{6C17DC95-C074-4ACF-A122-5C4721325AFF}" dt="2020-03-09T09:36:18.544" v="1009" actId="27636"/>
          <ac:spMkLst>
            <pc:docMk/>
            <pc:sldMk cId="3154613056" sldId="471"/>
            <ac:spMk id="7" creationId="{37B0A47C-952C-47F2-A173-8F6434532E1E}"/>
          </ac:spMkLst>
        </pc:spChg>
      </pc:sldChg>
      <pc:sldChg chg="addSp delSp modSp ord modNotesTx">
        <pc:chgData name="Lam, Jaicee H." userId="e5927eaa-06cd-477b-8660-03fffce8533b" providerId="ADAL" clId="{6C17DC95-C074-4ACF-A122-5C4721325AFF}" dt="2020-03-09T10:23:47.445" v="1586"/>
        <pc:sldMkLst>
          <pc:docMk/>
          <pc:sldMk cId="3722527851" sldId="472"/>
        </pc:sldMkLst>
        <pc:spChg chg="del">
          <ac:chgData name="Lam, Jaicee H." userId="e5927eaa-06cd-477b-8660-03fffce8533b" providerId="ADAL" clId="{6C17DC95-C074-4ACF-A122-5C4721325AFF}" dt="2020-03-09T09:36:29.546" v="1010" actId="478"/>
          <ac:spMkLst>
            <pc:docMk/>
            <pc:sldMk cId="3722527851" sldId="472"/>
            <ac:spMk id="3" creationId="{82BBE9A8-492E-408C-A8E0-7003B856577D}"/>
          </ac:spMkLst>
        </pc:spChg>
        <pc:spChg chg="add del mod">
          <ac:chgData name="Lam, Jaicee H." userId="e5927eaa-06cd-477b-8660-03fffce8533b" providerId="ADAL" clId="{6C17DC95-C074-4ACF-A122-5C4721325AFF}" dt="2020-03-09T09:36:38.680" v="1012"/>
          <ac:spMkLst>
            <pc:docMk/>
            <pc:sldMk cId="3722527851" sldId="472"/>
            <ac:spMk id="6" creationId="{F72B8F41-C21B-494D-918F-7C612ADB339E}"/>
          </ac:spMkLst>
        </pc:spChg>
        <pc:spChg chg="add del mod">
          <ac:chgData name="Lam, Jaicee H." userId="e5927eaa-06cd-477b-8660-03fffce8533b" providerId="ADAL" clId="{6C17DC95-C074-4ACF-A122-5C4721325AFF}" dt="2020-03-09T09:36:38.680" v="1012"/>
          <ac:spMkLst>
            <pc:docMk/>
            <pc:sldMk cId="3722527851" sldId="472"/>
            <ac:spMk id="7" creationId="{CA4A61BF-8C79-4F31-9E44-E1656E697D26}"/>
          </ac:spMkLst>
        </pc:spChg>
        <pc:spChg chg="add del mod">
          <ac:chgData name="Lam, Jaicee H." userId="e5927eaa-06cd-477b-8660-03fffce8533b" providerId="ADAL" clId="{6C17DC95-C074-4ACF-A122-5C4721325AFF}" dt="2020-03-09T09:36:38.680" v="1012"/>
          <ac:spMkLst>
            <pc:docMk/>
            <pc:sldMk cId="3722527851" sldId="472"/>
            <ac:spMk id="8" creationId="{9D0CE640-515A-4BA4-9F96-931950636E42}"/>
          </ac:spMkLst>
        </pc:spChg>
        <pc:spChg chg="add mod">
          <ac:chgData name="Lam, Jaicee H." userId="e5927eaa-06cd-477b-8660-03fffce8533b" providerId="ADAL" clId="{6C17DC95-C074-4ACF-A122-5C4721325AFF}" dt="2020-03-09T09:36:38.680" v="1012"/>
          <ac:spMkLst>
            <pc:docMk/>
            <pc:sldMk cId="3722527851" sldId="472"/>
            <ac:spMk id="9" creationId="{9DA8C13F-0D50-4580-AA45-8FA7A06D3DA0}"/>
          </ac:spMkLst>
        </pc:spChg>
        <pc:spChg chg="add mod">
          <ac:chgData name="Lam, Jaicee H." userId="e5927eaa-06cd-477b-8660-03fffce8533b" providerId="ADAL" clId="{6C17DC95-C074-4ACF-A122-5C4721325AFF}" dt="2020-03-09T09:36:38.680" v="1012"/>
          <ac:spMkLst>
            <pc:docMk/>
            <pc:sldMk cId="3722527851" sldId="472"/>
            <ac:spMk id="10" creationId="{C4D54815-B60A-4867-9B48-0B95F1488898}"/>
          </ac:spMkLst>
        </pc:spChg>
        <pc:spChg chg="add mod">
          <ac:chgData name="Lam, Jaicee H." userId="e5927eaa-06cd-477b-8660-03fffce8533b" providerId="ADAL" clId="{6C17DC95-C074-4ACF-A122-5C4721325AFF}" dt="2020-03-09T09:36:44.229" v="1015" actId="12"/>
          <ac:spMkLst>
            <pc:docMk/>
            <pc:sldMk cId="3722527851" sldId="472"/>
            <ac:spMk id="11" creationId="{E34B04F8-5FDB-42E1-BCF6-15A59CE5535F}"/>
          </ac:spMkLst>
        </pc:spChg>
      </pc:sldChg>
      <pc:sldChg chg="addSp delSp modSp setBg modNotesTx">
        <pc:chgData name="Lam, Jaicee H." userId="e5927eaa-06cd-477b-8660-03fffce8533b" providerId="ADAL" clId="{6C17DC95-C074-4ACF-A122-5C4721325AFF}" dt="2020-03-09T10:03:21.394" v="1580" actId="179"/>
        <pc:sldMkLst>
          <pc:docMk/>
          <pc:sldMk cId="3215587472" sldId="474"/>
        </pc:sldMkLst>
        <pc:spChg chg="mod">
          <ac:chgData name="Lam, Jaicee H." userId="e5927eaa-06cd-477b-8660-03fffce8533b" providerId="ADAL" clId="{6C17DC95-C074-4ACF-A122-5C4721325AFF}" dt="2020-03-09T09:46:53.492" v="1072" actId="255"/>
          <ac:spMkLst>
            <pc:docMk/>
            <pc:sldMk cId="3215587472" sldId="474"/>
            <ac:spMk id="2" creationId="{00000000-0000-0000-0000-000000000000}"/>
          </ac:spMkLst>
        </pc:spChg>
        <pc:spChg chg="add mod">
          <ac:chgData name="Lam, Jaicee H." userId="e5927eaa-06cd-477b-8660-03fffce8533b" providerId="ADAL" clId="{6C17DC95-C074-4ACF-A122-5C4721325AFF}" dt="2020-03-09T09:37:29.491" v="1028"/>
          <ac:spMkLst>
            <pc:docMk/>
            <pc:sldMk cId="3215587472" sldId="474"/>
            <ac:spMk id="4" creationId="{40E87F8A-6B98-437E-A20B-217BEB9C624A}"/>
          </ac:spMkLst>
        </pc:spChg>
        <pc:spChg chg="add mod">
          <ac:chgData name="Lam, Jaicee H." userId="e5927eaa-06cd-477b-8660-03fffce8533b" providerId="ADAL" clId="{6C17DC95-C074-4ACF-A122-5C4721325AFF}" dt="2020-03-09T09:37:29.491" v="1028"/>
          <ac:spMkLst>
            <pc:docMk/>
            <pc:sldMk cId="3215587472" sldId="474"/>
            <ac:spMk id="5" creationId="{F8516E07-693C-48F8-989A-D1357FDC7718}"/>
          </ac:spMkLst>
        </pc:spChg>
        <pc:spChg chg="add mod">
          <ac:chgData name="Lam, Jaicee H." userId="e5927eaa-06cd-477b-8660-03fffce8533b" providerId="ADAL" clId="{6C17DC95-C074-4ACF-A122-5C4721325AFF}" dt="2020-03-09T10:03:21.394" v="1580" actId="179"/>
          <ac:spMkLst>
            <pc:docMk/>
            <pc:sldMk cId="3215587472" sldId="474"/>
            <ac:spMk id="6" creationId="{AE290B58-8C16-4213-8BAF-E7BBEEDF6D14}"/>
          </ac:spMkLst>
        </pc:spChg>
        <pc:spChg chg="add del">
          <ac:chgData name="Lam, Jaicee H." userId="e5927eaa-06cd-477b-8660-03fffce8533b" providerId="ADAL" clId="{6C17DC95-C074-4ACF-A122-5C4721325AFF}" dt="2020-03-09T10:00:16.245" v="1492"/>
          <ac:spMkLst>
            <pc:docMk/>
            <pc:sldMk cId="3215587472" sldId="474"/>
            <ac:spMk id="7" creationId="{B8D4CD67-89B2-4D50-9C61-05E8C69F5E1D}"/>
          </ac:spMkLst>
        </pc:spChg>
        <pc:spChg chg="add del">
          <ac:chgData name="Lam, Jaicee H." userId="e5927eaa-06cd-477b-8660-03fffce8533b" providerId="ADAL" clId="{6C17DC95-C074-4ACF-A122-5C4721325AFF}" dt="2020-03-09T10:01:17.228" v="1526"/>
          <ac:spMkLst>
            <pc:docMk/>
            <pc:sldMk cId="3215587472" sldId="474"/>
            <ac:spMk id="8" creationId="{9FF748F7-5453-46F8-9AB5-74AEE82DDB3B}"/>
          </ac:spMkLst>
        </pc:spChg>
        <pc:spChg chg="add del">
          <ac:chgData name="Lam, Jaicee H." userId="e5927eaa-06cd-477b-8660-03fffce8533b" providerId="ADAL" clId="{6C17DC95-C074-4ACF-A122-5C4721325AFF}" dt="2020-03-09T10:03:02.495" v="1571"/>
          <ac:spMkLst>
            <pc:docMk/>
            <pc:sldMk cId="3215587472" sldId="474"/>
            <ac:spMk id="9" creationId="{A847B37E-3657-4691-AD26-F816E7252408}"/>
          </ac:spMkLst>
        </pc:spChg>
      </pc:sldChg>
      <pc:sldChg chg="addSp modSp modNotesTx">
        <pc:chgData name="Lam, Jaicee H." userId="e5927eaa-06cd-477b-8660-03fffce8533b" providerId="ADAL" clId="{6C17DC95-C074-4ACF-A122-5C4721325AFF}" dt="2020-03-09T09:46:59.806" v="1073" actId="255"/>
        <pc:sldMkLst>
          <pc:docMk/>
          <pc:sldMk cId="161145690" sldId="475"/>
        </pc:sldMkLst>
        <pc:spChg chg="mod">
          <ac:chgData name="Lam, Jaicee H." userId="e5927eaa-06cd-477b-8660-03fffce8533b" providerId="ADAL" clId="{6C17DC95-C074-4ACF-A122-5C4721325AFF}" dt="2020-03-09T09:46:59.806" v="1073" actId="255"/>
          <ac:spMkLst>
            <pc:docMk/>
            <pc:sldMk cId="161145690" sldId="475"/>
            <ac:spMk id="2" creationId="{00000000-0000-0000-0000-000000000000}"/>
          </ac:spMkLst>
        </pc:spChg>
        <pc:spChg chg="add mod">
          <ac:chgData name="Lam, Jaicee H." userId="e5927eaa-06cd-477b-8660-03fffce8533b" providerId="ADAL" clId="{6C17DC95-C074-4ACF-A122-5C4721325AFF}" dt="2020-03-09T09:37:32.626" v="1030"/>
          <ac:spMkLst>
            <pc:docMk/>
            <pc:sldMk cId="161145690" sldId="475"/>
            <ac:spMk id="4" creationId="{C39890A4-5405-4BA9-8CEC-243301B30B05}"/>
          </ac:spMkLst>
        </pc:spChg>
        <pc:spChg chg="add mod">
          <ac:chgData name="Lam, Jaicee H." userId="e5927eaa-06cd-477b-8660-03fffce8533b" providerId="ADAL" clId="{6C17DC95-C074-4ACF-A122-5C4721325AFF}" dt="2020-03-09T09:37:32.626" v="1030"/>
          <ac:spMkLst>
            <pc:docMk/>
            <pc:sldMk cId="161145690" sldId="475"/>
            <ac:spMk id="5" creationId="{E655357E-47C7-4B32-8697-595BC501DA66}"/>
          </ac:spMkLst>
        </pc:spChg>
        <pc:spChg chg="add mod">
          <ac:chgData name="Lam, Jaicee H." userId="e5927eaa-06cd-477b-8660-03fffce8533b" providerId="ADAL" clId="{6C17DC95-C074-4ACF-A122-5C4721325AFF}" dt="2020-03-09T09:37:32.626" v="1030"/>
          <ac:spMkLst>
            <pc:docMk/>
            <pc:sldMk cId="161145690" sldId="475"/>
            <ac:spMk id="6" creationId="{09774591-3BA7-43EB-95D9-CB0BDF1E1E6B}"/>
          </ac:spMkLst>
        </pc:spChg>
      </pc:sldChg>
      <pc:sldChg chg="add">
        <pc:chgData name="Lam, Jaicee H." userId="e5927eaa-06cd-477b-8660-03fffce8533b" providerId="ADAL" clId="{6C17DC95-C074-4ACF-A122-5C4721325AFF}" dt="2020-03-09T09:37:52.945" v="1047"/>
        <pc:sldMkLst>
          <pc:docMk/>
          <pc:sldMk cId="3690013896" sldId="476"/>
        </pc:sldMkLst>
      </pc:sldChg>
      <pc:sldChg chg="add">
        <pc:chgData name="Lam, Jaicee H." userId="e5927eaa-06cd-477b-8660-03fffce8533b" providerId="ADAL" clId="{6C17DC95-C074-4ACF-A122-5C4721325AFF}" dt="2020-03-09T10:23:21.083" v="1585"/>
        <pc:sldMkLst>
          <pc:docMk/>
          <pc:sldMk cId="1565201352" sldId="477"/>
        </pc:sldMkLst>
      </pc:sldChg>
      <pc:sldMasterChg chg="delSldLayout modSldLayout">
        <pc:chgData name="Lam, Jaicee H." userId="e5927eaa-06cd-477b-8660-03fffce8533b" providerId="ADAL" clId="{6C17DC95-C074-4ACF-A122-5C4721325AFF}" dt="2020-03-09T09:38:06.869" v="1054" actId="2696"/>
        <pc:sldMasterMkLst>
          <pc:docMk/>
          <pc:sldMasterMk cId="814457287" sldId="2147483682"/>
        </pc:sldMasterMkLst>
        <pc:sldLayoutChg chg="delSp del">
          <pc:chgData name="Lam, Jaicee H." userId="e5927eaa-06cd-477b-8660-03fffce8533b" providerId="ADAL" clId="{6C17DC95-C074-4ACF-A122-5C4721325AFF}" dt="2020-03-09T09:38:06.824" v="1050" actId="2696"/>
          <pc:sldLayoutMkLst>
            <pc:docMk/>
            <pc:sldMasterMk cId="814457287" sldId="2147483682"/>
            <pc:sldLayoutMk cId="2968050939" sldId="2147483702"/>
          </pc:sldLayoutMkLst>
          <pc:grpChg chg="del">
            <ac:chgData name="Lam, Jaicee H." userId="e5927eaa-06cd-477b-8660-03fffce8533b" providerId="ADAL" clId="{6C17DC95-C074-4ACF-A122-5C4721325AFF}" dt="2020-03-09T08:12:02.380" v="0"/>
            <ac:grpSpMkLst>
              <pc:docMk/>
              <pc:sldMasterMk cId="814457287" sldId="2147483682"/>
              <pc:sldLayoutMk cId="2968050939" sldId="2147483702"/>
              <ac:grpSpMk id="7" creationId="{00000000-0000-0000-0000-000000000000}"/>
            </ac:grpSpMkLst>
          </pc:grpChg>
        </pc:sldLayoutChg>
        <pc:sldLayoutChg chg="del">
          <pc:chgData name="Lam, Jaicee H." userId="e5927eaa-06cd-477b-8660-03fffce8533b" providerId="ADAL" clId="{6C17DC95-C074-4ACF-A122-5C4721325AFF}" dt="2020-03-09T09:38:06.837" v="1051" actId="2696"/>
          <pc:sldLayoutMkLst>
            <pc:docMk/>
            <pc:sldMasterMk cId="814457287" sldId="2147483682"/>
            <pc:sldLayoutMk cId="1846231218" sldId="2147483703"/>
          </pc:sldLayoutMkLst>
        </pc:sldLayoutChg>
        <pc:sldLayoutChg chg="del">
          <pc:chgData name="Lam, Jaicee H." userId="e5927eaa-06cd-477b-8660-03fffce8533b" providerId="ADAL" clId="{6C17DC95-C074-4ACF-A122-5C4721325AFF}" dt="2020-03-09T09:38:06.844" v="1052" actId="2696"/>
          <pc:sldLayoutMkLst>
            <pc:docMk/>
            <pc:sldMasterMk cId="814457287" sldId="2147483682"/>
            <pc:sldLayoutMk cId="1618572319" sldId="2147483704"/>
          </pc:sldLayoutMkLst>
        </pc:sldLayoutChg>
        <pc:sldLayoutChg chg="del">
          <pc:chgData name="Lam, Jaicee H." userId="e5927eaa-06cd-477b-8660-03fffce8533b" providerId="ADAL" clId="{6C17DC95-C074-4ACF-A122-5C4721325AFF}" dt="2020-03-09T09:37:55.377" v="1049" actId="2696"/>
          <pc:sldLayoutMkLst>
            <pc:docMk/>
            <pc:sldMasterMk cId="814457287" sldId="2147483682"/>
            <pc:sldLayoutMk cId="1962956341" sldId="2147483705"/>
          </pc:sldLayoutMkLst>
        </pc:sldLayoutChg>
        <pc:sldLayoutChg chg="del">
          <pc:chgData name="Lam, Jaicee H." userId="e5927eaa-06cd-477b-8660-03fffce8533b" providerId="ADAL" clId="{6C17DC95-C074-4ACF-A122-5C4721325AFF}" dt="2020-03-09T09:38:06.857" v="1053" actId="2696"/>
          <pc:sldLayoutMkLst>
            <pc:docMk/>
            <pc:sldMasterMk cId="814457287" sldId="2147483682"/>
            <pc:sldLayoutMk cId="89902927" sldId="2147483706"/>
          </pc:sldLayoutMkLst>
        </pc:sldLayoutChg>
        <pc:sldLayoutChg chg="del">
          <pc:chgData name="Lam, Jaicee H." userId="e5927eaa-06cd-477b-8660-03fffce8533b" providerId="ADAL" clId="{6C17DC95-C074-4ACF-A122-5C4721325AFF}" dt="2020-03-09T09:38:06.869" v="1054" actId="2696"/>
          <pc:sldLayoutMkLst>
            <pc:docMk/>
            <pc:sldMasterMk cId="814457287" sldId="2147483682"/>
            <pc:sldLayoutMk cId="428589299" sldId="214748370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3897F-84CB-4C27-9945-B7C4AA1AF73C}"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US"/>
        </a:p>
      </dgm:t>
    </dgm:pt>
    <dgm:pt modelId="{34AEC58F-3B56-4421-82A3-BCD1A6A7B002}">
      <dgm:prSet phldrT="[Text]"/>
      <dgm:spPr/>
      <dgm:t>
        <a:bodyPr/>
        <a:lstStyle/>
        <a:p>
          <a:r>
            <a:rPr lang="en-US" b="1"/>
            <a:t>Request creation</a:t>
          </a:r>
          <a:endParaRPr lang="en-US" b="1" dirty="0"/>
        </a:p>
      </dgm:t>
    </dgm:pt>
    <dgm:pt modelId="{03BB34A0-16E1-4E68-8613-EFB47AB1DFCC}" type="parTrans" cxnId="{4F0DF2BD-3A13-44DD-A2C5-E04727A37322}">
      <dgm:prSet/>
      <dgm:spPr/>
      <dgm:t>
        <a:bodyPr/>
        <a:lstStyle/>
        <a:p>
          <a:endParaRPr lang="en-US">
            <a:solidFill>
              <a:schemeClr val="tx1"/>
            </a:solidFill>
          </a:endParaRPr>
        </a:p>
      </dgm:t>
    </dgm:pt>
    <dgm:pt modelId="{7EFAE8F9-ACBF-4DA3-89DF-1A91D899F386}" type="sibTrans" cxnId="{4F0DF2BD-3A13-44DD-A2C5-E04727A37322}">
      <dgm:prSet/>
      <dgm:spPr/>
      <dgm:t>
        <a:bodyPr/>
        <a:lstStyle/>
        <a:p>
          <a:endParaRPr lang="en-US">
            <a:solidFill>
              <a:schemeClr val="tx1"/>
            </a:solidFill>
          </a:endParaRPr>
        </a:p>
      </dgm:t>
    </dgm:pt>
    <dgm:pt modelId="{4C2DAF2E-C682-46C1-8C6D-3F8877AAE4EA}">
      <dgm:prSet phldrT="[Text]"/>
      <dgm:spPr/>
      <dgm:t>
        <a:bodyPr/>
        <a:lstStyle/>
        <a:p>
          <a:pPr>
            <a:buFont typeface="+mj-lt"/>
            <a:buAutoNum type="arabicPeriod"/>
          </a:pPr>
          <a:r>
            <a:rPr lang="en-US">
              <a:latin typeface="Arial" panose="020B0604020202020204" pitchFamily="34" charset="0"/>
              <a:cs typeface="Arial" panose="020B0604020202020204" pitchFamily="34" charset="0"/>
            </a:rPr>
            <a:t>Input request creation such as XML, json</a:t>
          </a:r>
          <a:endParaRPr lang="en-US" dirty="0"/>
        </a:p>
      </dgm:t>
    </dgm:pt>
    <dgm:pt modelId="{7B885A49-2E11-4BDC-9CF0-AB81B75D06C9}" type="parTrans" cxnId="{EE7DE951-B5BC-4D13-BEBB-37E3A4529A0F}">
      <dgm:prSet/>
      <dgm:spPr/>
      <dgm:t>
        <a:bodyPr/>
        <a:lstStyle/>
        <a:p>
          <a:endParaRPr lang="en-US">
            <a:solidFill>
              <a:schemeClr val="tx1"/>
            </a:solidFill>
          </a:endParaRPr>
        </a:p>
      </dgm:t>
    </dgm:pt>
    <dgm:pt modelId="{D8A8863E-7864-48DE-9E34-EC23BC651286}" type="sibTrans" cxnId="{EE7DE951-B5BC-4D13-BEBB-37E3A4529A0F}">
      <dgm:prSet/>
      <dgm:spPr/>
      <dgm:t>
        <a:bodyPr/>
        <a:lstStyle/>
        <a:p>
          <a:endParaRPr lang="en-US">
            <a:solidFill>
              <a:schemeClr val="tx1"/>
            </a:solidFill>
          </a:endParaRPr>
        </a:p>
      </dgm:t>
    </dgm:pt>
    <dgm:pt modelId="{82FCA2F6-D35B-45D4-957A-355FE31DDD64}">
      <dgm:prSet phldrT="[Text]"/>
      <dgm:spPr/>
      <dgm:t>
        <a:bodyPr/>
        <a:lstStyle/>
        <a:p>
          <a:pPr>
            <a:buFont typeface="+mj-lt"/>
            <a:buAutoNum type="arabicPeriod"/>
          </a:pPr>
          <a:r>
            <a:rPr lang="en-US">
              <a:latin typeface="Arial" panose="020B0604020202020204" pitchFamily="34" charset="0"/>
              <a:cs typeface="Arial" panose="020B0604020202020204" pitchFamily="34" charset="0"/>
            </a:rPr>
            <a:t>Map test data and headers with input request</a:t>
          </a:r>
          <a:endParaRPr lang="en-US" dirty="0"/>
        </a:p>
      </dgm:t>
    </dgm:pt>
    <dgm:pt modelId="{F3483C36-3530-4147-9CAB-0EB1741B6D1F}" type="parTrans" cxnId="{C60334E6-1EE9-42B8-87D6-61730567E4B6}">
      <dgm:prSet/>
      <dgm:spPr/>
      <dgm:t>
        <a:bodyPr/>
        <a:lstStyle/>
        <a:p>
          <a:endParaRPr lang="en-US">
            <a:solidFill>
              <a:schemeClr val="tx1"/>
            </a:solidFill>
          </a:endParaRPr>
        </a:p>
      </dgm:t>
    </dgm:pt>
    <dgm:pt modelId="{CB88B3AE-A505-452B-8EFC-E2E076AEA244}" type="sibTrans" cxnId="{C60334E6-1EE9-42B8-87D6-61730567E4B6}">
      <dgm:prSet/>
      <dgm:spPr/>
      <dgm:t>
        <a:bodyPr/>
        <a:lstStyle/>
        <a:p>
          <a:endParaRPr lang="en-US">
            <a:solidFill>
              <a:schemeClr val="tx1"/>
            </a:solidFill>
          </a:endParaRPr>
        </a:p>
      </dgm:t>
    </dgm:pt>
    <dgm:pt modelId="{FFE5A1A7-0C97-4FB9-ABC9-172118C8CF29}">
      <dgm:prSet phldrT="[Text]"/>
      <dgm:spPr/>
      <dgm:t>
        <a:bodyPr/>
        <a:lstStyle/>
        <a:p>
          <a:r>
            <a:rPr lang="en-US" b="1"/>
            <a:t>Request submission</a:t>
          </a:r>
          <a:endParaRPr lang="en-US" b="1" dirty="0"/>
        </a:p>
      </dgm:t>
    </dgm:pt>
    <dgm:pt modelId="{A6A63420-9209-4AB4-ABC6-7C68D8C084A8}" type="parTrans" cxnId="{5E8C2C7C-30F0-4B8C-8078-DD61573AC61E}">
      <dgm:prSet/>
      <dgm:spPr/>
      <dgm:t>
        <a:bodyPr/>
        <a:lstStyle/>
        <a:p>
          <a:endParaRPr lang="en-US">
            <a:solidFill>
              <a:schemeClr val="tx1"/>
            </a:solidFill>
          </a:endParaRPr>
        </a:p>
      </dgm:t>
    </dgm:pt>
    <dgm:pt modelId="{D5FAEB6D-1B77-4955-B349-C68C1E417CAA}" type="sibTrans" cxnId="{5E8C2C7C-30F0-4B8C-8078-DD61573AC61E}">
      <dgm:prSet/>
      <dgm:spPr/>
      <dgm:t>
        <a:bodyPr/>
        <a:lstStyle/>
        <a:p>
          <a:endParaRPr lang="en-US">
            <a:solidFill>
              <a:schemeClr val="tx1"/>
            </a:solidFill>
          </a:endParaRPr>
        </a:p>
      </dgm:t>
    </dgm:pt>
    <dgm:pt modelId="{0D3F2CC9-93C0-4F4D-B936-B8E943C30318}">
      <dgm:prSet phldrT="[Text]"/>
      <dgm:spPr/>
      <dgm:t>
        <a:bodyPr/>
        <a:lstStyle/>
        <a:p>
          <a:r>
            <a:rPr lang="en-US" b="1"/>
            <a:t>Response</a:t>
          </a:r>
          <a:endParaRPr lang="en-US" b="1" dirty="0"/>
        </a:p>
      </dgm:t>
    </dgm:pt>
    <dgm:pt modelId="{E812C191-3DCE-4CA0-A0A8-0C09AA4EF4C6}" type="parTrans" cxnId="{E2483922-24B8-4C76-912A-BCE63FBBC1EA}">
      <dgm:prSet/>
      <dgm:spPr/>
      <dgm:t>
        <a:bodyPr/>
        <a:lstStyle/>
        <a:p>
          <a:endParaRPr lang="en-US">
            <a:solidFill>
              <a:schemeClr val="tx1"/>
            </a:solidFill>
          </a:endParaRPr>
        </a:p>
      </dgm:t>
    </dgm:pt>
    <dgm:pt modelId="{4F94E221-8FDA-4CC4-BE17-AE84482A63C1}" type="sibTrans" cxnId="{E2483922-24B8-4C76-912A-BCE63FBBC1EA}">
      <dgm:prSet/>
      <dgm:spPr/>
      <dgm:t>
        <a:bodyPr/>
        <a:lstStyle/>
        <a:p>
          <a:endParaRPr lang="en-US">
            <a:solidFill>
              <a:schemeClr val="tx1"/>
            </a:solidFill>
          </a:endParaRPr>
        </a:p>
      </dgm:t>
    </dgm:pt>
    <dgm:pt modelId="{D6FECE2E-362D-4776-A8E5-BB1A6A1EE312}">
      <dgm:prSet phldrT="[Text]"/>
      <dgm:spPr/>
      <dgm:t>
        <a:bodyPr/>
        <a:lstStyle/>
        <a:p>
          <a:pPr>
            <a:buFont typeface="+mj-lt"/>
            <a:buAutoNum type="arabicPeriod"/>
          </a:pPr>
          <a:r>
            <a:rPr lang="en-US">
              <a:latin typeface="Arial" panose="020B0604020202020204" pitchFamily="34" charset="0"/>
              <a:cs typeface="Arial" panose="020B0604020202020204" pitchFamily="34" charset="0"/>
            </a:rPr>
            <a:t>Read response and verify the content of the response</a:t>
          </a:r>
          <a:endParaRPr lang="en-US" dirty="0"/>
        </a:p>
      </dgm:t>
    </dgm:pt>
    <dgm:pt modelId="{7EDFFF45-57C0-48EF-9D8D-F08DE1C3E84A}" type="parTrans" cxnId="{C57D32A5-8221-436D-BF61-D622B0C60448}">
      <dgm:prSet/>
      <dgm:spPr/>
      <dgm:t>
        <a:bodyPr/>
        <a:lstStyle/>
        <a:p>
          <a:endParaRPr lang="en-US">
            <a:solidFill>
              <a:schemeClr val="tx1"/>
            </a:solidFill>
          </a:endParaRPr>
        </a:p>
      </dgm:t>
    </dgm:pt>
    <dgm:pt modelId="{B8B76F99-99CD-49DD-B83A-A2238B8A5275}" type="sibTrans" cxnId="{C57D32A5-8221-436D-BF61-D622B0C60448}">
      <dgm:prSet/>
      <dgm:spPr/>
      <dgm:t>
        <a:bodyPr/>
        <a:lstStyle/>
        <a:p>
          <a:endParaRPr lang="en-US">
            <a:solidFill>
              <a:schemeClr val="tx1"/>
            </a:solidFill>
          </a:endParaRPr>
        </a:p>
      </dgm:t>
    </dgm:pt>
    <dgm:pt modelId="{332A767D-E166-4058-80E3-EC258B6BBD53}">
      <dgm:prSet phldrT="[Text]"/>
      <dgm:spPr/>
      <dgm:t>
        <a:bodyPr/>
        <a:lstStyle/>
        <a:p>
          <a:pPr>
            <a:buFont typeface="+mj-lt"/>
            <a:buAutoNum type="arabicPeriod"/>
          </a:pPr>
          <a:r>
            <a:rPr lang="en-US">
              <a:latin typeface="Arial" panose="020B0604020202020204" pitchFamily="34" charset="0"/>
              <a:cs typeface="Arial" panose="020B0604020202020204" pitchFamily="34" charset="0"/>
            </a:rPr>
            <a:t>Submit request to API with methods such as get, post etc.,</a:t>
          </a:r>
          <a:endParaRPr lang="en-US" dirty="0"/>
        </a:p>
      </dgm:t>
    </dgm:pt>
    <dgm:pt modelId="{904AF594-04CD-43C6-9B7F-9FFDB0A36BDE}" type="parTrans" cxnId="{585AA4D8-A9D3-44EB-849A-F3A168880A4E}">
      <dgm:prSet/>
      <dgm:spPr/>
      <dgm:t>
        <a:bodyPr/>
        <a:lstStyle/>
        <a:p>
          <a:endParaRPr lang="en-US">
            <a:solidFill>
              <a:schemeClr val="tx1"/>
            </a:solidFill>
          </a:endParaRPr>
        </a:p>
      </dgm:t>
    </dgm:pt>
    <dgm:pt modelId="{50CE2F7D-89E6-4FF8-8A6A-741B2B0DC736}" type="sibTrans" cxnId="{585AA4D8-A9D3-44EB-849A-F3A168880A4E}">
      <dgm:prSet/>
      <dgm:spPr/>
      <dgm:t>
        <a:bodyPr/>
        <a:lstStyle/>
        <a:p>
          <a:endParaRPr lang="en-US">
            <a:solidFill>
              <a:schemeClr val="tx1"/>
            </a:solidFill>
          </a:endParaRPr>
        </a:p>
      </dgm:t>
    </dgm:pt>
    <dgm:pt modelId="{5FD5E6C7-AFD8-4A48-8AAE-6A07E8205DB3}">
      <dgm:prSet/>
      <dgm:spPr/>
      <dgm:t>
        <a:bodyPr/>
        <a:lstStyle/>
        <a:p>
          <a:r>
            <a:rPr lang="en-US">
              <a:latin typeface="Arial" panose="020B0604020202020204" pitchFamily="34" charset="0"/>
              <a:cs typeface="Arial" panose="020B0604020202020204" pitchFamily="34" charset="0"/>
            </a:rPr>
            <a:t>Report results</a:t>
          </a:r>
          <a:endParaRPr lang="en-US" dirty="0"/>
        </a:p>
      </dgm:t>
    </dgm:pt>
    <dgm:pt modelId="{8A747703-6E6C-473C-B85C-9A3DE4E63C1D}" type="parTrans" cxnId="{4D47395B-F6A4-4C6A-9CD6-ACA532AC57F2}">
      <dgm:prSet/>
      <dgm:spPr/>
      <dgm:t>
        <a:bodyPr/>
        <a:lstStyle/>
        <a:p>
          <a:endParaRPr lang="en-US">
            <a:solidFill>
              <a:schemeClr val="tx1"/>
            </a:solidFill>
          </a:endParaRPr>
        </a:p>
      </dgm:t>
    </dgm:pt>
    <dgm:pt modelId="{88142DC7-67F9-469C-8A60-75273BE823EB}" type="sibTrans" cxnId="{4D47395B-F6A4-4C6A-9CD6-ACA532AC57F2}">
      <dgm:prSet/>
      <dgm:spPr/>
      <dgm:t>
        <a:bodyPr/>
        <a:lstStyle/>
        <a:p>
          <a:endParaRPr lang="en-US">
            <a:solidFill>
              <a:schemeClr val="tx1"/>
            </a:solidFill>
          </a:endParaRPr>
        </a:p>
      </dgm:t>
    </dgm:pt>
    <dgm:pt modelId="{13634BA8-F5C8-4224-A69D-EC32D1643C87}">
      <dgm:prSet phldrT="[Text]"/>
      <dgm:spPr/>
      <dgm:t>
        <a:bodyPr/>
        <a:lstStyle/>
        <a:p>
          <a:pPr>
            <a:buFont typeface="+mj-lt"/>
            <a:buAutoNum type="arabicPeriod"/>
          </a:pPr>
          <a:r>
            <a:rPr lang="en-US"/>
            <a:t>Encrypt request if needed</a:t>
          </a:r>
          <a:endParaRPr lang="en-US" dirty="0"/>
        </a:p>
      </dgm:t>
    </dgm:pt>
    <dgm:pt modelId="{CDEEBB99-63C8-4B67-974D-8CD52C673B34}" type="parTrans" cxnId="{460ADAC8-6D8C-47E1-B7B1-296D6F9D7AC6}">
      <dgm:prSet/>
      <dgm:spPr/>
      <dgm:t>
        <a:bodyPr/>
        <a:lstStyle/>
        <a:p>
          <a:endParaRPr lang="en-US">
            <a:solidFill>
              <a:schemeClr val="tx1"/>
            </a:solidFill>
          </a:endParaRPr>
        </a:p>
      </dgm:t>
    </dgm:pt>
    <dgm:pt modelId="{0109C25D-9F2B-48FD-9033-E67BBFCF972C}" type="sibTrans" cxnId="{460ADAC8-6D8C-47E1-B7B1-296D6F9D7AC6}">
      <dgm:prSet/>
      <dgm:spPr/>
      <dgm:t>
        <a:bodyPr/>
        <a:lstStyle/>
        <a:p>
          <a:endParaRPr lang="en-US">
            <a:solidFill>
              <a:schemeClr val="tx1"/>
            </a:solidFill>
          </a:endParaRPr>
        </a:p>
      </dgm:t>
    </dgm:pt>
    <dgm:pt modelId="{113F1930-1E1D-4629-B3E8-2CA7877E4753}" type="pres">
      <dgm:prSet presAssocID="{F903897F-84CB-4C27-9945-B7C4AA1AF73C}" presName="Name0" presStyleCnt="0">
        <dgm:presLayoutVars>
          <dgm:dir/>
          <dgm:resizeHandles val="exact"/>
        </dgm:presLayoutVars>
      </dgm:prSet>
      <dgm:spPr/>
    </dgm:pt>
    <dgm:pt modelId="{AA72C819-C0B2-496A-9D30-D7ECE0BF31D0}" type="pres">
      <dgm:prSet presAssocID="{34AEC58F-3B56-4421-82A3-BCD1A6A7B002}" presName="node" presStyleLbl="node1" presStyleIdx="0" presStyleCnt="3">
        <dgm:presLayoutVars>
          <dgm:bulletEnabled val="1"/>
        </dgm:presLayoutVars>
      </dgm:prSet>
      <dgm:spPr/>
    </dgm:pt>
    <dgm:pt modelId="{7BCBE4E9-8AF7-4C68-B99F-ABBB9D3E0A06}" type="pres">
      <dgm:prSet presAssocID="{7EFAE8F9-ACBF-4DA3-89DF-1A91D899F386}" presName="sibTrans" presStyleCnt="0"/>
      <dgm:spPr/>
    </dgm:pt>
    <dgm:pt modelId="{D8B6A617-BD57-4C9D-A71B-334DD2FBF651}" type="pres">
      <dgm:prSet presAssocID="{FFE5A1A7-0C97-4FB9-ABC9-172118C8CF29}" presName="node" presStyleLbl="node1" presStyleIdx="1" presStyleCnt="3" custLinFactNeighborX="-13009" custLinFactNeighborY="2077">
        <dgm:presLayoutVars>
          <dgm:bulletEnabled val="1"/>
        </dgm:presLayoutVars>
      </dgm:prSet>
      <dgm:spPr/>
    </dgm:pt>
    <dgm:pt modelId="{6E1A4203-ACE4-435C-928B-BAD1898A4A2C}" type="pres">
      <dgm:prSet presAssocID="{D5FAEB6D-1B77-4955-B349-C68C1E417CAA}" presName="sibTrans" presStyleCnt="0"/>
      <dgm:spPr/>
    </dgm:pt>
    <dgm:pt modelId="{AF428DC3-C908-4377-BA37-189FE146A259}" type="pres">
      <dgm:prSet presAssocID="{0D3F2CC9-93C0-4F4D-B936-B8E943C30318}" presName="node" presStyleLbl="node1" presStyleIdx="2" presStyleCnt="3">
        <dgm:presLayoutVars>
          <dgm:bulletEnabled val="1"/>
        </dgm:presLayoutVars>
      </dgm:prSet>
      <dgm:spPr/>
    </dgm:pt>
  </dgm:ptLst>
  <dgm:cxnLst>
    <dgm:cxn modelId="{261DED02-FCD7-4932-8ED1-8F81D8E61903}" type="presOf" srcId="{13634BA8-F5C8-4224-A69D-EC32D1643C87}" destId="{AA72C819-C0B2-496A-9D30-D7ECE0BF31D0}" srcOrd="0" destOrd="3" presId="urn:microsoft.com/office/officeart/2005/8/layout/hList6"/>
    <dgm:cxn modelId="{444F5F1D-B153-4665-9430-DC8219FAAD2E}" type="presOf" srcId="{332A767D-E166-4058-80E3-EC258B6BBD53}" destId="{D8B6A617-BD57-4C9D-A71B-334DD2FBF651}" srcOrd="0" destOrd="1" presId="urn:microsoft.com/office/officeart/2005/8/layout/hList6"/>
    <dgm:cxn modelId="{E2483922-24B8-4C76-912A-BCE63FBBC1EA}" srcId="{F903897F-84CB-4C27-9945-B7C4AA1AF73C}" destId="{0D3F2CC9-93C0-4F4D-B936-B8E943C30318}" srcOrd="2" destOrd="0" parTransId="{E812C191-3DCE-4CA0-A0A8-0C09AA4EF4C6}" sibTransId="{4F94E221-8FDA-4CC4-BE17-AE84482A63C1}"/>
    <dgm:cxn modelId="{EFB81626-855E-4BAD-898B-A1710FF91A5E}" type="presOf" srcId="{D6FECE2E-362D-4776-A8E5-BB1A6A1EE312}" destId="{AF428DC3-C908-4377-BA37-189FE146A259}" srcOrd="0" destOrd="1" presId="urn:microsoft.com/office/officeart/2005/8/layout/hList6"/>
    <dgm:cxn modelId="{CE513835-293D-4029-9371-FB0A21DFC7CE}" type="presOf" srcId="{82FCA2F6-D35B-45D4-957A-355FE31DDD64}" destId="{AA72C819-C0B2-496A-9D30-D7ECE0BF31D0}" srcOrd="0" destOrd="2" presId="urn:microsoft.com/office/officeart/2005/8/layout/hList6"/>
    <dgm:cxn modelId="{4D47395B-F6A4-4C6A-9CD6-ACA532AC57F2}" srcId="{0D3F2CC9-93C0-4F4D-B936-B8E943C30318}" destId="{5FD5E6C7-AFD8-4A48-8AAE-6A07E8205DB3}" srcOrd="1" destOrd="0" parTransId="{8A747703-6E6C-473C-B85C-9A3DE4E63C1D}" sibTransId="{88142DC7-67F9-469C-8A60-75273BE823EB}"/>
    <dgm:cxn modelId="{DBE6AD65-FD19-4C7F-BAC8-4A934768DDF6}" type="presOf" srcId="{0D3F2CC9-93C0-4F4D-B936-B8E943C30318}" destId="{AF428DC3-C908-4377-BA37-189FE146A259}" srcOrd="0" destOrd="0" presId="urn:microsoft.com/office/officeart/2005/8/layout/hList6"/>
    <dgm:cxn modelId="{A100F74E-13D7-47FE-B9D5-1DF2DE1EA767}" type="presOf" srcId="{FFE5A1A7-0C97-4FB9-ABC9-172118C8CF29}" destId="{D8B6A617-BD57-4C9D-A71B-334DD2FBF651}" srcOrd="0" destOrd="0" presId="urn:microsoft.com/office/officeart/2005/8/layout/hList6"/>
    <dgm:cxn modelId="{EE7DE951-B5BC-4D13-BEBB-37E3A4529A0F}" srcId="{34AEC58F-3B56-4421-82A3-BCD1A6A7B002}" destId="{4C2DAF2E-C682-46C1-8C6D-3F8877AAE4EA}" srcOrd="0" destOrd="0" parTransId="{7B885A49-2E11-4BDC-9CF0-AB81B75D06C9}" sibTransId="{D8A8863E-7864-48DE-9E34-EC23BC651286}"/>
    <dgm:cxn modelId="{7F75C578-7693-45BE-9706-181A0A567BB2}" type="presOf" srcId="{4C2DAF2E-C682-46C1-8C6D-3F8877AAE4EA}" destId="{AA72C819-C0B2-496A-9D30-D7ECE0BF31D0}" srcOrd="0" destOrd="1" presId="urn:microsoft.com/office/officeart/2005/8/layout/hList6"/>
    <dgm:cxn modelId="{5E8C2C7C-30F0-4B8C-8078-DD61573AC61E}" srcId="{F903897F-84CB-4C27-9945-B7C4AA1AF73C}" destId="{FFE5A1A7-0C97-4FB9-ABC9-172118C8CF29}" srcOrd="1" destOrd="0" parTransId="{A6A63420-9209-4AB4-ABC6-7C68D8C084A8}" sibTransId="{D5FAEB6D-1B77-4955-B349-C68C1E417CAA}"/>
    <dgm:cxn modelId="{82034090-445B-4E58-8DD4-E0BF01EDE1BD}" type="presOf" srcId="{F903897F-84CB-4C27-9945-B7C4AA1AF73C}" destId="{113F1930-1E1D-4629-B3E8-2CA7877E4753}" srcOrd="0" destOrd="0" presId="urn:microsoft.com/office/officeart/2005/8/layout/hList6"/>
    <dgm:cxn modelId="{6D397993-0793-41AF-8259-F34447E168F9}" type="presOf" srcId="{5FD5E6C7-AFD8-4A48-8AAE-6A07E8205DB3}" destId="{AF428DC3-C908-4377-BA37-189FE146A259}" srcOrd="0" destOrd="2" presId="urn:microsoft.com/office/officeart/2005/8/layout/hList6"/>
    <dgm:cxn modelId="{8A806BA2-9517-48BE-ACAD-972E31290297}" type="presOf" srcId="{34AEC58F-3B56-4421-82A3-BCD1A6A7B002}" destId="{AA72C819-C0B2-496A-9D30-D7ECE0BF31D0}" srcOrd="0" destOrd="0" presId="urn:microsoft.com/office/officeart/2005/8/layout/hList6"/>
    <dgm:cxn modelId="{C57D32A5-8221-436D-BF61-D622B0C60448}" srcId="{0D3F2CC9-93C0-4F4D-B936-B8E943C30318}" destId="{D6FECE2E-362D-4776-A8E5-BB1A6A1EE312}" srcOrd="0" destOrd="0" parTransId="{7EDFFF45-57C0-48EF-9D8D-F08DE1C3E84A}" sibTransId="{B8B76F99-99CD-49DD-B83A-A2238B8A5275}"/>
    <dgm:cxn modelId="{4F0DF2BD-3A13-44DD-A2C5-E04727A37322}" srcId="{F903897F-84CB-4C27-9945-B7C4AA1AF73C}" destId="{34AEC58F-3B56-4421-82A3-BCD1A6A7B002}" srcOrd="0" destOrd="0" parTransId="{03BB34A0-16E1-4E68-8613-EFB47AB1DFCC}" sibTransId="{7EFAE8F9-ACBF-4DA3-89DF-1A91D899F386}"/>
    <dgm:cxn modelId="{460ADAC8-6D8C-47E1-B7B1-296D6F9D7AC6}" srcId="{34AEC58F-3B56-4421-82A3-BCD1A6A7B002}" destId="{13634BA8-F5C8-4224-A69D-EC32D1643C87}" srcOrd="2" destOrd="0" parTransId="{CDEEBB99-63C8-4B67-974D-8CD52C673B34}" sibTransId="{0109C25D-9F2B-48FD-9033-E67BBFCF972C}"/>
    <dgm:cxn modelId="{585AA4D8-A9D3-44EB-849A-F3A168880A4E}" srcId="{FFE5A1A7-0C97-4FB9-ABC9-172118C8CF29}" destId="{332A767D-E166-4058-80E3-EC258B6BBD53}" srcOrd="0" destOrd="0" parTransId="{904AF594-04CD-43C6-9B7F-9FFDB0A36BDE}" sibTransId="{50CE2F7D-89E6-4FF8-8A6A-741B2B0DC736}"/>
    <dgm:cxn modelId="{C60334E6-1EE9-42B8-87D6-61730567E4B6}" srcId="{34AEC58F-3B56-4421-82A3-BCD1A6A7B002}" destId="{82FCA2F6-D35B-45D4-957A-355FE31DDD64}" srcOrd="1" destOrd="0" parTransId="{F3483C36-3530-4147-9CAB-0EB1741B6D1F}" sibTransId="{CB88B3AE-A505-452B-8EFC-E2E076AEA244}"/>
    <dgm:cxn modelId="{CD074979-78FE-4CAE-88D3-D87850B77546}" type="presParOf" srcId="{113F1930-1E1D-4629-B3E8-2CA7877E4753}" destId="{AA72C819-C0B2-496A-9D30-D7ECE0BF31D0}" srcOrd="0" destOrd="0" presId="urn:microsoft.com/office/officeart/2005/8/layout/hList6"/>
    <dgm:cxn modelId="{BC91D0DA-A5B0-4748-AF7D-E16AFFCAAD2B}" type="presParOf" srcId="{113F1930-1E1D-4629-B3E8-2CA7877E4753}" destId="{7BCBE4E9-8AF7-4C68-B99F-ABBB9D3E0A06}" srcOrd="1" destOrd="0" presId="urn:microsoft.com/office/officeart/2005/8/layout/hList6"/>
    <dgm:cxn modelId="{BC6A9A76-035E-4B59-9738-176075F87F35}" type="presParOf" srcId="{113F1930-1E1D-4629-B3E8-2CA7877E4753}" destId="{D8B6A617-BD57-4C9D-A71B-334DD2FBF651}" srcOrd="2" destOrd="0" presId="urn:microsoft.com/office/officeart/2005/8/layout/hList6"/>
    <dgm:cxn modelId="{0BE6C0F9-A990-4955-9989-6B6376F9E2A9}" type="presParOf" srcId="{113F1930-1E1D-4629-B3E8-2CA7877E4753}" destId="{6E1A4203-ACE4-435C-928B-BAD1898A4A2C}" srcOrd="3" destOrd="0" presId="urn:microsoft.com/office/officeart/2005/8/layout/hList6"/>
    <dgm:cxn modelId="{4F0E9116-7956-4F6B-AA5C-6F1FDCA08119}" type="presParOf" srcId="{113F1930-1E1D-4629-B3E8-2CA7877E4753}" destId="{AF428DC3-C908-4377-BA37-189FE146A25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E43DF-B94F-4D63-A79B-1EB921C41582}" type="doc">
      <dgm:prSet loTypeId="urn:microsoft.com/office/officeart/2005/8/layout/hProcess7" loCatId="list" qsTypeId="urn:microsoft.com/office/officeart/2005/8/quickstyle/simple1" qsCatId="simple" csTypeId="urn:microsoft.com/office/officeart/2005/8/colors/colorful3" csCatId="colorful" phldr="1"/>
      <dgm:spPr/>
      <dgm:t>
        <a:bodyPr/>
        <a:lstStyle/>
        <a:p>
          <a:endParaRPr lang="en-US"/>
        </a:p>
      </dgm:t>
    </dgm:pt>
    <dgm:pt modelId="{ACA7B721-7F0F-42F1-86F4-845FC33AEBA2}">
      <dgm:prSet phldrT="[Text]" custT="1"/>
      <dgm:spPr/>
      <dgm:t>
        <a:bodyPr/>
        <a:lstStyle/>
        <a:p>
          <a:r>
            <a:rPr lang="en-US" sz="1800" dirty="0"/>
            <a:t>Requirements</a:t>
          </a:r>
        </a:p>
      </dgm:t>
    </dgm:pt>
    <dgm:pt modelId="{4F468BB6-F051-44B1-9129-46DF87BC1355}" type="parTrans" cxnId="{ABB0ABFA-7F78-41DE-8475-4046048325BA}">
      <dgm:prSet/>
      <dgm:spPr/>
      <dgm:t>
        <a:bodyPr/>
        <a:lstStyle/>
        <a:p>
          <a:endParaRPr lang="en-US"/>
        </a:p>
      </dgm:t>
    </dgm:pt>
    <dgm:pt modelId="{E2C48156-F594-4792-A6D3-26304E434FA0}" type="sibTrans" cxnId="{ABB0ABFA-7F78-41DE-8475-4046048325BA}">
      <dgm:prSet/>
      <dgm:spPr/>
      <dgm:t>
        <a:bodyPr/>
        <a:lstStyle/>
        <a:p>
          <a:endParaRPr lang="en-US"/>
        </a:p>
      </dgm:t>
    </dgm:pt>
    <dgm:pt modelId="{2F9678FE-771D-4B28-9701-FAF2C689C941}">
      <dgm:prSet phldrT="[Text]" custT="1"/>
      <dgm:spPr/>
      <dgm:t>
        <a:bodyPr/>
        <a:lstStyle/>
        <a:p>
          <a:pPr>
            <a:buFont typeface="Arial" panose="020B0604020202020204" pitchFamily="34" charset="0"/>
            <a:buNone/>
          </a:pPr>
          <a:r>
            <a:rPr lang="en-GB" sz="1300" dirty="0"/>
            <a:t>Review automation goals &amp; Requirements</a:t>
          </a:r>
          <a:endParaRPr lang="en-US" sz="1300" dirty="0"/>
        </a:p>
      </dgm:t>
    </dgm:pt>
    <dgm:pt modelId="{BE60C089-3278-47DC-BA13-348B807E387B}" type="parTrans" cxnId="{44EA80A7-1516-4F2F-A5DB-94287648BD7B}">
      <dgm:prSet/>
      <dgm:spPr/>
      <dgm:t>
        <a:bodyPr/>
        <a:lstStyle/>
        <a:p>
          <a:endParaRPr lang="en-US"/>
        </a:p>
      </dgm:t>
    </dgm:pt>
    <dgm:pt modelId="{C81580D5-8015-42FF-A50A-6E757CC596CD}" type="sibTrans" cxnId="{44EA80A7-1516-4F2F-A5DB-94287648BD7B}">
      <dgm:prSet/>
      <dgm:spPr/>
      <dgm:t>
        <a:bodyPr/>
        <a:lstStyle/>
        <a:p>
          <a:endParaRPr lang="en-US"/>
        </a:p>
      </dgm:t>
    </dgm:pt>
    <dgm:pt modelId="{3FED4848-7E81-4620-BC5E-99A9DD238366}">
      <dgm:prSet phldrT="[Text]" custT="1"/>
      <dgm:spPr/>
      <dgm:t>
        <a:bodyPr/>
        <a:lstStyle/>
        <a:p>
          <a:r>
            <a:rPr lang="en-US" sz="1800" dirty="0"/>
            <a:t>Analyze</a:t>
          </a:r>
        </a:p>
      </dgm:t>
    </dgm:pt>
    <dgm:pt modelId="{115F2DF3-9BA0-4B14-9BB9-F1B9BE154F63}" type="parTrans" cxnId="{49BAAD2D-08A0-4CB4-9C67-F94F0ED45A80}">
      <dgm:prSet/>
      <dgm:spPr/>
      <dgm:t>
        <a:bodyPr/>
        <a:lstStyle/>
        <a:p>
          <a:endParaRPr lang="en-US"/>
        </a:p>
      </dgm:t>
    </dgm:pt>
    <dgm:pt modelId="{FA8283F1-0EEA-4263-89C5-0FAE8F61559D}" type="sibTrans" cxnId="{49BAAD2D-08A0-4CB4-9C67-F94F0ED45A80}">
      <dgm:prSet/>
      <dgm:spPr/>
      <dgm:t>
        <a:bodyPr/>
        <a:lstStyle/>
        <a:p>
          <a:endParaRPr lang="en-US"/>
        </a:p>
      </dgm:t>
    </dgm:pt>
    <dgm:pt modelId="{E84A675B-C98E-4A33-82A5-F2F8C0691578}">
      <dgm:prSet phldrT="[Text]" custT="1"/>
      <dgm:spPr/>
      <dgm:t>
        <a:bodyPr/>
        <a:lstStyle/>
        <a:p>
          <a:r>
            <a:rPr lang="en-US" sz="1300" dirty="0"/>
            <a:t>Define automation scope. Analyze Application and its compatibility.</a:t>
          </a:r>
        </a:p>
      </dgm:t>
    </dgm:pt>
    <dgm:pt modelId="{487D2531-8879-451F-84C0-F772F660DC88}" type="parTrans" cxnId="{B064621F-D6C1-4B8E-A664-3F35BE07DDD1}">
      <dgm:prSet/>
      <dgm:spPr/>
      <dgm:t>
        <a:bodyPr/>
        <a:lstStyle/>
        <a:p>
          <a:endParaRPr lang="en-US"/>
        </a:p>
      </dgm:t>
    </dgm:pt>
    <dgm:pt modelId="{02410062-B6C9-41F6-A385-F569BC92DF15}" type="sibTrans" cxnId="{B064621F-D6C1-4B8E-A664-3F35BE07DDD1}">
      <dgm:prSet/>
      <dgm:spPr/>
      <dgm:t>
        <a:bodyPr/>
        <a:lstStyle/>
        <a:p>
          <a:endParaRPr lang="en-US"/>
        </a:p>
      </dgm:t>
    </dgm:pt>
    <dgm:pt modelId="{1FED0DE5-4E15-41BE-8BBD-5E5461CDD302}">
      <dgm:prSet phldrT="[Text]" custT="1"/>
      <dgm:spPr/>
      <dgm:t>
        <a:bodyPr/>
        <a:lstStyle/>
        <a:p>
          <a:endParaRPr lang="en-US" sz="1300" dirty="0"/>
        </a:p>
        <a:p>
          <a:r>
            <a:rPr lang="en-GB" sz="1300" b="1" dirty="0"/>
            <a:t>Deliverables</a:t>
          </a:r>
          <a:r>
            <a:rPr lang="en-US" sz="1300" b="1" dirty="0"/>
            <a:t>:</a:t>
          </a:r>
        </a:p>
        <a:p>
          <a:r>
            <a:rPr lang="en-GB" sz="1300" dirty="0"/>
            <a:t>Automation scope, Risk Log &amp; Estimates</a:t>
          </a:r>
          <a:endParaRPr lang="en-US" sz="1300" dirty="0"/>
        </a:p>
      </dgm:t>
    </dgm:pt>
    <dgm:pt modelId="{EB05CBE1-EA93-4D9F-A165-D3A34F72B39C}" type="parTrans" cxnId="{B12AB78E-B28D-4CEF-BAE6-9B9A9C930F83}">
      <dgm:prSet/>
      <dgm:spPr/>
      <dgm:t>
        <a:bodyPr/>
        <a:lstStyle/>
        <a:p>
          <a:endParaRPr lang="en-US"/>
        </a:p>
      </dgm:t>
    </dgm:pt>
    <dgm:pt modelId="{14683306-129B-4E98-BBDF-427325DD932D}" type="sibTrans" cxnId="{B12AB78E-B28D-4CEF-BAE6-9B9A9C930F83}">
      <dgm:prSet/>
      <dgm:spPr/>
      <dgm:t>
        <a:bodyPr/>
        <a:lstStyle/>
        <a:p>
          <a:endParaRPr lang="en-US"/>
        </a:p>
      </dgm:t>
    </dgm:pt>
    <dgm:pt modelId="{54DF1A7C-2868-4DE9-A943-E9DCA0F77689}">
      <dgm:prSet phldrT="[Text]" custT="1"/>
      <dgm:spPr/>
      <dgm:t>
        <a:bodyPr/>
        <a:lstStyle/>
        <a:p>
          <a:r>
            <a:rPr lang="en-US" sz="1800" dirty="0"/>
            <a:t>Design</a:t>
          </a:r>
        </a:p>
      </dgm:t>
    </dgm:pt>
    <dgm:pt modelId="{DF1D2A32-9751-4CBD-AEB3-71069B8EDA9B}" type="parTrans" cxnId="{1786A3A7-B6C8-4158-B221-3C3170B6B508}">
      <dgm:prSet/>
      <dgm:spPr/>
      <dgm:t>
        <a:bodyPr/>
        <a:lstStyle/>
        <a:p>
          <a:endParaRPr lang="en-US"/>
        </a:p>
      </dgm:t>
    </dgm:pt>
    <dgm:pt modelId="{2129F569-612A-4D8E-941B-C42722DC1176}" type="sibTrans" cxnId="{1786A3A7-B6C8-4158-B221-3C3170B6B508}">
      <dgm:prSet/>
      <dgm:spPr/>
      <dgm:t>
        <a:bodyPr/>
        <a:lstStyle/>
        <a:p>
          <a:endParaRPr lang="en-US"/>
        </a:p>
      </dgm:t>
    </dgm:pt>
    <dgm:pt modelId="{D4807DA5-E317-407B-8EDE-32483318B72C}">
      <dgm:prSet phldrT="[Text]"/>
      <dgm:spPr/>
      <dgm:t>
        <a:bodyPr/>
        <a:lstStyle/>
        <a:p>
          <a:r>
            <a:rPr lang="en-US" dirty="0"/>
            <a:t>Design automation framework and identify application components for automation</a:t>
          </a:r>
        </a:p>
        <a:p>
          <a:endParaRPr lang="en-US" dirty="0"/>
        </a:p>
        <a:p>
          <a:r>
            <a:rPr lang="en-GB" b="1" dirty="0"/>
            <a:t>Deliverables</a:t>
          </a:r>
          <a:r>
            <a:rPr lang="en-US" b="1" dirty="0"/>
            <a:t>:</a:t>
          </a:r>
        </a:p>
        <a:p>
          <a:r>
            <a:rPr lang="en-US" dirty="0"/>
            <a:t>Automation plan includes model, standards, type of suites.</a:t>
          </a:r>
        </a:p>
      </dgm:t>
    </dgm:pt>
    <dgm:pt modelId="{F4AD1A92-B0C3-4A5F-80DD-F81DC95064BB}" type="parTrans" cxnId="{F55D9270-9975-4926-B955-0CC1DF292EDF}">
      <dgm:prSet/>
      <dgm:spPr/>
      <dgm:t>
        <a:bodyPr/>
        <a:lstStyle/>
        <a:p>
          <a:endParaRPr lang="en-US"/>
        </a:p>
      </dgm:t>
    </dgm:pt>
    <dgm:pt modelId="{EA3FE4AB-ECB2-4DEA-9BBD-7E9095402ED4}" type="sibTrans" cxnId="{F55D9270-9975-4926-B955-0CC1DF292EDF}">
      <dgm:prSet/>
      <dgm:spPr/>
      <dgm:t>
        <a:bodyPr/>
        <a:lstStyle/>
        <a:p>
          <a:endParaRPr lang="en-US"/>
        </a:p>
      </dgm:t>
    </dgm:pt>
    <dgm:pt modelId="{2098D629-8DE6-4F51-97D0-F8BC134A195D}">
      <dgm:prSet phldrT="[Text]" custT="1"/>
      <dgm:spPr/>
      <dgm:t>
        <a:bodyPr/>
        <a:lstStyle/>
        <a:p>
          <a:r>
            <a:rPr lang="en-US" sz="1800" dirty="0"/>
            <a:t>Develop</a:t>
          </a:r>
        </a:p>
      </dgm:t>
    </dgm:pt>
    <dgm:pt modelId="{9E4418A2-DCD9-4E5F-911C-9B514FF4DA16}" type="parTrans" cxnId="{921E30E5-E927-4394-8A0F-E6759CC10F16}">
      <dgm:prSet/>
      <dgm:spPr/>
      <dgm:t>
        <a:bodyPr/>
        <a:lstStyle/>
        <a:p>
          <a:endParaRPr lang="en-US"/>
        </a:p>
      </dgm:t>
    </dgm:pt>
    <dgm:pt modelId="{BD9B434A-8553-49E7-941A-C3A5635AA9D5}" type="sibTrans" cxnId="{921E30E5-E927-4394-8A0F-E6759CC10F16}">
      <dgm:prSet/>
      <dgm:spPr/>
      <dgm:t>
        <a:bodyPr/>
        <a:lstStyle/>
        <a:p>
          <a:endParaRPr lang="en-US"/>
        </a:p>
      </dgm:t>
    </dgm:pt>
    <dgm:pt modelId="{E2EFE6C4-CB27-4E5D-B2FD-2DAA697935BD}">
      <dgm:prSet phldrT="[Text]" custT="1"/>
      <dgm:spPr/>
      <dgm:t>
        <a:bodyPr/>
        <a:lstStyle/>
        <a:p>
          <a:r>
            <a:rPr lang="en-US" sz="1800" dirty="0"/>
            <a:t>Test &amp; Sign off</a:t>
          </a:r>
        </a:p>
      </dgm:t>
    </dgm:pt>
    <dgm:pt modelId="{09DB940F-A428-44DC-BB26-F1416B290425}" type="parTrans" cxnId="{CF1B16C4-4B56-437B-9556-0D52F806B873}">
      <dgm:prSet/>
      <dgm:spPr/>
      <dgm:t>
        <a:bodyPr/>
        <a:lstStyle/>
        <a:p>
          <a:endParaRPr lang="en-US"/>
        </a:p>
      </dgm:t>
    </dgm:pt>
    <dgm:pt modelId="{2CE80E5B-A5C4-4F2C-8F20-3E5362A987FE}" type="sibTrans" cxnId="{CF1B16C4-4B56-437B-9556-0D52F806B873}">
      <dgm:prSet/>
      <dgm:spPr/>
      <dgm:t>
        <a:bodyPr/>
        <a:lstStyle/>
        <a:p>
          <a:endParaRPr lang="en-US"/>
        </a:p>
      </dgm:t>
    </dgm:pt>
    <dgm:pt modelId="{28C6EB9C-317D-4A94-9A38-39C749D90F9B}">
      <dgm:prSet phldrT="[Text]" custT="1"/>
      <dgm:spPr/>
      <dgm:t>
        <a:bodyPr/>
        <a:lstStyle/>
        <a:p>
          <a:r>
            <a:rPr lang="en-US" sz="1500" dirty="0"/>
            <a:t>Execution &amp; Maint.</a:t>
          </a:r>
        </a:p>
      </dgm:t>
    </dgm:pt>
    <dgm:pt modelId="{E6540A88-1AEB-4953-AD46-58658758B98E}" type="parTrans" cxnId="{0A3F3E31-30F0-43EE-92CD-29C9FFABDBBB}">
      <dgm:prSet/>
      <dgm:spPr/>
      <dgm:t>
        <a:bodyPr/>
        <a:lstStyle/>
        <a:p>
          <a:endParaRPr lang="en-US"/>
        </a:p>
      </dgm:t>
    </dgm:pt>
    <dgm:pt modelId="{D38BB2D6-07E0-422F-BDEE-E11CA76F42AD}" type="sibTrans" cxnId="{0A3F3E31-30F0-43EE-92CD-29C9FFABDBBB}">
      <dgm:prSet/>
      <dgm:spPr/>
      <dgm:t>
        <a:bodyPr/>
        <a:lstStyle/>
        <a:p>
          <a:endParaRPr lang="en-US"/>
        </a:p>
      </dgm:t>
    </dgm:pt>
    <dgm:pt modelId="{9887D673-8B38-4A35-A92B-A3C914E7F688}">
      <dgm:prSet phldrT="[Text]"/>
      <dgm:spPr/>
      <dgm:t>
        <a:bodyPr/>
        <a:lstStyle/>
        <a:p>
          <a:r>
            <a:rPr lang="en-US" dirty="0"/>
            <a:t>Automate test cases and perform unit testing</a:t>
          </a:r>
        </a:p>
        <a:p>
          <a:endParaRPr lang="en-US" dirty="0"/>
        </a:p>
        <a:p>
          <a:r>
            <a:rPr lang="en-US" b="1" dirty="0"/>
            <a:t>Deliverables:</a:t>
          </a:r>
        </a:p>
        <a:p>
          <a:r>
            <a:rPr lang="en-US" dirty="0"/>
            <a:t>Automated test suite</a:t>
          </a:r>
        </a:p>
      </dgm:t>
    </dgm:pt>
    <dgm:pt modelId="{21DF2F95-49EF-4559-8D23-8FDC93511A26}" type="parTrans" cxnId="{7BFE7081-5F2E-4C9B-B3ED-00BC2F3EE46E}">
      <dgm:prSet/>
      <dgm:spPr/>
      <dgm:t>
        <a:bodyPr/>
        <a:lstStyle/>
        <a:p>
          <a:endParaRPr lang="en-US"/>
        </a:p>
      </dgm:t>
    </dgm:pt>
    <dgm:pt modelId="{94F97193-1438-4213-81FC-6C3B33970075}" type="sibTrans" cxnId="{7BFE7081-5F2E-4C9B-B3ED-00BC2F3EE46E}">
      <dgm:prSet/>
      <dgm:spPr/>
      <dgm:t>
        <a:bodyPr/>
        <a:lstStyle/>
        <a:p>
          <a:endParaRPr lang="en-US"/>
        </a:p>
      </dgm:t>
    </dgm:pt>
    <dgm:pt modelId="{7C1A1366-2A42-485E-89B9-6605AACD9459}">
      <dgm:prSet phldrT="[Text]"/>
      <dgm:spPr/>
      <dgm:t>
        <a:bodyPr/>
        <a:lstStyle/>
        <a:p>
          <a:r>
            <a:rPr lang="en-US" dirty="0"/>
            <a:t>End to end testing of automated test cases and review of automation assets.</a:t>
          </a:r>
        </a:p>
      </dgm:t>
    </dgm:pt>
    <dgm:pt modelId="{4731B24D-95F1-4B41-8C84-94BCD903EAA6}" type="parTrans" cxnId="{74257E55-79E9-436C-A3DF-37EE19FCED13}">
      <dgm:prSet/>
      <dgm:spPr/>
      <dgm:t>
        <a:bodyPr/>
        <a:lstStyle/>
        <a:p>
          <a:endParaRPr lang="en-US"/>
        </a:p>
      </dgm:t>
    </dgm:pt>
    <dgm:pt modelId="{B0D0011B-5A6E-4239-8E45-81CF17BF47E2}" type="sibTrans" cxnId="{74257E55-79E9-436C-A3DF-37EE19FCED13}">
      <dgm:prSet/>
      <dgm:spPr/>
      <dgm:t>
        <a:bodyPr/>
        <a:lstStyle/>
        <a:p>
          <a:endParaRPr lang="en-US"/>
        </a:p>
      </dgm:t>
    </dgm:pt>
    <dgm:pt modelId="{2267BCF8-E03F-42F8-9C34-85A094902F1A}">
      <dgm:prSet phldrT="[Text]"/>
      <dgm:spPr/>
      <dgm:t>
        <a:bodyPr/>
        <a:lstStyle/>
        <a:p>
          <a:r>
            <a:rPr lang="en-US" dirty="0"/>
            <a:t>Automate/Update test cases based on new requirement, test and sign off the new/updated test cases</a:t>
          </a:r>
        </a:p>
      </dgm:t>
    </dgm:pt>
    <dgm:pt modelId="{CDA5C4D5-5783-4A37-B138-F8A31ECBB147}" type="parTrans" cxnId="{6DE44228-4DA8-431E-B48B-201B199C6015}">
      <dgm:prSet/>
      <dgm:spPr/>
      <dgm:t>
        <a:bodyPr/>
        <a:lstStyle/>
        <a:p>
          <a:endParaRPr lang="en-US"/>
        </a:p>
      </dgm:t>
    </dgm:pt>
    <dgm:pt modelId="{84A404D7-6F14-4224-BE63-7096D534A32B}" type="sibTrans" cxnId="{6DE44228-4DA8-431E-B48B-201B199C6015}">
      <dgm:prSet/>
      <dgm:spPr/>
      <dgm:t>
        <a:bodyPr/>
        <a:lstStyle/>
        <a:p>
          <a:endParaRPr lang="en-US"/>
        </a:p>
      </dgm:t>
    </dgm:pt>
    <dgm:pt modelId="{D7463544-DFAF-4481-B275-546BD7691799}">
      <dgm:prSet custT="1"/>
      <dgm:spPr/>
      <dgm:t>
        <a:bodyPr/>
        <a:lstStyle/>
        <a:p>
          <a:pPr>
            <a:buNone/>
          </a:pPr>
          <a:r>
            <a:rPr lang="en-GB" sz="1300" b="1" dirty="0"/>
            <a:t>Deliverables:</a:t>
          </a:r>
        </a:p>
        <a:p>
          <a:pPr>
            <a:buNone/>
          </a:pPr>
          <a:r>
            <a:rPr lang="en-GB" sz="1300" dirty="0"/>
            <a:t>Automation deliverables List</a:t>
          </a:r>
          <a:endParaRPr lang="en-US" sz="1300" dirty="0"/>
        </a:p>
      </dgm:t>
    </dgm:pt>
    <dgm:pt modelId="{D52C6313-3AC2-41F7-AFE4-03F3851A06A4}" type="parTrans" cxnId="{95EA86F8-5005-47AD-BFCF-30CEB19DC347}">
      <dgm:prSet/>
      <dgm:spPr/>
      <dgm:t>
        <a:bodyPr/>
        <a:lstStyle/>
        <a:p>
          <a:endParaRPr lang="en-US"/>
        </a:p>
      </dgm:t>
    </dgm:pt>
    <dgm:pt modelId="{1534C0C0-D10F-4729-92FB-0E16C82ECFA8}" type="sibTrans" cxnId="{95EA86F8-5005-47AD-BFCF-30CEB19DC347}">
      <dgm:prSet/>
      <dgm:spPr/>
      <dgm:t>
        <a:bodyPr/>
        <a:lstStyle/>
        <a:p>
          <a:endParaRPr lang="en-US"/>
        </a:p>
      </dgm:t>
    </dgm:pt>
    <dgm:pt modelId="{436C3D43-2F53-4B3D-9DD5-32440BE4961F}">
      <dgm:prSet phldrT="[Text]" custT="1"/>
      <dgm:spPr/>
      <dgm:t>
        <a:bodyPr/>
        <a:lstStyle/>
        <a:p>
          <a:pPr>
            <a:buNone/>
          </a:pPr>
          <a:endParaRPr lang="en-US" sz="1300" dirty="0"/>
        </a:p>
      </dgm:t>
    </dgm:pt>
    <dgm:pt modelId="{B0473560-9301-4E11-B82C-ADEA1DC1A637}" type="parTrans" cxnId="{3597A404-45DE-46E8-8951-EDA46DF21915}">
      <dgm:prSet/>
      <dgm:spPr/>
      <dgm:t>
        <a:bodyPr/>
        <a:lstStyle/>
        <a:p>
          <a:endParaRPr lang="en-US"/>
        </a:p>
      </dgm:t>
    </dgm:pt>
    <dgm:pt modelId="{170E4550-9A82-413D-B914-E7053F36DD39}" type="sibTrans" cxnId="{3597A404-45DE-46E8-8951-EDA46DF21915}">
      <dgm:prSet/>
      <dgm:spPr/>
      <dgm:t>
        <a:bodyPr/>
        <a:lstStyle/>
        <a:p>
          <a:endParaRPr lang="en-US"/>
        </a:p>
      </dgm:t>
    </dgm:pt>
    <dgm:pt modelId="{53400425-5FBD-463D-A08D-099B72F27847}">
      <dgm:prSet phldrT="[Text]"/>
      <dgm:spPr/>
      <dgm:t>
        <a:bodyPr/>
        <a:lstStyle/>
        <a:p>
          <a:r>
            <a:rPr lang="en-US" b="1" dirty="0"/>
            <a:t>Deliverables:</a:t>
          </a:r>
        </a:p>
        <a:p>
          <a:r>
            <a:rPr lang="en-US" b="0" dirty="0"/>
            <a:t>Review, Results &amp; Sign off</a:t>
          </a:r>
        </a:p>
      </dgm:t>
    </dgm:pt>
    <dgm:pt modelId="{E0C07761-5C46-4CA5-B322-7D6D7CD86B3C}" type="parTrans" cxnId="{BB08588B-95BF-4D89-B56B-CCD1CBDF3355}">
      <dgm:prSet/>
      <dgm:spPr/>
      <dgm:t>
        <a:bodyPr/>
        <a:lstStyle/>
        <a:p>
          <a:endParaRPr lang="en-US"/>
        </a:p>
      </dgm:t>
    </dgm:pt>
    <dgm:pt modelId="{8F425634-6E56-49B2-8F7D-B3E116E406EB}" type="sibTrans" cxnId="{BB08588B-95BF-4D89-B56B-CCD1CBDF3355}">
      <dgm:prSet/>
      <dgm:spPr/>
      <dgm:t>
        <a:bodyPr/>
        <a:lstStyle/>
        <a:p>
          <a:endParaRPr lang="en-US"/>
        </a:p>
      </dgm:t>
    </dgm:pt>
    <dgm:pt modelId="{52D4EF67-1E27-47BB-979E-4CF19C5721EF}">
      <dgm:prSet phldrT="[Text]"/>
      <dgm:spPr/>
      <dgm:t>
        <a:bodyPr/>
        <a:lstStyle/>
        <a:p>
          <a:endParaRPr lang="en-US" dirty="0"/>
        </a:p>
      </dgm:t>
    </dgm:pt>
    <dgm:pt modelId="{44E98095-2612-43F6-98E1-9A9FF57A15BB}" type="parTrans" cxnId="{88B29BCF-0EF0-4844-A928-553E9A68C490}">
      <dgm:prSet/>
      <dgm:spPr/>
      <dgm:t>
        <a:bodyPr/>
        <a:lstStyle/>
        <a:p>
          <a:endParaRPr lang="en-US"/>
        </a:p>
      </dgm:t>
    </dgm:pt>
    <dgm:pt modelId="{1ED96C7A-E0D7-42FE-8C0F-D56128E6013F}" type="sibTrans" cxnId="{88B29BCF-0EF0-4844-A928-553E9A68C490}">
      <dgm:prSet/>
      <dgm:spPr/>
      <dgm:t>
        <a:bodyPr/>
        <a:lstStyle/>
        <a:p>
          <a:endParaRPr lang="en-US"/>
        </a:p>
      </dgm:t>
    </dgm:pt>
    <dgm:pt modelId="{093778D6-F265-42C3-9BA0-50BF647AB0DD}">
      <dgm:prSet phldrT="[Text]"/>
      <dgm:spPr/>
      <dgm:t>
        <a:bodyPr/>
        <a:lstStyle/>
        <a:p>
          <a:endParaRPr lang="en-US" dirty="0"/>
        </a:p>
      </dgm:t>
    </dgm:pt>
    <dgm:pt modelId="{26EBBA43-863B-4815-AFF5-5F0366C3271B}" type="parTrans" cxnId="{DE896E38-9725-4898-9EB8-1DF828408F11}">
      <dgm:prSet/>
      <dgm:spPr/>
      <dgm:t>
        <a:bodyPr/>
        <a:lstStyle/>
        <a:p>
          <a:endParaRPr lang="en-US"/>
        </a:p>
      </dgm:t>
    </dgm:pt>
    <dgm:pt modelId="{F74A0CDA-C8F6-4AA5-B4A5-420DAA7B5F7B}" type="sibTrans" cxnId="{DE896E38-9725-4898-9EB8-1DF828408F11}">
      <dgm:prSet/>
      <dgm:spPr/>
      <dgm:t>
        <a:bodyPr/>
        <a:lstStyle/>
        <a:p>
          <a:endParaRPr lang="en-US"/>
        </a:p>
      </dgm:t>
    </dgm:pt>
    <dgm:pt modelId="{B36B1A4E-188F-4B3F-B10B-B87262AA67D4}">
      <dgm:prSet phldrT="[Text]"/>
      <dgm:spPr/>
      <dgm:t>
        <a:bodyPr/>
        <a:lstStyle/>
        <a:p>
          <a:r>
            <a:rPr lang="en-US" b="1" dirty="0"/>
            <a:t>Deliverables: </a:t>
          </a:r>
          <a:r>
            <a:rPr lang="en-US" b="0" dirty="0"/>
            <a:t>Automated test suite, Review and sign off</a:t>
          </a:r>
        </a:p>
      </dgm:t>
    </dgm:pt>
    <dgm:pt modelId="{CF4ADC14-7ACE-4724-915F-AC3813EBFE8D}" type="parTrans" cxnId="{567F1392-C647-45BE-9DA1-3AECD06DE676}">
      <dgm:prSet/>
      <dgm:spPr/>
      <dgm:t>
        <a:bodyPr/>
        <a:lstStyle/>
        <a:p>
          <a:endParaRPr lang="en-US"/>
        </a:p>
      </dgm:t>
    </dgm:pt>
    <dgm:pt modelId="{3FFEC1A3-8C75-4DA4-AE47-D68F6E733636}" type="sibTrans" cxnId="{567F1392-C647-45BE-9DA1-3AECD06DE676}">
      <dgm:prSet/>
      <dgm:spPr/>
      <dgm:t>
        <a:bodyPr/>
        <a:lstStyle/>
        <a:p>
          <a:endParaRPr lang="en-US"/>
        </a:p>
      </dgm:t>
    </dgm:pt>
    <dgm:pt modelId="{DB8D7EBD-C64C-4CBC-9BFD-6A9B8AA6AEE1}">
      <dgm:prSet phldrT="[Text]"/>
      <dgm:spPr/>
      <dgm:t>
        <a:bodyPr/>
        <a:lstStyle/>
        <a:p>
          <a:endParaRPr lang="en-US" dirty="0"/>
        </a:p>
      </dgm:t>
    </dgm:pt>
    <dgm:pt modelId="{4C82D5D5-F94A-475B-9BA1-397C29800292}" type="parTrans" cxnId="{AEF7FA61-4FB4-4D93-A88A-0419D861B2D0}">
      <dgm:prSet/>
      <dgm:spPr/>
      <dgm:t>
        <a:bodyPr/>
        <a:lstStyle/>
        <a:p>
          <a:endParaRPr lang="en-US"/>
        </a:p>
      </dgm:t>
    </dgm:pt>
    <dgm:pt modelId="{F2ED18DB-0578-48E2-9815-CD5BA41FF036}" type="sibTrans" cxnId="{AEF7FA61-4FB4-4D93-A88A-0419D861B2D0}">
      <dgm:prSet/>
      <dgm:spPr/>
      <dgm:t>
        <a:bodyPr/>
        <a:lstStyle/>
        <a:p>
          <a:endParaRPr lang="en-US"/>
        </a:p>
      </dgm:t>
    </dgm:pt>
    <dgm:pt modelId="{BE47EE95-C407-4784-A999-E572A194AE43}" type="pres">
      <dgm:prSet presAssocID="{476E43DF-B94F-4D63-A79B-1EB921C41582}" presName="Name0" presStyleCnt="0">
        <dgm:presLayoutVars>
          <dgm:dir/>
          <dgm:animLvl val="lvl"/>
          <dgm:resizeHandles val="exact"/>
        </dgm:presLayoutVars>
      </dgm:prSet>
      <dgm:spPr/>
    </dgm:pt>
    <dgm:pt modelId="{526B6152-7AEC-4199-9970-383420BE5684}" type="pres">
      <dgm:prSet presAssocID="{ACA7B721-7F0F-42F1-86F4-845FC33AEBA2}" presName="compositeNode" presStyleCnt="0">
        <dgm:presLayoutVars>
          <dgm:bulletEnabled val="1"/>
        </dgm:presLayoutVars>
      </dgm:prSet>
      <dgm:spPr/>
    </dgm:pt>
    <dgm:pt modelId="{B6F2EB0D-6A2D-4DD6-AA08-284A908455A4}" type="pres">
      <dgm:prSet presAssocID="{ACA7B721-7F0F-42F1-86F4-845FC33AEBA2}" presName="bgRect" presStyleLbl="node1" presStyleIdx="0" presStyleCnt="6" custScaleY="103607"/>
      <dgm:spPr/>
    </dgm:pt>
    <dgm:pt modelId="{26ADCEE1-B543-4076-B5F9-2184467A1363}" type="pres">
      <dgm:prSet presAssocID="{ACA7B721-7F0F-42F1-86F4-845FC33AEBA2}" presName="parentNode" presStyleLbl="node1" presStyleIdx="0" presStyleCnt="6">
        <dgm:presLayoutVars>
          <dgm:chMax val="0"/>
          <dgm:bulletEnabled val="1"/>
        </dgm:presLayoutVars>
      </dgm:prSet>
      <dgm:spPr/>
    </dgm:pt>
    <dgm:pt modelId="{AB1E37CB-9791-4001-8A79-F37AB95CF2F3}" type="pres">
      <dgm:prSet presAssocID="{ACA7B721-7F0F-42F1-86F4-845FC33AEBA2}" presName="childNode" presStyleLbl="node1" presStyleIdx="0" presStyleCnt="6">
        <dgm:presLayoutVars>
          <dgm:bulletEnabled val="1"/>
        </dgm:presLayoutVars>
      </dgm:prSet>
      <dgm:spPr/>
    </dgm:pt>
    <dgm:pt modelId="{8690B9F9-4B26-4DBC-8A6E-004AB93C92A1}" type="pres">
      <dgm:prSet presAssocID="{E2C48156-F594-4792-A6D3-26304E434FA0}" presName="hSp" presStyleCnt="0"/>
      <dgm:spPr/>
    </dgm:pt>
    <dgm:pt modelId="{8DE45536-43B4-447E-AAA9-C99A345AF57B}" type="pres">
      <dgm:prSet presAssocID="{E2C48156-F594-4792-A6D3-26304E434FA0}" presName="vProcSp" presStyleCnt="0"/>
      <dgm:spPr/>
    </dgm:pt>
    <dgm:pt modelId="{3A5141B4-3629-4637-AA89-672E15AD95AA}" type="pres">
      <dgm:prSet presAssocID="{E2C48156-F594-4792-A6D3-26304E434FA0}" presName="vSp1" presStyleCnt="0"/>
      <dgm:spPr/>
    </dgm:pt>
    <dgm:pt modelId="{FECEBE14-B62A-4B9E-8F6B-80E731492C37}" type="pres">
      <dgm:prSet presAssocID="{E2C48156-F594-4792-A6D3-26304E434FA0}" presName="simulatedConn" presStyleLbl="solidFgAcc1" presStyleIdx="0" presStyleCnt="5"/>
      <dgm:spPr/>
    </dgm:pt>
    <dgm:pt modelId="{33A1D251-8D3A-4984-BC0A-2416A8B9AAE3}" type="pres">
      <dgm:prSet presAssocID="{E2C48156-F594-4792-A6D3-26304E434FA0}" presName="vSp2" presStyleCnt="0"/>
      <dgm:spPr/>
    </dgm:pt>
    <dgm:pt modelId="{7063D78D-06E5-4D3E-B163-237F8D49B6F3}" type="pres">
      <dgm:prSet presAssocID="{E2C48156-F594-4792-A6D3-26304E434FA0}" presName="sibTrans" presStyleCnt="0"/>
      <dgm:spPr/>
    </dgm:pt>
    <dgm:pt modelId="{76D0E610-1E5A-4881-95A5-EE66F676D19C}" type="pres">
      <dgm:prSet presAssocID="{3FED4848-7E81-4620-BC5E-99A9DD238366}" presName="compositeNode" presStyleCnt="0">
        <dgm:presLayoutVars>
          <dgm:bulletEnabled val="1"/>
        </dgm:presLayoutVars>
      </dgm:prSet>
      <dgm:spPr/>
    </dgm:pt>
    <dgm:pt modelId="{398914D9-872D-41D1-ABB3-4270E82143A5}" type="pres">
      <dgm:prSet presAssocID="{3FED4848-7E81-4620-BC5E-99A9DD238366}" presName="bgRect" presStyleLbl="node1" presStyleIdx="1" presStyleCnt="6" custScaleY="103607"/>
      <dgm:spPr/>
    </dgm:pt>
    <dgm:pt modelId="{25A25C2E-CBC8-484E-A070-0C5A8FAAF64A}" type="pres">
      <dgm:prSet presAssocID="{3FED4848-7E81-4620-BC5E-99A9DD238366}" presName="parentNode" presStyleLbl="node1" presStyleIdx="1" presStyleCnt="6">
        <dgm:presLayoutVars>
          <dgm:chMax val="0"/>
          <dgm:bulletEnabled val="1"/>
        </dgm:presLayoutVars>
      </dgm:prSet>
      <dgm:spPr/>
    </dgm:pt>
    <dgm:pt modelId="{48A077AD-10B5-4C66-BFBF-F1D4C22E1F00}" type="pres">
      <dgm:prSet presAssocID="{3FED4848-7E81-4620-BC5E-99A9DD238366}" presName="childNode" presStyleLbl="node1" presStyleIdx="1" presStyleCnt="6">
        <dgm:presLayoutVars>
          <dgm:bulletEnabled val="1"/>
        </dgm:presLayoutVars>
      </dgm:prSet>
      <dgm:spPr/>
    </dgm:pt>
    <dgm:pt modelId="{8E05DD53-E8FB-4774-89BA-F31A2D19DFD9}" type="pres">
      <dgm:prSet presAssocID="{FA8283F1-0EEA-4263-89C5-0FAE8F61559D}" presName="hSp" presStyleCnt="0"/>
      <dgm:spPr/>
    </dgm:pt>
    <dgm:pt modelId="{E1ECD36B-B42E-4BA9-99D1-040190ED92FE}" type="pres">
      <dgm:prSet presAssocID="{FA8283F1-0EEA-4263-89C5-0FAE8F61559D}" presName="vProcSp" presStyleCnt="0"/>
      <dgm:spPr/>
    </dgm:pt>
    <dgm:pt modelId="{CDFD2322-5727-4CC5-8DF6-5115BD59347C}" type="pres">
      <dgm:prSet presAssocID="{FA8283F1-0EEA-4263-89C5-0FAE8F61559D}" presName="vSp1" presStyleCnt="0"/>
      <dgm:spPr/>
    </dgm:pt>
    <dgm:pt modelId="{7871CABD-6CCF-4F68-ABD6-285F61731538}" type="pres">
      <dgm:prSet presAssocID="{FA8283F1-0EEA-4263-89C5-0FAE8F61559D}" presName="simulatedConn" presStyleLbl="solidFgAcc1" presStyleIdx="1" presStyleCnt="5"/>
      <dgm:spPr/>
    </dgm:pt>
    <dgm:pt modelId="{9F0D83CB-1256-465F-BA75-2A3BB72386E6}" type="pres">
      <dgm:prSet presAssocID="{FA8283F1-0EEA-4263-89C5-0FAE8F61559D}" presName="vSp2" presStyleCnt="0"/>
      <dgm:spPr/>
    </dgm:pt>
    <dgm:pt modelId="{D5682DF7-C4A8-4A29-89D6-F3DFC40E68EB}" type="pres">
      <dgm:prSet presAssocID="{FA8283F1-0EEA-4263-89C5-0FAE8F61559D}" presName="sibTrans" presStyleCnt="0"/>
      <dgm:spPr/>
    </dgm:pt>
    <dgm:pt modelId="{8C64E86C-C944-4498-BF93-6AA8BFF45DDF}" type="pres">
      <dgm:prSet presAssocID="{54DF1A7C-2868-4DE9-A943-E9DCA0F77689}" presName="compositeNode" presStyleCnt="0">
        <dgm:presLayoutVars>
          <dgm:bulletEnabled val="1"/>
        </dgm:presLayoutVars>
      </dgm:prSet>
      <dgm:spPr/>
    </dgm:pt>
    <dgm:pt modelId="{6F40DAA9-2CF0-425A-9508-77C994A6114E}" type="pres">
      <dgm:prSet presAssocID="{54DF1A7C-2868-4DE9-A943-E9DCA0F77689}" presName="bgRect" presStyleLbl="node1" presStyleIdx="2" presStyleCnt="6" custScaleY="103607"/>
      <dgm:spPr/>
    </dgm:pt>
    <dgm:pt modelId="{74E7FAF9-820B-47BE-8B51-EF1AE8DEC1BE}" type="pres">
      <dgm:prSet presAssocID="{54DF1A7C-2868-4DE9-A943-E9DCA0F77689}" presName="parentNode" presStyleLbl="node1" presStyleIdx="2" presStyleCnt="6">
        <dgm:presLayoutVars>
          <dgm:chMax val="0"/>
          <dgm:bulletEnabled val="1"/>
        </dgm:presLayoutVars>
      </dgm:prSet>
      <dgm:spPr/>
    </dgm:pt>
    <dgm:pt modelId="{D1AF6B38-BA0F-4704-9DDC-EE2A5DF762DB}" type="pres">
      <dgm:prSet presAssocID="{54DF1A7C-2868-4DE9-A943-E9DCA0F77689}" presName="childNode" presStyleLbl="node1" presStyleIdx="2" presStyleCnt="6">
        <dgm:presLayoutVars>
          <dgm:bulletEnabled val="1"/>
        </dgm:presLayoutVars>
      </dgm:prSet>
      <dgm:spPr/>
    </dgm:pt>
    <dgm:pt modelId="{DA99B46B-9B2B-40EE-864D-C9B78ED7CF39}" type="pres">
      <dgm:prSet presAssocID="{2129F569-612A-4D8E-941B-C42722DC1176}" presName="hSp" presStyleCnt="0"/>
      <dgm:spPr/>
    </dgm:pt>
    <dgm:pt modelId="{D319C4A3-861B-45E6-98AA-1193DB8E2063}" type="pres">
      <dgm:prSet presAssocID="{2129F569-612A-4D8E-941B-C42722DC1176}" presName="vProcSp" presStyleCnt="0"/>
      <dgm:spPr/>
    </dgm:pt>
    <dgm:pt modelId="{9602B02C-4CBA-4EC8-A9BD-3B90BD8846F7}" type="pres">
      <dgm:prSet presAssocID="{2129F569-612A-4D8E-941B-C42722DC1176}" presName="vSp1" presStyleCnt="0"/>
      <dgm:spPr/>
    </dgm:pt>
    <dgm:pt modelId="{72422E37-D356-486F-A61F-23D19CC22595}" type="pres">
      <dgm:prSet presAssocID="{2129F569-612A-4D8E-941B-C42722DC1176}" presName="simulatedConn" presStyleLbl="solidFgAcc1" presStyleIdx="2" presStyleCnt="5"/>
      <dgm:spPr/>
    </dgm:pt>
    <dgm:pt modelId="{439B5B9F-231F-4550-A932-E9D6FC1BF135}" type="pres">
      <dgm:prSet presAssocID="{2129F569-612A-4D8E-941B-C42722DC1176}" presName="vSp2" presStyleCnt="0"/>
      <dgm:spPr/>
    </dgm:pt>
    <dgm:pt modelId="{F13231CD-575F-4A28-9C83-5F94CFECD355}" type="pres">
      <dgm:prSet presAssocID="{2129F569-612A-4D8E-941B-C42722DC1176}" presName="sibTrans" presStyleCnt="0"/>
      <dgm:spPr/>
    </dgm:pt>
    <dgm:pt modelId="{56D715AD-4378-47B8-986F-8B5BA3D113DA}" type="pres">
      <dgm:prSet presAssocID="{2098D629-8DE6-4F51-97D0-F8BC134A195D}" presName="compositeNode" presStyleCnt="0">
        <dgm:presLayoutVars>
          <dgm:bulletEnabled val="1"/>
        </dgm:presLayoutVars>
      </dgm:prSet>
      <dgm:spPr/>
    </dgm:pt>
    <dgm:pt modelId="{D7AD41EE-0FBB-4AB0-AC7E-BDBFCA42AFEF}" type="pres">
      <dgm:prSet presAssocID="{2098D629-8DE6-4F51-97D0-F8BC134A195D}" presName="bgRect" presStyleLbl="node1" presStyleIdx="3" presStyleCnt="6" custScaleY="103607"/>
      <dgm:spPr/>
    </dgm:pt>
    <dgm:pt modelId="{98FCE50C-A3D5-4844-9E10-DB9FD0493468}" type="pres">
      <dgm:prSet presAssocID="{2098D629-8DE6-4F51-97D0-F8BC134A195D}" presName="parentNode" presStyleLbl="node1" presStyleIdx="3" presStyleCnt="6">
        <dgm:presLayoutVars>
          <dgm:chMax val="0"/>
          <dgm:bulletEnabled val="1"/>
        </dgm:presLayoutVars>
      </dgm:prSet>
      <dgm:spPr/>
    </dgm:pt>
    <dgm:pt modelId="{E3E7B5F8-A5AE-450F-950E-0E435AFF4F14}" type="pres">
      <dgm:prSet presAssocID="{2098D629-8DE6-4F51-97D0-F8BC134A195D}" presName="childNode" presStyleLbl="node1" presStyleIdx="3" presStyleCnt="6">
        <dgm:presLayoutVars>
          <dgm:bulletEnabled val="1"/>
        </dgm:presLayoutVars>
      </dgm:prSet>
      <dgm:spPr/>
    </dgm:pt>
    <dgm:pt modelId="{18ABC8AD-0A43-4AC0-9B6D-28F2C8E18720}" type="pres">
      <dgm:prSet presAssocID="{BD9B434A-8553-49E7-941A-C3A5635AA9D5}" presName="hSp" presStyleCnt="0"/>
      <dgm:spPr/>
    </dgm:pt>
    <dgm:pt modelId="{B3449DED-E833-47D0-BF88-E62A6255136F}" type="pres">
      <dgm:prSet presAssocID="{BD9B434A-8553-49E7-941A-C3A5635AA9D5}" presName="vProcSp" presStyleCnt="0"/>
      <dgm:spPr/>
    </dgm:pt>
    <dgm:pt modelId="{9B57C023-E9E4-4CEC-A6DC-1835CF96D537}" type="pres">
      <dgm:prSet presAssocID="{BD9B434A-8553-49E7-941A-C3A5635AA9D5}" presName="vSp1" presStyleCnt="0"/>
      <dgm:spPr/>
    </dgm:pt>
    <dgm:pt modelId="{635468DE-086B-4FC4-B812-C10835D1FAC0}" type="pres">
      <dgm:prSet presAssocID="{BD9B434A-8553-49E7-941A-C3A5635AA9D5}" presName="simulatedConn" presStyleLbl="solidFgAcc1" presStyleIdx="3" presStyleCnt="5"/>
      <dgm:spPr/>
    </dgm:pt>
    <dgm:pt modelId="{15F0A13B-76B0-481B-A330-61C82C465B2D}" type="pres">
      <dgm:prSet presAssocID="{BD9B434A-8553-49E7-941A-C3A5635AA9D5}" presName="vSp2" presStyleCnt="0"/>
      <dgm:spPr/>
    </dgm:pt>
    <dgm:pt modelId="{4D975614-33E8-43C4-8AC9-595832BA3F0E}" type="pres">
      <dgm:prSet presAssocID="{BD9B434A-8553-49E7-941A-C3A5635AA9D5}" presName="sibTrans" presStyleCnt="0"/>
      <dgm:spPr/>
    </dgm:pt>
    <dgm:pt modelId="{26441BCE-866F-42CA-8CA6-E130686CEB98}" type="pres">
      <dgm:prSet presAssocID="{E2EFE6C4-CB27-4E5D-B2FD-2DAA697935BD}" presName="compositeNode" presStyleCnt="0">
        <dgm:presLayoutVars>
          <dgm:bulletEnabled val="1"/>
        </dgm:presLayoutVars>
      </dgm:prSet>
      <dgm:spPr/>
    </dgm:pt>
    <dgm:pt modelId="{8CA9F918-4EDD-4CF5-AA39-ADC64953F9EC}" type="pres">
      <dgm:prSet presAssocID="{E2EFE6C4-CB27-4E5D-B2FD-2DAA697935BD}" presName="bgRect" presStyleLbl="node1" presStyleIdx="4" presStyleCnt="6" custScaleX="92770" custScaleY="103607"/>
      <dgm:spPr/>
    </dgm:pt>
    <dgm:pt modelId="{F559814A-3BC6-4E20-921F-2A58F45F496E}" type="pres">
      <dgm:prSet presAssocID="{E2EFE6C4-CB27-4E5D-B2FD-2DAA697935BD}" presName="parentNode" presStyleLbl="node1" presStyleIdx="4" presStyleCnt="6">
        <dgm:presLayoutVars>
          <dgm:chMax val="0"/>
          <dgm:bulletEnabled val="1"/>
        </dgm:presLayoutVars>
      </dgm:prSet>
      <dgm:spPr/>
    </dgm:pt>
    <dgm:pt modelId="{CE646F2C-8D19-489B-AAA4-5C98B627E8F0}" type="pres">
      <dgm:prSet presAssocID="{E2EFE6C4-CB27-4E5D-B2FD-2DAA697935BD}" presName="childNode" presStyleLbl="node1" presStyleIdx="4" presStyleCnt="6">
        <dgm:presLayoutVars>
          <dgm:bulletEnabled val="1"/>
        </dgm:presLayoutVars>
      </dgm:prSet>
      <dgm:spPr/>
    </dgm:pt>
    <dgm:pt modelId="{665B3B84-DCE3-4835-9B46-2FACE6B437C9}" type="pres">
      <dgm:prSet presAssocID="{2CE80E5B-A5C4-4F2C-8F20-3E5362A987FE}" presName="hSp" presStyleCnt="0"/>
      <dgm:spPr/>
    </dgm:pt>
    <dgm:pt modelId="{FE7901B8-8913-4B10-BB82-F03ABA725AD4}" type="pres">
      <dgm:prSet presAssocID="{2CE80E5B-A5C4-4F2C-8F20-3E5362A987FE}" presName="vProcSp" presStyleCnt="0"/>
      <dgm:spPr/>
    </dgm:pt>
    <dgm:pt modelId="{33E071AD-5DB4-4B80-8E1D-E8F89FCA6132}" type="pres">
      <dgm:prSet presAssocID="{2CE80E5B-A5C4-4F2C-8F20-3E5362A987FE}" presName="vSp1" presStyleCnt="0"/>
      <dgm:spPr/>
    </dgm:pt>
    <dgm:pt modelId="{75B65AF9-8A4F-4C6F-93C8-93368102161E}" type="pres">
      <dgm:prSet presAssocID="{2CE80E5B-A5C4-4F2C-8F20-3E5362A987FE}" presName="simulatedConn" presStyleLbl="solidFgAcc1" presStyleIdx="4" presStyleCnt="5"/>
      <dgm:spPr/>
    </dgm:pt>
    <dgm:pt modelId="{8D412C8E-C59C-4A52-B1D2-B1F9F5D7F097}" type="pres">
      <dgm:prSet presAssocID="{2CE80E5B-A5C4-4F2C-8F20-3E5362A987FE}" presName="vSp2" presStyleCnt="0"/>
      <dgm:spPr/>
    </dgm:pt>
    <dgm:pt modelId="{2AF486B8-4E83-4407-A6C0-EFBF115904D6}" type="pres">
      <dgm:prSet presAssocID="{2CE80E5B-A5C4-4F2C-8F20-3E5362A987FE}" presName="sibTrans" presStyleCnt="0"/>
      <dgm:spPr/>
    </dgm:pt>
    <dgm:pt modelId="{190DB587-F379-4DE9-A5AD-7E23526D4CB5}" type="pres">
      <dgm:prSet presAssocID="{28C6EB9C-317D-4A94-9A38-39C749D90F9B}" presName="compositeNode" presStyleCnt="0">
        <dgm:presLayoutVars>
          <dgm:bulletEnabled val="1"/>
        </dgm:presLayoutVars>
      </dgm:prSet>
      <dgm:spPr/>
    </dgm:pt>
    <dgm:pt modelId="{A92B6006-D3FD-4564-90FE-FAC8B444959F}" type="pres">
      <dgm:prSet presAssocID="{28C6EB9C-317D-4A94-9A38-39C749D90F9B}" presName="bgRect" presStyleLbl="node1" presStyleIdx="5" presStyleCnt="6" custScaleY="103607" custLinFactNeighborX="81" custLinFactNeighborY="601"/>
      <dgm:spPr/>
    </dgm:pt>
    <dgm:pt modelId="{E4AC29AE-6C3B-444F-9EA7-03EF7A9C84E6}" type="pres">
      <dgm:prSet presAssocID="{28C6EB9C-317D-4A94-9A38-39C749D90F9B}" presName="parentNode" presStyleLbl="node1" presStyleIdx="5" presStyleCnt="6">
        <dgm:presLayoutVars>
          <dgm:chMax val="0"/>
          <dgm:bulletEnabled val="1"/>
        </dgm:presLayoutVars>
      </dgm:prSet>
      <dgm:spPr/>
    </dgm:pt>
    <dgm:pt modelId="{94CEDF8E-F4E5-4FF3-ACFC-7F5361EA98D5}" type="pres">
      <dgm:prSet presAssocID="{28C6EB9C-317D-4A94-9A38-39C749D90F9B}" presName="childNode" presStyleLbl="node1" presStyleIdx="5" presStyleCnt="6">
        <dgm:presLayoutVars>
          <dgm:bulletEnabled val="1"/>
        </dgm:presLayoutVars>
      </dgm:prSet>
      <dgm:spPr/>
    </dgm:pt>
  </dgm:ptLst>
  <dgm:cxnLst>
    <dgm:cxn modelId="{3597A404-45DE-46E8-8951-EDA46DF21915}" srcId="{ACA7B721-7F0F-42F1-86F4-845FC33AEBA2}" destId="{436C3D43-2F53-4B3D-9DD5-32440BE4961F}" srcOrd="1" destOrd="0" parTransId="{B0473560-9301-4E11-B82C-ADEA1DC1A637}" sibTransId="{170E4550-9A82-413D-B914-E7053F36DD39}"/>
    <dgm:cxn modelId="{BA72F305-EA6A-4290-AB35-6D27EA2F85E1}" type="presOf" srcId="{D7463544-DFAF-4481-B275-546BD7691799}" destId="{AB1E37CB-9791-4001-8A79-F37AB95CF2F3}" srcOrd="0" destOrd="2" presId="urn:microsoft.com/office/officeart/2005/8/layout/hProcess7"/>
    <dgm:cxn modelId="{C8418A09-9051-4504-8B55-BFBE41BC18EA}" type="presOf" srcId="{2F9678FE-771D-4B28-9701-FAF2C689C941}" destId="{AB1E37CB-9791-4001-8A79-F37AB95CF2F3}" srcOrd="0" destOrd="0" presId="urn:microsoft.com/office/officeart/2005/8/layout/hProcess7"/>
    <dgm:cxn modelId="{31B45910-04AA-4AB8-9218-901CCFB3BEC7}" type="presOf" srcId="{54DF1A7C-2868-4DE9-A943-E9DCA0F77689}" destId="{6F40DAA9-2CF0-425A-9508-77C994A6114E}" srcOrd="0" destOrd="0" presId="urn:microsoft.com/office/officeart/2005/8/layout/hProcess7"/>
    <dgm:cxn modelId="{9411CB12-373C-4D94-B943-051FFDF82864}" type="presOf" srcId="{3FED4848-7E81-4620-BC5E-99A9DD238366}" destId="{398914D9-872D-41D1-ABB3-4270E82143A5}" srcOrd="0" destOrd="0" presId="urn:microsoft.com/office/officeart/2005/8/layout/hProcess7"/>
    <dgm:cxn modelId="{65C0E516-4DD3-4C07-B233-2F1AD355D726}" type="presOf" srcId="{2098D629-8DE6-4F51-97D0-F8BC134A195D}" destId="{98FCE50C-A3D5-4844-9E10-DB9FD0493468}" srcOrd="1" destOrd="0" presId="urn:microsoft.com/office/officeart/2005/8/layout/hProcess7"/>
    <dgm:cxn modelId="{B064621F-D6C1-4B8E-A664-3F35BE07DDD1}" srcId="{3FED4848-7E81-4620-BC5E-99A9DD238366}" destId="{E84A675B-C98E-4A33-82A5-F2F8C0691578}" srcOrd="0" destOrd="0" parTransId="{487D2531-8879-451F-84C0-F772F660DC88}" sibTransId="{02410062-B6C9-41F6-A385-F569BC92DF15}"/>
    <dgm:cxn modelId="{7F0C7F21-5168-4777-8573-F8F1DF7B9D7C}" type="presOf" srcId="{476E43DF-B94F-4D63-A79B-1EB921C41582}" destId="{BE47EE95-C407-4784-A999-E572A194AE43}" srcOrd="0" destOrd="0" presId="urn:microsoft.com/office/officeart/2005/8/layout/hProcess7"/>
    <dgm:cxn modelId="{F039AA22-6F7F-4664-8481-F2C4675459BC}" type="presOf" srcId="{3FED4848-7E81-4620-BC5E-99A9DD238366}" destId="{25A25C2E-CBC8-484E-A070-0C5A8FAAF64A}" srcOrd="1" destOrd="0" presId="urn:microsoft.com/office/officeart/2005/8/layout/hProcess7"/>
    <dgm:cxn modelId="{6DE44228-4DA8-431E-B48B-201B199C6015}" srcId="{28C6EB9C-317D-4A94-9A38-39C749D90F9B}" destId="{2267BCF8-E03F-42F8-9C34-85A094902F1A}" srcOrd="0" destOrd="0" parTransId="{CDA5C4D5-5783-4A37-B138-F8A31ECBB147}" sibTransId="{84A404D7-6F14-4224-BE63-7096D534A32B}"/>
    <dgm:cxn modelId="{C561502B-95CA-4EBA-A739-922F188D6349}" type="presOf" srcId="{E2EFE6C4-CB27-4E5D-B2FD-2DAA697935BD}" destId="{F559814A-3BC6-4E20-921F-2A58F45F496E}" srcOrd="1" destOrd="0" presId="urn:microsoft.com/office/officeart/2005/8/layout/hProcess7"/>
    <dgm:cxn modelId="{0A6DA32C-F23D-4C35-BE19-DF3B7C0D8EC6}" type="presOf" srcId="{D4807DA5-E317-407B-8EDE-32483318B72C}" destId="{D1AF6B38-BA0F-4704-9DDC-EE2A5DF762DB}" srcOrd="0" destOrd="0" presId="urn:microsoft.com/office/officeart/2005/8/layout/hProcess7"/>
    <dgm:cxn modelId="{49BAAD2D-08A0-4CB4-9C67-F94F0ED45A80}" srcId="{476E43DF-B94F-4D63-A79B-1EB921C41582}" destId="{3FED4848-7E81-4620-BC5E-99A9DD238366}" srcOrd="1" destOrd="0" parTransId="{115F2DF3-9BA0-4B14-9BB9-F1B9BE154F63}" sibTransId="{FA8283F1-0EEA-4263-89C5-0FAE8F61559D}"/>
    <dgm:cxn modelId="{DBC6A230-8B4B-4342-885F-3855474B5B95}" type="presOf" srcId="{28C6EB9C-317D-4A94-9A38-39C749D90F9B}" destId="{E4AC29AE-6C3B-444F-9EA7-03EF7A9C84E6}" srcOrd="1" destOrd="0" presId="urn:microsoft.com/office/officeart/2005/8/layout/hProcess7"/>
    <dgm:cxn modelId="{0A3F3E31-30F0-43EE-92CD-29C9FFABDBBB}" srcId="{476E43DF-B94F-4D63-A79B-1EB921C41582}" destId="{28C6EB9C-317D-4A94-9A38-39C749D90F9B}" srcOrd="5" destOrd="0" parTransId="{E6540A88-1AEB-4953-AD46-58658758B98E}" sibTransId="{D38BB2D6-07E0-422F-BDEE-E11CA76F42AD}"/>
    <dgm:cxn modelId="{DE896E38-9725-4898-9EB8-1DF828408F11}" srcId="{E2EFE6C4-CB27-4E5D-B2FD-2DAA697935BD}" destId="{093778D6-F265-42C3-9BA0-50BF647AB0DD}" srcOrd="3" destOrd="0" parTransId="{26EBBA43-863B-4815-AFF5-5F0366C3271B}" sibTransId="{F74A0CDA-C8F6-4AA5-B4A5-420DAA7B5F7B}"/>
    <dgm:cxn modelId="{37C5503C-2D6B-40D0-B583-D85C0DA582AC}" type="presOf" srcId="{ACA7B721-7F0F-42F1-86F4-845FC33AEBA2}" destId="{B6F2EB0D-6A2D-4DD6-AA08-284A908455A4}" srcOrd="0" destOrd="0" presId="urn:microsoft.com/office/officeart/2005/8/layout/hProcess7"/>
    <dgm:cxn modelId="{AEF7FA61-4FB4-4D93-A88A-0419D861B2D0}" srcId="{28C6EB9C-317D-4A94-9A38-39C749D90F9B}" destId="{DB8D7EBD-C64C-4CBC-9BFD-6A9B8AA6AEE1}" srcOrd="1" destOrd="0" parTransId="{4C82D5D5-F94A-475B-9BA1-397C29800292}" sibTransId="{F2ED18DB-0578-48E2-9815-CD5BA41FF036}"/>
    <dgm:cxn modelId="{406E1142-EEE6-44A7-A3BF-4F165B6D8591}" type="presOf" srcId="{7C1A1366-2A42-485E-89B9-6605AACD9459}" destId="{CE646F2C-8D19-489B-AAA4-5C98B627E8F0}" srcOrd="0" destOrd="0" presId="urn:microsoft.com/office/officeart/2005/8/layout/hProcess7"/>
    <dgm:cxn modelId="{F0823966-2D46-4FA7-AAE8-0F5BECDB18DF}" type="presOf" srcId="{54DF1A7C-2868-4DE9-A943-E9DCA0F77689}" destId="{74E7FAF9-820B-47BE-8B51-EF1AE8DEC1BE}" srcOrd="1" destOrd="0" presId="urn:microsoft.com/office/officeart/2005/8/layout/hProcess7"/>
    <dgm:cxn modelId="{F55D9270-9975-4926-B955-0CC1DF292EDF}" srcId="{54DF1A7C-2868-4DE9-A943-E9DCA0F77689}" destId="{D4807DA5-E317-407B-8EDE-32483318B72C}" srcOrd="0" destOrd="0" parTransId="{F4AD1A92-B0C3-4A5F-80DD-F81DC95064BB}" sibTransId="{EA3FE4AB-ECB2-4DEA-9BBD-7E9095402ED4}"/>
    <dgm:cxn modelId="{6A7EAC70-DB37-4D5D-BF83-886D7A11C720}" type="presOf" srcId="{E2EFE6C4-CB27-4E5D-B2FD-2DAA697935BD}" destId="{8CA9F918-4EDD-4CF5-AA39-ADC64953F9EC}" srcOrd="0" destOrd="0" presId="urn:microsoft.com/office/officeart/2005/8/layout/hProcess7"/>
    <dgm:cxn modelId="{74257E55-79E9-436C-A3DF-37EE19FCED13}" srcId="{E2EFE6C4-CB27-4E5D-B2FD-2DAA697935BD}" destId="{7C1A1366-2A42-485E-89B9-6605AACD9459}" srcOrd="0" destOrd="0" parTransId="{4731B24D-95F1-4B41-8C84-94BCD903EAA6}" sibTransId="{B0D0011B-5A6E-4239-8E45-81CF17BF47E2}"/>
    <dgm:cxn modelId="{7BFE7081-5F2E-4C9B-B3ED-00BC2F3EE46E}" srcId="{2098D629-8DE6-4F51-97D0-F8BC134A195D}" destId="{9887D673-8B38-4A35-A92B-A3C914E7F688}" srcOrd="0" destOrd="0" parTransId="{21DF2F95-49EF-4559-8D23-8FDC93511A26}" sibTransId="{94F97193-1438-4213-81FC-6C3B33970075}"/>
    <dgm:cxn modelId="{21B96A89-042A-4A72-B8B3-CA309CA3FDC4}" type="presOf" srcId="{093778D6-F265-42C3-9BA0-50BF647AB0DD}" destId="{CE646F2C-8D19-489B-AAA4-5C98B627E8F0}" srcOrd="0" destOrd="3" presId="urn:microsoft.com/office/officeart/2005/8/layout/hProcess7"/>
    <dgm:cxn modelId="{BB08588B-95BF-4D89-B56B-CCD1CBDF3355}" srcId="{E2EFE6C4-CB27-4E5D-B2FD-2DAA697935BD}" destId="{53400425-5FBD-463D-A08D-099B72F27847}" srcOrd="2" destOrd="0" parTransId="{E0C07761-5C46-4CA5-B322-7D6D7CD86B3C}" sibTransId="{8F425634-6E56-49B2-8F7D-B3E116E406EB}"/>
    <dgm:cxn modelId="{B12AB78E-B28D-4CEF-BAE6-9B9A9C930F83}" srcId="{3FED4848-7E81-4620-BC5E-99A9DD238366}" destId="{1FED0DE5-4E15-41BE-8BBD-5E5461CDD302}" srcOrd="1" destOrd="0" parTransId="{EB05CBE1-EA93-4D9F-A165-D3A34F72B39C}" sibTransId="{14683306-129B-4E98-BBDF-427325DD932D}"/>
    <dgm:cxn modelId="{0D4FD48F-0410-4BC6-8F3F-C640C7DDC8BE}" type="presOf" srcId="{52D4EF67-1E27-47BB-979E-4CF19C5721EF}" destId="{CE646F2C-8D19-489B-AAA4-5C98B627E8F0}" srcOrd="0" destOrd="1" presId="urn:microsoft.com/office/officeart/2005/8/layout/hProcess7"/>
    <dgm:cxn modelId="{B671BC90-5678-4794-887E-B908BD679F7A}" type="presOf" srcId="{B36B1A4E-188F-4B3F-B10B-B87262AA67D4}" destId="{94CEDF8E-F4E5-4FF3-ACFC-7F5361EA98D5}" srcOrd="0" destOrd="2" presId="urn:microsoft.com/office/officeart/2005/8/layout/hProcess7"/>
    <dgm:cxn modelId="{567F1392-C647-45BE-9DA1-3AECD06DE676}" srcId="{28C6EB9C-317D-4A94-9A38-39C749D90F9B}" destId="{B36B1A4E-188F-4B3F-B10B-B87262AA67D4}" srcOrd="2" destOrd="0" parTransId="{CF4ADC14-7ACE-4724-915F-AC3813EBFE8D}" sibTransId="{3FFEC1A3-8C75-4DA4-AE47-D68F6E733636}"/>
    <dgm:cxn modelId="{315F00A3-F616-414A-BCFC-6AEBAD9A48C0}" type="presOf" srcId="{E84A675B-C98E-4A33-82A5-F2F8C0691578}" destId="{48A077AD-10B5-4C66-BFBF-F1D4C22E1F00}" srcOrd="0" destOrd="0" presId="urn:microsoft.com/office/officeart/2005/8/layout/hProcess7"/>
    <dgm:cxn modelId="{AB86C9A4-6919-4D69-BAA6-DD0A2949FDAA}" type="presOf" srcId="{436C3D43-2F53-4B3D-9DD5-32440BE4961F}" destId="{AB1E37CB-9791-4001-8A79-F37AB95CF2F3}" srcOrd="0" destOrd="1" presId="urn:microsoft.com/office/officeart/2005/8/layout/hProcess7"/>
    <dgm:cxn modelId="{44EA80A7-1516-4F2F-A5DB-94287648BD7B}" srcId="{ACA7B721-7F0F-42F1-86F4-845FC33AEBA2}" destId="{2F9678FE-771D-4B28-9701-FAF2C689C941}" srcOrd="0" destOrd="0" parTransId="{BE60C089-3278-47DC-BA13-348B807E387B}" sibTransId="{C81580D5-8015-42FF-A50A-6E757CC596CD}"/>
    <dgm:cxn modelId="{1786A3A7-B6C8-4158-B221-3C3170B6B508}" srcId="{476E43DF-B94F-4D63-A79B-1EB921C41582}" destId="{54DF1A7C-2868-4DE9-A943-E9DCA0F77689}" srcOrd="2" destOrd="0" parTransId="{DF1D2A32-9751-4CBD-AEB3-71069B8EDA9B}" sibTransId="{2129F569-612A-4D8E-941B-C42722DC1176}"/>
    <dgm:cxn modelId="{12EE15A8-1318-4D47-A872-B5407F567226}" type="presOf" srcId="{DB8D7EBD-C64C-4CBC-9BFD-6A9B8AA6AEE1}" destId="{94CEDF8E-F4E5-4FF3-ACFC-7F5361EA98D5}" srcOrd="0" destOrd="1" presId="urn:microsoft.com/office/officeart/2005/8/layout/hProcess7"/>
    <dgm:cxn modelId="{D8D334AD-92BA-4FCC-A911-91ABBC460B52}" type="presOf" srcId="{53400425-5FBD-463D-A08D-099B72F27847}" destId="{CE646F2C-8D19-489B-AAA4-5C98B627E8F0}" srcOrd="0" destOrd="2" presId="urn:microsoft.com/office/officeart/2005/8/layout/hProcess7"/>
    <dgm:cxn modelId="{CF1B16C4-4B56-437B-9556-0D52F806B873}" srcId="{476E43DF-B94F-4D63-A79B-1EB921C41582}" destId="{E2EFE6C4-CB27-4E5D-B2FD-2DAA697935BD}" srcOrd="4" destOrd="0" parTransId="{09DB940F-A428-44DC-BB26-F1416B290425}" sibTransId="{2CE80E5B-A5C4-4F2C-8F20-3E5362A987FE}"/>
    <dgm:cxn modelId="{88B29BCF-0EF0-4844-A928-553E9A68C490}" srcId="{E2EFE6C4-CB27-4E5D-B2FD-2DAA697935BD}" destId="{52D4EF67-1E27-47BB-979E-4CF19C5721EF}" srcOrd="1" destOrd="0" parTransId="{44E98095-2612-43F6-98E1-9A9FF57A15BB}" sibTransId="{1ED96C7A-E0D7-42FE-8C0F-D56128E6013F}"/>
    <dgm:cxn modelId="{B5B1F3D1-962B-436B-8F84-753A4FA2CC43}" type="presOf" srcId="{9887D673-8B38-4A35-A92B-A3C914E7F688}" destId="{E3E7B5F8-A5AE-450F-950E-0E435AFF4F14}" srcOrd="0" destOrd="0" presId="urn:microsoft.com/office/officeart/2005/8/layout/hProcess7"/>
    <dgm:cxn modelId="{38ADCCD2-875D-45A7-AAB4-8A66A5546F04}" type="presOf" srcId="{2098D629-8DE6-4F51-97D0-F8BC134A195D}" destId="{D7AD41EE-0FBB-4AB0-AC7E-BDBFCA42AFEF}" srcOrd="0" destOrd="0" presId="urn:microsoft.com/office/officeart/2005/8/layout/hProcess7"/>
    <dgm:cxn modelId="{921E30E5-E927-4394-8A0F-E6759CC10F16}" srcId="{476E43DF-B94F-4D63-A79B-1EB921C41582}" destId="{2098D629-8DE6-4F51-97D0-F8BC134A195D}" srcOrd="3" destOrd="0" parTransId="{9E4418A2-DCD9-4E5F-911C-9B514FF4DA16}" sibTransId="{BD9B434A-8553-49E7-941A-C3A5635AA9D5}"/>
    <dgm:cxn modelId="{2CAB29F7-C685-4C83-9A48-2EA419F8E5F9}" type="presOf" srcId="{2267BCF8-E03F-42F8-9C34-85A094902F1A}" destId="{94CEDF8E-F4E5-4FF3-ACFC-7F5361EA98D5}" srcOrd="0" destOrd="0" presId="urn:microsoft.com/office/officeart/2005/8/layout/hProcess7"/>
    <dgm:cxn modelId="{95EA86F8-5005-47AD-BFCF-30CEB19DC347}" srcId="{ACA7B721-7F0F-42F1-86F4-845FC33AEBA2}" destId="{D7463544-DFAF-4481-B275-546BD7691799}" srcOrd="2" destOrd="0" parTransId="{D52C6313-3AC2-41F7-AFE4-03F3851A06A4}" sibTransId="{1534C0C0-D10F-4729-92FB-0E16C82ECFA8}"/>
    <dgm:cxn modelId="{ABB0ABFA-7F78-41DE-8475-4046048325BA}" srcId="{476E43DF-B94F-4D63-A79B-1EB921C41582}" destId="{ACA7B721-7F0F-42F1-86F4-845FC33AEBA2}" srcOrd="0" destOrd="0" parTransId="{4F468BB6-F051-44B1-9129-46DF87BC1355}" sibTransId="{E2C48156-F594-4792-A6D3-26304E434FA0}"/>
    <dgm:cxn modelId="{100700FC-617C-4A5E-B1C4-1AC0631229C4}" type="presOf" srcId="{28C6EB9C-317D-4A94-9A38-39C749D90F9B}" destId="{A92B6006-D3FD-4564-90FE-FAC8B444959F}" srcOrd="0" destOrd="0" presId="urn:microsoft.com/office/officeart/2005/8/layout/hProcess7"/>
    <dgm:cxn modelId="{444896FC-EEBB-4F78-9463-4F4B47C1B964}" type="presOf" srcId="{ACA7B721-7F0F-42F1-86F4-845FC33AEBA2}" destId="{26ADCEE1-B543-4076-B5F9-2184467A1363}" srcOrd="1" destOrd="0" presId="urn:microsoft.com/office/officeart/2005/8/layout/hProcess7"/>
    <dgm:cxn modelId="{E52930FD-7453-4BE1-B44B-AE71A2B48026}" type="presOf" srcId="{1FED0DE5-4E15-41BE-8BBD-5E5461CDD302}" destId="{48A077AD-10B5-4C66-BFBF-F1D4C22E1F00}" srcOrd="0" destOrd="1" presId="urn:microsoft.com/office/officeart/2005/8/layout/hProcess7"/>
    <dgm:cxn modelId="{AAE6E7AF-B6F2-4128-98FC-863B5EFF1578}" type="presParOf" srcId="{BE47EE95-C407-4784-A999-E572A194AE43}" destId="{526B6152-7AEC-4199-9970-383420BE5684}" srcOrd="0" destOrd="0" presId="urn:microsoft.com/office/officeart/2005/8/layout/hProcess7"/>
    <dgm:cxn modelId="{64F1D5A6-0140-4E54-AC76-BE84C43AAAEC}" type="presParOf" srcId="{526B6152-7AEC-4199-9970-383420BE5684}" destId="{B6F2EB0D-6A2D-4DD6-AA08-284A908455A4}" srcOrd="0" destOrd="0" presId="urn:microsoft.com/office/officeart/2005/8/layout/hProcess7"/>
    <dgm:cxn modelId="{E2743A7E-957F-4627-B537-A0ECE9699462}" type="presParOf" srcId="{526B6152-7AEC-4199-9970-383420BE5684}" destId="{26ADCEE1-B543-4076-B5F9-2184467A1363}" srcOrd="1" destOrd="0" presId="urn:microsoft.com/office/officeart/2005/8/layout/hProcess7"/>
    <dgm:cxn modelId="{4D832214-4C5D-4A58-90E0-3A1F2AF2A300}" type="presParOf" srcId="{526B6152-7AEC-4199-9970-383420BE5684}" destId="{AB1E37CB-9791-4001-8A79-F37AB95CF2F3}" srcOrd="2" destOrd="0" presId="urn:microsoft.com/office/officeart/2005/8/layout/hProcess7"/>
    <dgm:cxn modelId="{8C964A3E-C4E7-48C5-8FB5-8F9ACED2E017}" type="presParOf" srcId="{BE47EE95-C407-4784-A999-E572A194AE43}" destId="{8690B9F9-4B26-4DBC-8A6E-004AB93C92A1}" srcOrd="1" destOrd="0" presId="urn:microsoft.com/office/officeart/2005/8/layout/hProcess7"/>
    <dgm:cxn modelId="{263D6C7C-FD0E-47F1-8B28-B97CC34A733D}" type="presParOf" srcId="{BE47EE95-C407-4784-A999-E572A194AE43}" destId="{8DE45536-43B4-447E-AAA9-C99A345AF57B}" srcOrd="2" destOrd="0" presId="urn:microsoft.com/office/officeart/2005/8/layout/hProcess7"/>
    <dgm:cxn modelId="{74249439-E057-4B44-9565-969BC5357149}" type="presParOf" srcId="{8DE45536-43B4-447E-AAA9-C99A345AF57B}" destId="{3A5141B4-3629-4637-AA89-672E15AD95AA}" srcOrd="0" destOrd="0" presId="urn:microsoft.com/office/officeart/2005/8/layout/hProcess7"/>
    <dgm:cxn modelId="{D2E0150D-A071-4F54-8EA0-179853FE25BC}" type="presParOf" srcId="{8DE45536-43B4-447E-AAA9-C99A345AF57B}" destId="{FECEBE14-B62A-4B9E-8F6B-80E731492C37}" srcOrd="1" destOrd="0" presId="urn:microsoft.com/office/officeart/2005/8/layout/hProcess7"/>
    <dgm:cxn modelId="{D2B14782-D520-418D-A351-5DE6C1EAE0E1}" type="presParOf" srcId="{8DE45536-43B4-447E-AAA9-C99A345AF57B}" destId="{33A1D251-8D3A-4984-BC0A-2416A8B9AAE3}" srcOrd="2" destOrd="0" presId="urn:microsoft.com/office/officeart/2005/8/layout/hProcess7"/>
    <dgm:cxn modelId="{6774B850-6CDE-437C-A738-6577CDC00B44}" type="presParOf" srcId="{BE47EE95-C407-4784-A999-E572A194AE43}" destId="{7063D78D-06E5-4D3E-B163-237F8D49B6F3}" srcOrd="3" destOrd="0" presId="urn:microsoft.com/office/officeart/2005/8/layout/hProcess7"/>
    <dgm:cxn modelId="{C85E5B13-0377-47A6-8C2C-44A718ACA110}" type="presParOf" srcId="{BE47EE95-C407-4784-A999-E572A194AE43}" destId="{76D0E610-1E5A-4881-95A5-EE66F676D19C}" srcOrd="4" destOrd="0" presId="urn:microsoft.com/office/officeart/2005/8/layout/hProcess7"/>
    <dgm:cxn modelId="{6F9594A9-4F72-4452-B59C-1B0588736647}" type="presParOf" srcId="{76D0E610-1E5A-4881-95A5-EE66F676D19C}" destId="{398914D9-872D-41D1-ABB3-4270E82143A5}" srcOrd="0" destOrd="0" presId="urn:microsoft.com/office/officeart/2005/8/layout/hProcess7"/>
    <dgm:cxn modelId="{25D6B45A-1C2D-4704-B807-7C548D05E019}" type="presParOf" srcId="{76D0E610-1E5A-4881-95A5-EE66F676D19C}" destId="{25A25C2E-CBC8-484E-A070-0C5A8FAAF64A}" srcOrd="1" destOrd="0" presId="urn:microsoft.com/office/officeart/2005/8/layout/hProcess7"/>
    <dgm:cxn modelId="{59AFA2A8-A495-4462-883B-219454D1BEB4}" type="presParOf" srcId="{76D0E610-1E5A-4881-95A5-EE66F676D19C}" destId="{48A077AD-10B5-4C66-BFBF-F1D4C22E1F00}" srcOrd="2" destOrd="0" presId="urn:microsoft.com/office/officeart/2005/8/layout/hProcess7"/>
    <dgm:cxn modelId="{EB8CFCAE-EE9A-42F9-9808-22FB31FC095B}" type="presParOf" srcId="{BE47EE95-C407-4784-A999-E572A194AE43}" destId="{8E05DD53-E8FB-4774-89BA-F31A2D19DFD9}" srcOrd="5" destOrd="0" presId="urn:microsoft.com/office/officeart/2005/8/layout/hProcess7"/>
    <dgm:cxn modelId="{0771AF12-DDCA-4ACE-A5E3-E8DD989DE148}" type="presParOf" srcId="{BE47EE95-C407-4784-A999-E572A194AE43}" destId="{E1ECD36B-B42E-4BA9-99D1-040190ED92FE}" srcOrd="6" destOrd="0" presId="urn:microsoft.com/office/officeart/2005/8/layout/hProcess7"/>
    <dgm:cxn modelId="{6CFD9877-44EF-4772-BB72-E3EDDE6D3ED6}" type="presParOf" srcId="{E1ECD36B-B42E-4BA9-99D1-040190ED92FE}" destId="{CDFD2322-5727-4CC5-8DF6-5115BD59347C}" srcOrd="0" destOrd="0" presId="urn:microsoft.com/office/officeart/2005/8/layout/hProcess7"/>
    <dgm:cxn modelId="{2E81EC5E-13FA-474C-8B73-48BA17639144}" type="presParOf" srcId="{E1ECD36B-B42E-4BA9-99D1-040190ED92FE}" destId="{7871CABD-6CCF-4F68-ABD6-285F61731538}" srcOrd="1" destOrd="0" presId="urn:microsoft.com/office/officeart/2005/8/layout/hProcess7"/>
    <dgm:cxn modelId="{0C71CA22-64F9-43B9-B2A0-DC0A04461730}" type="presParOf" srcId="{E1ECD36B-B42E-4BA9-99D1-040190ED92FE}" destId="{9F0D83CB-1256-465F-BA75-2A3BB72386E6}" srcOrd="2" destOrd="0" presId="urn:microsoft.com/office/officeart/2005/8/layout/hProcess7"/>
    <dgm:cxn modelId="{A542657B-7130-4481-B312-4CDB4E334F8B}" type="presParOf" srcId="{BE47EE95-C407-4784-A999-E572A194AE43}" destId="{D5682DF7-C4A8-4A29-89D6-F3DFC40E68EB}" srcOrd="7" destOrd="0" presId="urn:microsoft.com/office/officeart/2005/8/layout/hProcess7"/>
    <dgm:cxn modelId="{FEFB00D2-18F7-4B74-B2F0-AC9193C5FFAB}" type="presParOf" srcId="{BE47EE95-C407-4784-A999-E572A194AE43}" destId="{8C64E86C-C944-4498-BF93-6AA8BFF45DDF}" srcOrd="8" destOrd="0" presId="urn:microsoft.com/office/officeart/2005/8/layout/hProcess7"/>
    <dgm:cxn modelId="{0A1F718D-A116-4F23-9CE9-D29A7C22319F}" type="presParOf" srcId="{8C64E86C-C944-4498-BF93-6AA8BFF45DDF}" destId="{6F40DAA9-2CF0-425A-9508-77C994A6114E}" srcOrd="0" destOrd="0" presId="urn:microsoft.com/office/officeart/2005/8/layout/hProcess7"/>
    <dgm:cxn modelId="{D7325742-9D43-45E7-9DBD-5A769130ACC7}" type="presParOf" srcId="{8C64E86C-C944-4498-BF93-6AA8BFF45DDF}" destId="{74E7FAF9-820B-47BE-8B51-EF1AE8DEC1BE}" srcOrd="1" destOrd="0" presId="urn:microsoft.com/office/officeart/2005/8/layout/hProcess7"/>
    <dgm:cxn modelId="{A1430346-A024-4A31-AC33-424220762DB6}" type="presParOf" srcId="{8C64E86C-C944-4498-BF93-6AA8BFF45DDF}" destId="{D1AF6B38-BA0F-4704-9DDC-EE2A5DF762DB}" srcOrd="2" destOrd="0" presId="urn:microsoft.com/office/officeart/2005/8/layout/hProcess7"/>
    <dgm:cxn modelId="{E7D7F0D5-AF56-45C0-8836-E9995FB33ED2}" type="presParOf" srcId="{BE47EE95-C407-4784-A999-E572A194AE43}" destId="{DA99B46B-9B2B-40EE-864D-C9B78ED7CF39}" srcOrd="9" destOrd="0" presId="urn:microsoft.com/office/officeart/2005/8/layout/hProcess7"/>
    <dgm:cxn modelId="{AAB19113-1DE1-4C55-AF94-3FA51434F790}" type="presParOf" srcId="{BE47EE95-C407-4784-A999-E572A194AE43}" destId="{D319C4A3-861B-45E6-98AA-1193DB8E2063}" srcOrd="10" destOrd="0" presId="urn:microsoft.com/office/officeart/2005/8/layout/hProcess7"/>
    <dgm:cxn modelId="{E5176A8C-1B41-4526-9FC4-63381E0DEEDD}" type="presParOf" srcId="{D319C4A3-861B-45E6-98AA-1193DB8E2063}" destId="{9602B02C-4CBA-4EC8-A9BD-3B90BD8846F7}" srcOrd="0" destOrd="0" presId="urn:microsoft.com/office/officeart/2005/8/layout/hProcess7"/>
    <dgm:cxn modelId="{881F95C4-1A4C-4076-BC1B-67E35708DBA5}" type="presParOf" srcId="{D319C4A3-861B-45E6-98AA-1193DB8E2063}" destId="{72422E37-D356-486F-A61F-23D19CC22595}" srcOrd="1" destOrd="0" presId="urn:microsoft.com/office/officeart/2005/8/layout/hProcess7"/>
    <dgm:cxn modelId="{C197BAB5-8BC7-47FC-ACE5-A7F0732AE829}" type="presParOf" srcId="{D319C4A3-861B-45E6-98AA-1193DB8E2063}" destId="{439B5B9F-231F-4550-A932-E9D6FC1BF135}" srcOrd="2" destOrd="0" presId="urn:microsoft.com/office/officeart/2005/8/layout/hProcess7"/>
    <dgm:cxn modelId="{8D16347F-D823-4795-A5B7-B1BBD49D8D62}" type="presParOf" srcId="{BE47EE95-C407-4784-A999-E572A194AE43}" destId="{F13231CD-575F-4A28-9C83-5F94CFECD355}" srcOrd="11" destOrd="0" presId="urn:microsoft.com/office/officeart/2005/8/layout/hProcess7"/>
    <dgm:cxn modelId="{73E6695D-B506-4A52-AD96-A6BD14F7742B}" type="presParOf" srcId="{BE47EE95-C407-4784-A999-E572A194AE43}" destId="{56D715AD-4378-47B8-986F-8B5BA3D113DA}" srcOrd="12" destOrd="0" presId="urn:microsoft.com/office/officeart/2005/8/layout/hProcess7"/>
    <dgm:cxn modelId="{26BCD603-E280-47CF-80FB-D406FFED9367}" type="presParOf" srcId="{56D715AD-4378-47B8-986F-8B5BA3D113DA}" destId="{D7AD41EE-0FBB-4AB0-AC7E-BDBFCA42AFEF}" srcOrd="0" destOrd="0" presId="urn:microsoft.com/office/officeart/2005/8/layout/hProcess7"/>
    <dgm:cxn modelId="{C7C791AA-E81E-4E40-8153-79A36715FC40}" type="presParOf" srcId="{56D715AD-4378-47B8-986F-8B5BA3D113DA}" destId="{98FCE50C-A3D5-4844-9E10-DB9FD0493468}" srcOrd="1" destOrd="0" presId="urn:microsoft.com/office/officeart/2005/8/layout/hProcess7"/>
    <dgm:cxn modelId="{E9B76D53-E9B1-4032-BA72-B6AA75B3F51F}" type="presParOf" srcId="{56D715AD-4378-47B8-986F-8B5BA3D113DA}" destId="{E3E7B5F8-A5AE-450F-950E-0E435AFF4F14}" srcOrd="2" destOrd="0" presId="urn:microsoft.com/office/officeart/2005/8/layout/hProcess7"/>
    <dgm:cxn modelId="{843A39B9-3A02-437B-9DD0-6C26C5470EE9}" type="presParOf" srcId="{BE47EE95-C407-4784-A999-E572A194AE43}" destId="{18ABC8AD-0A43-4AC0-9B6D-28F2C8E18720}" srcOrd="13" destOrd="0" presId="urn:microsoft.com/office/officeart/2005/8/layout/hProcess7"/>
    <dgm:cxn modelId="{0D95AA45-E8AF-4310-994C-6381837A4343}" type="presParOf" srcId="{BE47EE95-C407-4784-A999-E572A194AE43}" destId="{B3449DED-E833-47D0-BF88-E62A6255136F}" srcOrd="14" destOrd="0" presId="urn:microsoft.com/office/officeart/2005/8/layout/hProcess7"/>
    <dgm:cxn modelId="{188FA6BE-2D13-4FD0-8A64-6F0D7E52156D}" type="presParOf" srcId="{B3449DED-E833-47D0-BF88-E62A6255136F}" destId="{9B57C023-E9E4-4CEC-A6DC-1835CF96D537}" srcOrd="0" destOrd="0" presId="urn:microsoft.com/office/officeart/2005/8/layout/hProcess7"/>
    <dgm:cxn modelId="{4C4CF6E4-1ECD-4370-82D0-65C78D360DB6}" type="presParOf" srcId="{B3449DED-E833-47D0-BF88-E62A6255136F}" destId="{635468DE-086B-4FC4-B812-C10835D1FAC0}" srcOrd="1" destOrd="0" presId="urn:microsoft.com/office/officeart/2005/8/layout/hProcess7"/>
    <dgm:cxn modelId="{568AF3ED-98E0-4CCD-A2CB-49426EFE0BAC}" type="presParOf" srcId="{B3449DED-E833-47D0-BF88-E62A6255136F}" destId="{15F0A13B-76B0-481B-A330-61C82C465B2D}" srcOrd="2" destOrd="0" presId="urn:microsoft.com/office/officeart/2005/8/layout/hProcess7"/>
    <dgm:cxn modelId="{B1CB3A67-88C2-458A-A69B-3DA473D3EDA6}" type="presParOf" srcId="{BE47EE95-C407-4784-A999-E572A194AE43}" destId="{4D975614-33E8-43C4-8AC9-595832BA3F0E}" srcOrd="15" destOrd="0" presId="urn:microsoft.com/office/officeart/2005/8/layout/hProcess7"/>
    <dgm:cxn modelId="{6C62EEF0-951E-438D-AD8A-E1274AA810E5}" type="presParOf" srcId="{BE47EE95-C407-4784-A999-E572A194AE43}" destId="{26441BCE-866F-42CA-8CA6-E130686CEB98}" srcOrd="16" destOrd="0" presId="urn:microsoft.com/office/officeart/2005/8/layout/hProcess7"/>
    <dgm:cxn modelId="{D8F2BB6B-CB6C-46B0-BFF8-EC47906E9EC3}" type="presParOf" srcId="{26441BCE-866F-42CA-8CA6-E130686CEB98}" destId="{8CA9F918-4EDD-4CF5-AA39-ADC64953F9EC}" srcOrd="0" destOrd="0" presId="urn:microsoft.com/office/officeart/2005/8/layout/hProcess7"/>
    <dgm:cxn modelId="{1754525F-470D-40A0-B6FE-DA724983D74A}" type="presParOf" srcId="{26441BCE-866F-42CA-8CA6-E130686CEB98}" destId="{F559814A-3BC6-4E20-921F-2A58F45F496E}" srcOrd="1" destOrd="0" presId="urn:microsoft.com/office/officeart/2005/8/layout/hProcess7"/>
    <dgm:cxn modelId="{055D1841-3A2F-48F4-948F-4E19672391CD}" type="presParOf" srcId="{26441BCE-866F-42CA-8CA6-E130686CEB98}" destId="{CE646F2C-8D19-489B-AAA4-5C98B627E8F0}" srcOrd="2" destOrd="0" presId="urn:microsoft.com/office/officeart/2005/8/layout/hProcess7"/>
    <dgm:cxn modelId="{299B5998-0605-4D6C-9614-8EFB272121D0}" type="presParOf" srcId="{BE47EE95-C407-4784-A999-E572A194AE43}" destId="{665B3B84-DCE3-4835-9B46-2FACE6B437C9}" srcOrd="17" destOrd="0" presId="urn:microsoft.com/office/officeart/2005/8/layout/hProcess7"/>
    <dgm:cxn modelId="{5FF9787A-BF4B-46B9-8E53-F5BDC8852D2B}" type="presParOf" srcId="{BE47EE95-C407-4784-A999-E572A194AE43}" destId="{FE7901B8-8913-4B10-BB82-F03ABA725AD4}" srcOrd="18" destOrd="0" presId="urn:microsoft.com/office/officeart/2005/8/layout/hProcess7"/>
    <dgm:cxn modelId="{5242932D-76E5-4DEA-8508-9B741BAD0FE6}" type="presParOf" srcId="{FE7901B8-8913-4B10-BB82-F03ABA725AD4}" destId="{33E071AD-5DB4-4B80-8E1D-E8F89FCA6132}" srcOrd="0" destOrd="0" presId="urn:microsoft.com/office/officeart/2005/8/layout/hProcess7"/>
    <dgm:cxn modelId="{D8EFFD4A-2D43-4D7C-9605-0D951FF7AF0D}" type="presParOf" srcId="{FE7901B8-8913-4B10-BB82-F03ABA725AD4}" destId="{75B65AF9-8A4F-4C6F-93C8-93368102161E}" srcOrd="1" destOrd="0" presId="urn:microsoft.com/office/officeart/2005/8/layout/hProcess7"/>
    <dgm:cxn modelId="{12F9148D-6282-4C2B-882C-2422192E3855}" type="presParOf" srcId="{FE7901B8-8913-4B10-BB82-F03ABA725AD4}" destId="{8D412C8E-C59C-4A52-B1D2-B1F9F5D7F097}" srcOrd="2" destOrd="0" presId="urn:microsoft.com/office/officeart/2005/8/layout/hProcess7"/>
    <dgm:cxn modelId="{5274CEC3-619E-411C-A045-C323D2B7BAE1}" type="presParOf" srcId="{BE47EE95-C407-4784-A999-E572A194AE43}" destId="{2AF486B8-4E83-4407-A6C0-EFBF115904D6}" srcOrd="19" destOrd="0" presId="urn:microsoft.com/office/officeart/2005/8/layout/hProcess7"/>
    <dgm:cxn modelId="{D902EB97-EA19-46BE-8CEC-9D5BF3382BC6}" type="presParOf" srcId="{BE47EE95-C407-4784-A999-E572A194AE43}" destId="{190DB587-F379-4DE9-A5AD-7E23526D4CB5}" srcOrd="20" destOrd="0" presId="urn:microsoft.com/office/officeart/2005/8/layout/hProcess7"/>
    <dgm:cxn modelId="{3B6B2DF1-35CA-45A4-B6CF-514A0108DD74}" type="presParOf" srcId="{190DB587-F379-4DE9-A5AD-7E23526D4CB5}" destId="{A92B6006-D3FD-4564-90FE-FAC8B444959F}" srcOrd="0" destOrd="0" presId="urn:microsoft.com/office/officeart/2005/8/layout/hProcess7"/>
    <dgm:cxn modelId="{D6BDBA56-BDE1-4AAC-9887-D5128A4C8981}" type="presParOf" srcId="{190DB587-F379-4DE9-A5AD-7E23526D4CB5}" destId="{E4AC29AE-6C3B-444F-9EA7-03EF7A9C84E6}" srcOrd="1" destOrd="0" presId="urn:microsoft.com/office/officeart/2005/8/layout/hProcess7"/>
    <dgm:cxn modelId="{098293D2-6C84-4F63-BEF2-87BF9489C4E5}" type="presParOf" srcId="{190DB587-F379-4DE9-A5AD-7E23526D4CB5}" destId="{94CEDF8E-F4E5-4FF3-ACFC-7F5361EA98D5}"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D72428-FFC5-4724-A7ED-92A5266FD0B9}"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3ED96C97-4759-4AAC-B3AB-C2171E461ADD}">
      <dgm:prSet phldrT="[Text]" custT="1"/>
      <dgm:spPr/>
      <dgm:t>
        <a:bodyPr/>
        <a:lstStyle/>
        <a:p>
          <a:r>
            <a:rPr lang="en-US" sz="1200" dirty="0"/>
            <a:t>Payment API</a:t>
          </a:r>
        </a:p>
      </dgm:t>
    </dgm:pt>
    <dgm:pt modelId="{00D1CE68-61B5-4541-AC19-2A9618577D76}" type="parTrans" cxnId="{A2502E17-8D82-4654-9E31-6515C33BE5F2}">
      <dgm:prSet/>
      <dgm:spPr/>
      <dgm:t>
        <a:bodyPr/>
        <a:lstStyle/>
        <a:p>
          <a:endParaRPr lang="en-US"/>
        </a:p>
      </dgm:t>
    </dgm:pt>
    <dgm:pt modelId="{CEA58F10-719A-48D1-A2FE-0ADB3C26BA8B}" type="sibTrans" cxnId="{A2502E17-8D82-4654-9E31-6515C33BE5F2}">
      <dgm:prSet/>
      <dgm:spPr/>
      <dgm:t>
        <a:bodyPr/>
        <a:lstStyle/>
        <a:p>
          <a:endParaRPr lang="en-US"/>
        </a:p>
      </dgm:t>
    </dgm:pt>
    <dgm:pt modelId="{A78B96B8-37DE-4DB4-B800-D8B373B34B97}">
      <dgm:prSet phldrT="[Text]" custT="1"/>
      <dgm:spPr/>
      <dgm:t>
        <a:bodyPr/>
        <a:lstStyle/>
        <a:p>
          <a:r>
            <a:rPr lang="en-US" sz="1000" dirty="0"/>
            <a:t>Messaging service</a:t>
          </a:r>
        </a:p>
      </dgm:t>
    </dgm:pt>
    <dgm:pt modelId="{BBA2D857-2EB8-476A-A579-965A22693FC7}" type="parTrans" cxnId="{55076313-114B-47D6-B167-62D38B85D299}">
      <dgm:prSet/>
      <dgm:spPr/>
      <dgm:t>
        <a:bodyPr/>
        <a:lstStyle/>
        <a:p>
          <a:endParaRPr lang="en-US"/>
        </a:p>
      </dgm:t>
    </dgm:pt>
    <dgm:pt modelId="{3DE95BAB-A796-433C-84A3-535E8CA74660}" type="sibTrans" cxnId="{55076313-114B-47D6-B167-62D38B85D299}">
      <dgm:prSet/>
      <dgm:spPr/>
      <dgm:t>
        <a:bodyPr/>
        <a:lstStyle/>
        <a:p>
          <a:endParaRPr lang="en-US"/>
        </a:p>
      </dgm:t>
    </dgm:pt>
    <dgm:pt modelId="{38CC40D6-3561-477C-9D5C-2941A383FC90}">
      <dgm:prSet phldrT="[Text]" custT="1"/>
      <dgm:spPr>
        <a:solidFill>
          <a:srgbClr val="004DFF"/>
        </a:solidFill>
      </dgm:spPr>
      <dgm:t>
        <a:bodyPr/>
        <a:lstStyle/>
        <a:p>
          <a:r>
            <a:rPr lang="en-US" sz="1000" dirty="0"/>
            <a:t>Bank service</a:t>
          </a:r>
        </a:p>
      </dgm:t>
    </dgm:pt>
    <dgm:pt modelId="{347F9C53-3F84-4558-8F06-0824F089C8AE}" type="parTrans" cxnId="{15959273-C4C1-4E50-85C4-4D551FC238C5}">
      <dgm:prSet/>
      <dgm:spPr/>
      <dgm:t>
        <a:bodyPr/>
        <a:lstStyle/>
        <a:p>
          <a:endParaRPr lang="en-US"/>
        </a:p>
      </dgm:t>
    </dgm:pt>
    <dgm:pt modelId="{4C604859-A594-4D5E-A5D5-9EEFE5284D7D}" type="sibTrans" cxnId="{15959273-C4C1-4E50-85C4-4D551FC238C5}">
      <dgm:prSet/>
      <dgm:spPr/>
      <dgm:t>
        <a:bodyPr/>
        <a:lstStyle/>
        <a:p>
          <a:endParaRPr lang="en-US"/>
        </a:p>
      </dgm:t>
    </dgm:pt>
    <dgm:pt modelId="{950BB064-B27F-40A8-9D29-98F47B7D91C0}">
      <dgm:prSet phldrT="[Text]" custT="1"/>
      <dgm:spPr/>
      <dgm:t>
        <a:bodyPr/>
        <a:lstStyle/>
        <a:p>
          <a:r>
            <a:rPr lang="en-US" sz="1000" dirty="0"/>
            <a:t>Authentication service</a:t>
          </a:r>
        </a:p>
      </dgm:t>
    </dgm:pt>
    <dgm:pt modelId="{69906DDB-D87F-4088-BBD6-104EF4EC7508}" type="parTrans" cxnId="{605BF4AC-5A97-4B31-ABE3-15A2B738FF7A}">
      <dgm:prSet/>
      <dgm:spPr/>
      <dgm:t>
        <a:bodyPr/>
        <a:lstStyle/>
        <a:p>
          <a:endParaRPr lang="en-US"/>
        </a:p>
      </dgm:t>
    </dgm:pt>
    <dgm:pt modelId="{3A9A361B-BE03-4318-BD84-DC22D49F993B}" type="sibTrans" cxnId="{605BF4AC-5A97-4B31-ABE3-15A2B738FF7A}">
      <dgm:prSet/>
      <dgm:spPr/>
      <dgm:t>
        <a:bodyPr/>
        <a:lstStyle/>
        <a:p>
          <a:endParaRPr lang="en-US"/>
        </a:p>
      </dgm:t>
    </dgm:pt>
    <dgm:pt modelId="{27476606-F412-4321-A1AC-A62E509AE29F}" type="pres">
      <dgm:prSet presAssocID="{71D72428-FFC5-4724-A7ED-92A5266FD0B9}" presName="Name0" presStyleCnt="0">
        <dgm:presLayoutVars>
          <dgm:chMax val="1"/>
          <dgm:chPref val="1"/>
          <dgm:dir/>
          <dgm:animOne val="branch"/>
          <dgm:animLvl val="lvl"/>
        </dgm:presLayoutVars>
      </dgm:prSet>
      <dgm:spPr/>
    </dgm:pt>
    <dgm:pt modelId="{03EC18FF-DB65-41F4-931D-8DC6DE138CB1}" type="pres">
      <dgm:prSet presAssocID="{3ED96C97-4759-4AAC-B3AB-C2171E461ADD}" presName="singleCycle" presStyleCnt="0"/>
      <dgm:spPr/>
    </dgm:pt>
    <dgm:pt modelId="{90280A00-9AB8-48AE-A959-94BCD8F0FEFB}" type="pres">
      <dgm:prSet presAssocID="{3ED96C97-4759-4AAC-B3AB-C2171E461ADD}" presName="singleCenter" presStyleLbl="node1" presStyleIdx="0" presStyleCnt="4" custScaleX="129960" custScaleY="119813">
        <dgm:presLayoutVars>
          <dgm:chMax val="7"/>
          <dgm:chPref val="7"/>
        </dgm:presLayoutVars>
      </dgm:prSet>
      <dgm:spPr/>
    </dgm:pt>
    <dgm:pt modelId="{19811AB7-2A98-4366-9273-0AF9202834E7}" type="pres">
      <dgm:prSet presAssocID="{BBA2D857-2EB8-476A-A579-965A22693FC7}" presName="Name56" presStyleLbl="parChTrans1D2" presStyleIdx="0" presStyleCnt="3"/>
      <dgm:spPr/>
    </dgm:pt>
    <dgm:pt modelId="{1CBA8AFE-9362-4A24-9930-C23A76B22A7C}" type="pres">
      <dgm:prSet presAssocID="{A78B96B8-37DE-4DB4-B800-D8B373B34B97}" presName="text0" presStyleLbl="node1" presStyleIdx="1" presStyleCnt="4" custScaleX="386878" custScaleY="79613" custRadScaleRad="85319" custRadScaleInc="-1597">
        <dgm:presLayoutVars>
          <dgm:bulletEnabled val="1"/>
        </dgm:presLayoutVars>
      </dgm:prSet>
      <dgm:spPr/>
    </dgm:pt>
    <dgm:pt modelId="{EBAD7D8E-11D6-4BB2-B836-6D21CB196BA2}" type="pres">
      <dgm:prSet presAssocID="{347F9C53-3F84-4558-8F06-0824F089C8AE}" presName="Name56" presStyleLbl="parChTrans1D2" presStyleIdx="1" presStyleCnt="3"/>
      <dgm:spPr/>
    </dgm:pt>
    <dgm:pt modelId="{3BEC3094-3A63-41F0-9E40-5F5F53B934FD}" type="pres">
      <dgm:prSet presAssocID="{38CC40D6-3561-477C-9D5C-2941A383FC90}" presName="text0" presStyleLbl="node1" presStyleIdx="2" presStyleCnt="4" custScaleX="356744" custScaleY="53453" custRadScaleRad="109347" custRadScaleInc="9820">
        <dgm:presLayoutVars>
          <dgm:bulletEnabled val="1"/>
        </dgm:presLayoutVars>
      </dgm:prSet>
      <dgm:spPr/>
    </dgm:pt>
    <dgm:pt modelId="{2CDD66CB-61D8-4D86-BB73-C48D6F6D411D}" type="pres">
      <dgm:prSet presAssocID="{69906DDB-D87F-4088-BBD6-104EF4EC7508}" presName="Name56" presStyleLbl="parChTrans1D2" presStyleIdx="2" presStyleCnt="3"/>
      <dgm:spPr/>
    </dgm:pt>
    <dgm:pt modelId="{64EB9471-9BD7-409D-B0B5-D633BD889094}" type="pres">
      <dgm:prSet presAssocID="{950BB064-B27F-40A8-9D29-98F47B7D91C0}" presName="text0" presStyleLbl="node1" presStyleIdx="3" presStyleCnt="4" custScaleX="338574" custScaleY="47588" custRadScaleRad="110351" custRadScaleInc="-9193">
        <dgm:presLayoutVars>
          <dgm:bulletEnabled val="1"/>
        </dgm:presLayoutVars>
      </dgm:prSet>
      <dgm:spPr/>
    </dgm:pt>
  </dgm:ptLst>
  <dgm:cxnLst>
    <dgm:cxn modelId="{55076313-114B-47D6-B167-62D38B85D299}" srcId="{3ED96C97-4759-4AAC-B3AB-C2171E461ADD}" destId="{A78B96B8-37DE-4DB4-B800-D8B373B34B97}" srcOrd="0" destOrd="0" parTransId="{BBA2D857-2EB8-476A-A579-965A22693FC7}" sibTransId="{3DE95BAB-A796-433C-84A3-535E8CA74660}"/>
    <dgm:cxn modelId="{A2502E17-8D82-4654-9E31-6515C33BE5F2}" srcId="{71D72428-FFC5-4724-A7ED-92A5266FD0B9}" destId="{3ED96C97-4759-4AAC-B3AB-C2171E461ADD}" srcOrd="0" destOrd="0" parTransId="{00D1CE68-61B5-4541-AC19-2A9618577D76}" sibTransId="{CEA58F10-719A-48D1-A2FE-0ADB3C26BA8B}"/>
    <dgm:cxn modelId="{A3F96B34-86E4-4F3F-B500-CE935AC78950}" type="presOf" srcId="{A78B96B8-37DE-4DB4-B800-D8B373B34B97}" destId="{1CBA8AFE-9362-4A24-9930-C23A76B22A7C}" srcOrd="0" destOrd="0" presId="urn:microsoft.com/office/officeart/2008/layout/RadialCluster"/>
    <dgm:cxn modelId="{3A9F645E-27E1-4215-B151-4D394BF4C4EC}" type="presOf" srcId="{BBA2D857-2EB8-476A-A579-965A22693FC7}" destId="{19811AB7-2A98-4366-9273-0AF9202834E7}" srcOrd="0" destOrd="0" presId="urn:microsoft.com/office/officeart/2008/layout/RadialCluster"/>
    <dgm:cxn modelId="{15959273-C4C1-4E50-85C4-4D551FC238C5}" srcId="{3ED96C97-4759-4AAC-B3AB-C2171E461ADD}" destId="{38CC40D6-3561-477C-9D5C-2941A383FC90}" srcOrd="1" destOrd="0" parTransId="{347F9C53-3F84-4558-8F06-0824F089C8AE}" sibTransId="{4C604859-A594-4D5E-A5D5-9EEFE5284D7D}"/>
    <dgm:cxn modelId="{782E9254-9033-44B9-B4F1-C09B7A952333}" type="presOf" srcId="{38CC40D6-3561-477C-9D5C-2941A383FC90}" destId="{3BEC3094-3A63-41F0-9E40-5F5F53B934FD}" srcOrd="0" destOrd="0" presId="urn:microsoft.com/office/officeart/2008/layout/RadialCluster"/>
    <dgm:cxn modelId="{3DA32697-6AD1-47EA-83BA-5D6C8F4246DD}" type="presOf" srcId="{3ED96C97-4759-4AAC-B3AB-C2171E461ADD}" destId="{90280A00-9AB8-48AE-A959-94BCD8F0FEFB}" srcOrd="0" destOrd="0" presId="urn:microsoft.com/office/officeart/2008/layout/RadialCluster"/>
    <dgm:cxn modelId="{05D0C1A3-29F6-4EB6-A7A9-94D5D40DD1CC}" type="presOf" srcId="{69906DDB-D87F-4088-BBD6-104EF4EC7508}" destId="{2CDD66CB-61D8-4D86-BB73-C48D6F6D411D}" srcOrd="0" destOrd="0" presId="urn:microsoft.com/office/officeart/2008/layout/RadialCluster"/>
    <dgm:cxn modelId="{574995A7-EA81-492F-A246-699E6491DF1A}" type="presOf" srcId="{71D72428-FFC5-4724-A7ED-92A5266FD0B9}" destId="{27476606-F412-4321-A1AC-A62E509AE29F}" srcOrd="0" destOrd="0" presId="urn:microsoft.com/office/officeart/2008/layout/RadialCluster"/>
    <dgm:cxn modelId="{605BF4AC-5A97-4B31-ABE3-15A2B738FF7A}" srcId="{3ED96C97-4759-4AAC-B3AB-C2171E461ADD}" destId="{950BB064-B27F-40A8-9D29-98F47B7D91C0}" srcOrd="2" destOrd="0" parTransId="{69906DDB-D87F-4088-BBD6-104EF4EC7508}" sibTransId="{3A9A361B-BE03-4318-BD84-DC22D49F993B}"/>
    <dgm:cxn modelId="{B28994AD-A802-490D-BF6F-5E954247D505}" type="presOf" srcId="{950BB064-B27F-40A8-9D29-98F47B7D91C0}" destId="{64EB9471-9BD7-409D-B0B5-D633BD889094}" srcOrd="0" destOrd="0" presId="urn:microsoft.com/office/officeart/2008/layout/RadialCluster"/>
    <dgm:cxn modelId="{8E0388F6-41AB-4856-87E8-A30803952C81}" type="presOf" srcId="{347F9C53-3F84-4558-8F06-0824F089C8AE}" destId="{EBAD7D8E-11D6-4BB2-B836-6D21CB196BA2}" srcOrd="0" destOrd="0" presId="urn:microsoft.com/office/officeart/2008/layout/RadialCluster"/>
    <dgm:cxn modelId="{A20B855B-A97D-482A-BB88-778C6150D0BD}" type="presParOf" srcId="{27476606-F412-4321-A1AC-A62E509AE29F}" destId="{03EC18FF-DB65-41F4-931D-8DC6DE138CB1}" srcOrd="0" destOrd="0" presId="urn:microsoft.com/office/officeart/2008/layout/RadialCluster"/>
    <dgm:cxn modelId="{53671D41-154E-4A98-9E07-FB0DBA14A016}" type="presParOf" srcId="{03EC18FF-DB65-41F4-931D-8DC6DE138CB1}" destId="{90280A00-9AB8-48AE-A959-94BCD8F0FEFB}" srcOrd="0" destOrd="0" presId="urn:microsoft.com/office/officeart/2008/layout/RadialCluster"/>
    <dgm:cxn modelId="{3648E139-0E78-4264-AD71-ECA6617FA664}" type="presParOf" srcId="{03EC18FF-DB65-41F4-931D-8DC6DE138CB1}" destId="{19811AB7-2A98-4366-9273-0AF9202834E7}" srcOrd="1" destOrd="0" presId="urn:microsoft.com/office/officeart/2008/layout/RadialCluster"/>
    <dgm:cxn modelId="{F6C8A588-A506-4D52-91C0-91D8DCA15EDD}" type="presParOf" srcId="{03EC18FF-DB65-41F4-931D-8DC6DE138CB1}" destId="{1CBA8AFE-9362-4A24-9930-C23A76B22A7C}" srcOrd="2" destOrd="0" presId="urn:microsoft.com/office/officeart/2008/layout/RadialCluster"/>
    <dgm:cxn modelId="{39A13FF7-AA1E-4673-A4DE-45B93668C6D3}" type="presParOf" srcId="{03EC18FF-DB65-41F4-931D-8DC6DE138CB1}" destId="{EBAD7D8E-11D6-4BB2-B836-6D21CB196BA2}" srcOrd="3" destOrd="0" presId="urn:microsoft.com/office/officeart/2008/layout/RadialCluster"/>
    <dgm:cxn modelId="{2F1C28E3-B02C-4E07-88E4-432516ABB6E1}" type="presParOf" srcId="{03EC18FF-DB65-41F4-931D-8DC6DE138CB1}" destId="{3BEC3094-3A63-41F0-9E40-5F5F53B934FD}" srcOrd="4" destOrd="0" presId="urn:microsoft.com/office/officeart/2008/layout/RadialCluster"/>
    <dgm:cxn modelId="{3B300E19-B38D-498A-B1D1-74E1BD1FCA6C}" type="presParOf" srcId="{03EC18FF-DB65-41F4-931D-8DC6DE138CB1}" destId="{2CDD66CB-61D8-4D86-BB73-C48D6F6D411D}" srcOrd="5" destOrd="0" presId="urn:microsoft.com/office/officeart/2008/layout/RadialCluster"/>
    <dgm:cxn modelId="{3AE37042-200C-442B-8392-2682E1019324}" type="presParOf" srcId="{03EC18FF-DB65-41F4-931D-8DC6DE138CB1}" destId="{64EB9471-9BD7-409D-B0B5-D633BD889094}"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D72428-FFC5-4724-A7ED-92A5266FD0B9}"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3ED96C97-4759-4AAC-B3AB-C2171E461ADD}">
      <dgm:prSet phldrT="[Text]" custT="1"/>
      <dgm:spPr/>
      <dgm:t>
        <a:bodyPr/>
        <a:lstStyle/>
        <a:p>
          <a:r>
            <a:rPr lang="en-US" sz="1200" dirty="0"/>
            <a:t>Payment API</a:t>
          </a:r>
        </a:p>
      </dgm:t>
    </dgm:pt>
    <dgm:pt modelId="{00D1CE68-61B5-4541-AC19-2A9618577D76}" type="parTrans" cxnId="{A2502E17-8D82-4654-9E31-6515C33BE5F2}">
      <dgm:prSet/>
      <dgm:spPr/>
      <dgm:t>
        <a:bodyPr/>
        <a:lstStyle/>
        <a:p>
          <a:endParaRPr lang="en-US" sz="2000"/>
        </a:p>
      </dgm:t>
    </dgm:pt>
    <dgm:pt modelId="{CEA58F10-719A-48D1-A2FE-0ADB3C26BA8B}" type="sibTrans" cxnId="{A2502E17-8D82-4654-9E31-6515C33BE5F2}">
      <dgm:prSet/>
      <dgm:spPr/>
      <dgm:t>
        <a:bodyPr/>
        <a:lstStyle/>
        <a:p>
          <a:endParaRPr lang="en-US" sz="2000"/>
        </a:p>
      </dgm:t>
    </dgm:pt>
    <dgm:pt modelId="{A78B96B8-37DE-4DB4-B800-D8B373B34B97}">
      <dgm:prSet phldrT="[Text]" custT="1"/>
      <dgm:spPr/>
      <dgm:t>
        <a:bodyPr/>
        <a:lstStyle/>
        <a:p>
          <a:r>
            <a:rPr lang="en-US" sz="1050" dirty="0"/>
            <a:t>Messaging service</a:t>
          </a:r>
        </a:p>
      </dgm:t>
    </dgm:pt>
    <dgm:pt modelId="{BBA2D857-2EB8-476A-A579-965A22693FC7}" type="parTrans" cxnId="{55076313-114B-47D6-B167-62D38B85D299}">
      <dgm:prSet/>
      <dgm:spPr/>
      <dgm:t>
        <a:bodyPr/>
        <a:lstStyle/>
        <a:p>
          <a:endParaRPr lang="en-US" sz="2000"/>
        </a:p>
      </dgm:t>
    </dgm:pt>
    <dgm:pt modelId="{3DE95BAB-A796-433C-84A3-535E8CA74660}" type="sibTrans" cxnId="{55076313-114B-47D6-B167-62D38B85D299}">
      <dgm:prSet/>
      <dgm:spPr/>
      <dgm:t>
        <a:bodyPr/>
        <a:lstStyle/>
        <a:p>
          <a:endParaRPr lang="en-US" sz="2000"/>
        </a:p>
      </dgm:t>
    </dgm:pt>
    <dgm:pt modelId="{38CC40D6-3561-477C-9D5C-2941A383FC90}">
      <dgm:prSet phldrT="[Text]" custT="1"/>
      <dgm:spPr>
        <a:solidFill>
          <a:schemeClr val="accent1"/>
        </a:solidFill>
      </dgm:spPr>
      <dgm:t>
        <a:bodyPr/>
        <a:lstStyle/>
        <a:p>
          <a:r>
            <a:rPr lang="en-US" sz="1050" dirty="0"/>
            <a:t>Service virtualization tool</a:t>
          </a:r>
        </a:p>
      </dgm:t>
    </dgm:pt>
    <dgm:pt modelId="{347F9C53-3F84-4558-8F06-0824F089C8AE}" type="parTrans" cxnId="{15959273-C4C1-4E50-85C4-4D551FC238C5}">
      <dgm:prSet/>
      <dgm:spPr/>
      <dgm:t>
        <a:bodyPr/>
        <a:lstStyle/>
        <a:p>
          <a:endParaRPr lang="en-US" sz="2000"/>
        </a:p>
      </dgm:t>
    </dgm:pt>
    <dgm:pt modelId="{4C604859-A594-4D5E-A5D5-9EEFE5284D7D}" type="sibTrans" cxnId="{15959273-C4C1-4E50-85C4-4D551FC238C5}">
      <dgm:prSet/>
      <dgm:spPr/>
      <dgm:t>
        <a:bodyPr/>
        <a:lstStyle/>
        <a:p>
          <a:endParaRPr lang="en-US" sz="2000"/>
        </a:p>
      </dgm:t>
    </dgm:pt>
    <dgm:pt modelId="{950BB064-B27F-40A8-9D29-98F47B7D91C0}">
      <dgm:prSet phldrT="[Text]" custT="1"/>
      <dgm:spPr/>
      <dgm:t>
        <a:bodyPr/>
        <a:lstStyle/>
        <a:p>
          <a:r>
            <a:rPr lang="en-US" sz="1050" dirty="0"/>
            <a:t>Authentication service</a:t>
          </a:r>
        </a:p>
      </dgm:t>
    </dgm:pt>
    <dgm:pt modelId="{69906DDB-D87F-4088-BBD6-104EF4EC7508}" type="parTrans" cxnId="{605BF4AC-5A97-4B31-ABE3-15A2B738FF7A}">
      <dgm:prSet/>
      <dgm:spPr/>
      <dgm:t>
        <a:bodyPr/>
        <a:lstStyle/>
        <a:p>
          <a:endParaRPr lang="en-US" sz="2000"/>
        </a:p>
      </dgm:t>
    </dgm:pt>
    <dgm:pt modelId="{3A9A361B-BE03-4318-BD84-DC22D49F993B}" type="sibTrans" cxnId="{605BF4AC-5A97-4B31-ABE3-15A2B738FF7A}">
      <dgm:prSet/>
      <dgm:spPr/>
      <dgm:t>
        <a:bodyPr/>
        <a:lstStyle/>
        <a:p>
          <a:endParaRPr lang="en-US" sz="2000"/>
        </a:p>
      </dgm:t>
    </dgm:pt>
    <dgm:pt modelId="{27476606-F412-4321-A1AC-A62E509AE29F}" type="pres">
      <dgm:prSet presAssocID="{71D72428-FFC5-4724-A7ED-92A5266FD0B9}" presName="Name0" presStyleCnt="0">
        <dgm:presLayoutVars>
          <dgm:chMax val="1"/>
          <dgm:chPref val="1"/>
          <dgm:dir/>
          <dgm:animOne val="branch"/>
          <dgm:animLvl val="lvl"/>
        </dgm:presLayoutVars>
      </dgm:prSet>
      <dgm:spPr/>
    </dgm:pt>
    <dgm:pt modelId="{03EC18FF-DB65-41F4-931D-8DC6DE138CB1}" type="pres">
      <dgm:prSet presAssocID="{3ED96C97-4759-4AAC-B3AB-C2171E461ADD}" presName="singleCycle" presStyleCnt="0"/>
      <dgm:spPr/>
    </dgm:pt>
    <dgm:pt modelId="{90280A00-9AB8-48AE-A959-94BCD8F0FEFB}" type="pres">
      <dgm:prSet presAssocID="{3ED96C97-4759-4AAC-B3AB-C2171E461ADD}" presName="singleCenter" presStyleLbl="node1" presStyleIdx="0" presStyleCnt="4" custScaleX="111535" custScaleY="87733">
        <dgm:presLayoutVars>
          <dgm:chMax val="7"/>
          <dgm:chPref val="7"/>
        </dgm:presLayoutVars>
      </dgm:prSet>
      <dgm:spPr/>
    </dgm:pt>
    <dgm:pt modelId="{19811AB7-2A98-4366-9273-0AF9202834E7}" type="pres">
      <dgm:prSet presAssocID="{BBA2D857-2EB8-476A-A579-965A22693FC7}" presName="Name56" presStyleLbl="parChTrans1D2" presStyleIdx="0" presStyleCnt="3"/>
      <dgm:spPr/>
    </dgm:pt>
    <dgm:pt modelId="{1CBA8AFE-9362-4A24-9930-C23A76B22A7C}" type="pres">
      <dgm:prSet presAssocID="{A78B96B8-37DE-4DB4-B800-D8B373B34B97}" presName="text0" presStyleLbl="node1" presStyleIdx="1" presStyleCnt="4" custScaleX="290161" custScaleY="79613" custRadScaleRad="85319" custRadScaleInc="-1597">
        <dgm:presLayoutVars>
          <dgm:bulletEnabled val="1"/>
        </dgm:presLayoutVars>
      </dgm:prSet>
      <dgm:spPr/>
    </dgm:pt>
    <dgm:pt modelId="{EBAD7D8E-11D6-4BB2-B836-6D21CB196BA2}" type="pres">
      <dgm:prSet presAssocID="{347F9C53-3F84-4558-8F06-0824F089C8AE}" presName="Name56" presStyleLbl="parChTrans1D2" presStyleIdx="1" presStyleCnt="3"/>
      <dgm:spPr/>
    </dgm:pt>
    <dgm:pt modelId="{3BEC3094-3A63-41F0-9E40-5F5F53B934FD}" type="pres">
      <dgm:prSet presAssocID="{38CC40D6-3561-477C-9D5C-2941A383FC90}" presName="text0" presStyleLbl="node1" presStyleIdx="2" presStyleCnt="4" custScaleX="356744" custScaleY="54195" custRadScaleRad="110145" custRadScaleInc="-1274">
        <dgm:presLayoutVars>
          <dgm:bulletEnabled val="1"/>
        </dgm:presLayoutVars>
      </dgm:prSet>
      <dgm:spPr/>
    </dgm:pt>
    <dgm:pt modelId="{2CDD66CB-61D8-4D86-BB73-C48D6F6D411D}" type="pres">
      <dgm:prSet presAssocID="{69906DDB-D87F-4088-BBD6-104EF4EC7508}" presName="Name56" presStyleLbl="parChTrans1D2" presStyleIdx="2" presStyleCnt="3"/>
      <dgm:spPr/>
    </dgm:pt>
    <dgm:pt modelId="{64EB9471-9BD7-409D-B0B5-D633BD889094}" type="pres">
      <dgm:prSet presAssocID="{950BB064-B27F-40A8-9D29-98F47B7D91C0}" presName="text0" presStyleLbl="node1" presStyleIdx="3" presStyleCnt="4" custScaleX="338574" custScaleY="47588" custRadScaleRad="116608" custRadScaleInc="1235">
        <dgm:presLayoutVars>
          <dgm:bulletEnabled val="1"/>
        </dgm:presLayoutVars>
      </dgm:prSet>
      <dgm:spPr/>
    </dgm:pt>
  </dgm:ptLst>
  <dgm:cxnLst>
    <dgm:cxn modelId="{55076313-114B-47D6-B167-62D38B85D299}" srcId="{3ED96C97-4759-4AAC-B3AB-C2171E461ADD}" destId="{A78B96B8-37DE-4DB4-B800-D8B373B34B97}" srcOrd="0" destOrd="0" parTransId="{BBA2D857-2EB8-476A-A579-965A22693FC7}" sibTransId="{3DE95BAB-A796-433C-84A3-535E8CA74660}"/>
    <dgm:cxn modelId="{A2502E17-8D82-4654-9E31-6515C33BE5F2}" srcId="{71D72428-FFC5-4724-A7ED-92A5266FD0B9}" destId="{3ED96C97-4759-4AAC-B3AB-C2171E461ADD}" srcOrd="0" destOrd="0" parTransId="{00D1CE68-61B5-4541-AC19-2A9618577D76}" sibTransId="{CEA58F10-719A-48D1-A2FE-0ADB3C26BA8B}"/>
    <dgm:cxn modelId="{A3F96B34-86E4-4F3F-B500-CE935AC78950}" type="presOf" srcId="{A78B96B8-37DE-4DB4-B800-D8B373B34B97}" destId="{1CBA8AFE-9362-4A24-9930-C23A76B22A7C}" srcOrd="0" destOrd="0" presId="urn:microsoft.com/office/officeart/2008/layout/RadialCluster"/>
    <dgm:cxn modelId="{3A9F645E-27E1-4215-B151-4D394BF4C4EC}" type="presOf" srcId="{BBA2D857-2EB8-476A-A579-965A22693FC7}" destId="{19811AB7-2A98-4366-9273-0AF9202834E7}" srcOrd="0" destOrd="0" presId="urn:microsoft.com/office/officeart/2008/layout/RadialCluster"/>
    <dgm:cxn modelId="{15959273-C4C1-4E50-85C4-4D551FC238C5}" srcId="{3ED96C97-4759-4AAC-B3AB-C2171E461ADD}" destId="{38CC40D6-3561-477C-9D5C-2941A383FC90}" srcOrd="1" destOrd="0" parTransId="{347F9C53-3F84-4558-8F06-0824F089C8AE}" sibTransId="{4C604859-A594-4D5E-A5D5-9EEFE5284D7D}"/>
    <dgm:cxn modelId="{782E9254-9033-44B9-B4F1-C09B7A952333}" type="presOf" srcId="{38CC40D6-3561-477C-9D5C-2941A383FC90}" destId="{3BEC3094-3A63-41F0-9E40-5F5F53B934FD}" srcOrd="0" destOrd="0" presId="urn:microsoft.com/office/officeart/2008/layout/RadialCluster"/>
    <dgm:cxn modelId="{3DA32697-6AD1-47EA-83BA-5D6C8F4246DD}" type="presOf" srcId="{3ED96C97-4759-4AAC-B3AB-C2171E461ADD}" destId="{90280A00-9AB8-48AE-A959-94BCD8F0FEFB}" srcOrd="0" destOrd="0" presId="urn:microsoft.com/office/officeart/2008/layout/RadialCluster"/>
    <dgm:cxn modelId="{05D0C1A3-29F6-4EB6-A7A9-94D5D40DD1CC}" type="presOf" srcId="{69906DDB-D87F-4088-BBD6-104EF4EC7508}" destId="{2CDD66CB-61D8-4D86-BB73-C48D6F6D411D}" srcOrd="0" destOrd="0" presId="urn:microsoft.com/office/officeart/2008/layout/RadialCluster"/>
    <dgm:cxn modelId="{574995A7-EA81-492F-A246-699E6491DF1A}" type="presOf" srcId="{71D72428-FFC5-4724-A7ED-92A5266FD0B9}" destId="{27476606-F412-4321-A1AC-A62E509AE29F}" srcOrd="0" destOrd="0" presId="urn:microsoft.com/office/officeart/2008/layout/RadialCluster"/>
    <dgm:cxn modelId="{605BF4AC-5A97-4B31-ABE3-15A2B738FF7A}" srcId="{3ED96C97-4759-4AAC-B3AB-C2171E461ADD}" destId="{950BB064-B27F-40A8-9D29-98F47B7D91C0}" srcOrd="2" destOrd="0" parTransId="{69906DDB-D87F-4088-BBD6-104EF4EC7508}" sibTransId="{3A9A361B-BE03-4318-BD84-DC22D49F993B}"/>
    <dgm:cxn modelId="{B28994AD-A802-490D-BF6F-5E954247D505}" type="presOf" srcId="{950BB064-B27F-40A8-9D29-98F47B7D91C0}" destId="{64EB9471-9BD7-409D-B0B5-D633BD889094}" srcOrd="0" destOrd="0" presId="urn:microsoft.com/office/officeart/2008/layout/RadialCluster"/>
    <dgm:cxn modelId="{8E0388F6-41AB-4856-87E8-A30803952C81}" type="presOf" srcId="{347F9C53-3F84-4558-8F06-0824F089C8AE}" destId="{EBAD7D8E-11D6-4BB2-B836-6D21CB196BA2}" srcOrd="0" destOrd="0" presId="urn:microsoft.com/office/officeart/2008/layout/RadialCluster"/>
    <dgm:cxn modelId="{A20B855B-A97D-482A-BB88-778C6150D0BD}" type="presParOf" srcId="{27476606-F412-4321-A1AC-A62E509AE29F}" destId="{03EC18FF-DB65-41F4-931D-8DC6DE138CB1}" srcOrd="0" destOrd="0" presId="urn:microsoft.com/office/officeart/2008/layout/RadialCluster"/>
    <dgm:cxn modelId="{53671D41-154E-4A98-9E07-FB0DBA14A016}" type="presParOf" srcId="{03EC18FF-DB65-41F4-931D-8DC6DE138CB1}" destId="{90280A00-9AB8-48AE-A959-94BCD8F0FEFB}" srcOrd="0" destOrd="0" presId="urn:microsoft.com/office/officeart/2008/layout/RadialCluster"/>
    <dgm:cxn modelId="{3648E139-0E78-4264-AD71-ECA6617FA664}" type="presParOf" srcId="{03EC18FF-DB65-41F4-931D-8DC6DE138CB1}" destId="{19811AB7-2A98-4366-9273-0AF9202834E7}" srcOrd="1" destOrd="0" presId="urn:microsoft.com/office/officeart/2008/layout/RadialCluster"/>
    <dgm:cxn modelId="{F6C8A588-A506-4D52-91C0-91D8DCA15EDD}" type="presParOf" srcId="{03EC18FF-DB65-41F4-931D-8DC6DE138CB1}" destId="{1CBA8AFE-9362-4A24-9930-C23A76B22A7C}" srcOrd="2" destOrd="0" presId="urn:microsoft.com/office/officeart/2008/layout/RadialCluster"/>
    <dgm:cxn modelId="{39A13FF7-AA1E-4673-A4DE-45B93668C6D3}" type="presParOf" srcId="{03EC18FF-DB65-41F4-931D-8DC6DE138CB1}" destId="{EBAD7D8E-11D6-4BB2-B836-6D21CB196BA2}" srcOrd="3" destOrd="0" presId="urn:microsoft.com/office/officeart/2008/layout/RadialCluster"/>
    <dgm:cxn modelId="{2F1C28E3-B02C-4E07-88E4-432516ABB6E1}" type="presParOf" srcId="{03EC18FF-DB65-41F4-931D-8DC6DE138CB1}" destId="{3BEC3094-3A63-41F0-9E40-5F5F53B934FD}" srcOrd="4" destOrd="0" presId="urn:microsoft.com/office/officeart/2008/layout/RadialCluster"/>
    <dgm:cxn modelId="{3B300E19-B38D-498A-B1D1-74E1BD1FCA6C}" type="presParOf" srcId="{03EC18FF-DB65-41F4-931D-8DC6DE138CB1}" destId="{2CDD66CB-61D8-4D86-BB73-C48D6F6D411D}" srcOrd="5" destOrd="0" presId="urn:microsoft.com/office/officeart/2008/layout/RadialCluster"/>
    <dgm:cxn modelId="{3AE37042-200C-442B-8392-2682E1019324}" type="presParOf" srcId="{03EC18FF-DB65-41F4-931D-8DC6DE138CB1}" destId="{64EB9471-9BD7-409D-B0B5-D633BD889094}" srcOrd="6"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8E76D9-1083-4C4A-8D01-0C3324E03A0B}" type="doc">
      <dgm:prSet loTypeId="urn:diagrams.loki3.com/BracketList" loCatId="officeonline" qsTypeId="urn:microsoft.com/office/officeart/2005/8/quickstyle/simple1" qsCatId="simple" csTypeId="urn:microsoft.com/office/officeart/2005/8/colors/accent1_2" csCatId="accent1" phldr="1"/>
      <dgm:spPr/>
      <dgm:t>
        <a:bodyPr/>
        <a:lstStyle/>
        <a:p>
          <a:endParaRPr lang="en-US"/>
        </a:p>
      </dgm:t>
    </dgm:pt>
    <dgm:pt modelId="{40363B9E-8789-4F36-B41B-9A6D9F81A4D3}">
      <dgm:prSet phldrT="[Text]" custT="1"/>
      <dgm:spPr/>
      <dgm:t>
        <a:bodyPr/>
        <a:lstStyle/>
        <a:p>
          <a:r>
            <a:rPr lang="en-US" sz="2800" dirty="0"/>
            <a:t>Continuous Testing</a:t>
          </a:r>
        </a:p>
      </dgm:t>
    </dgm:pt>
    <dgm:pt modelId="{404AB2E0-9D5A-4C6F-97E1-808C249D6508}" type="parTrans" cxnId="{FC6F3812-2169-4AE2-8572-A345A28CECFB}">
      <dgm:prSet/>
      <dgm:spPr/>
      <dgm:t>
        <a:bodyPr/>
        <a:lstStyle/>
        <a:p>
          <a:endParaRPr lang="en-US"/>
        </a:p>
      </dgm:t>
    </dgm:pt>
    <dgm:pt modelId="{A2E82FB0-0EBA-44AA-A246-43CADE136EBA}" type="sibTrans" cxnId="{FC6F3812-2169-4AE2-8572-A345A28CECFB}">
      <dgm:prSet/>
      <dgm:spPr/>
      <dgm:t>
        <a:bodyPr/>
        <a:lstStyle/>
        <a:p>
          <a:endParaRPr lang="en-US"/>
        </a:p>
      </dgm:t>
    </dgm:pt>
    <dgm:pt modelId="{C09612E1-9547-4DA4-9C03-E3C0935B1993}">
      <dgm:prSet phldrT="[Text]" custT="1"/>
      <dgm:spPr>
        <a:ln>
          <a:solidFill>
            <a:srgbClr val="FF3C0F"/>
          </a:solidFill>
        </a:ln>
      </dgm:spPr>
      <dgm:t>
        <a:bodyPr/>
        <a:lstStyle/>
        <a:p>
          <a:pPr algn="just"/>
          <a:r>
            <a:rPr lang="en-US" sz="1600" dirty="0"/>
            <a:t>Continuous testing aims for continuous early feedback at each check point. This process brings testing closer to DevOPs process.</a:t>
          </a:r>
        </a:p>
      </dgm:t>
    </dgm:pt>
    <dgm:pt modelId="{D7837986-C8DB-48FF-9B29-F9390817B190}" type="parTrans" cxnId="{EA970218-0D10-4C51-AC66-744EF0906B02}">
      <dgm:prSet/>
      <dgm:spPr/>
      <dgm:t>
        <a:bodyPr/>
        <a:lstStyle/>
        <a:p>
          <a:endParaRPr lang="en-US"/>
        </a:p>
      </dgm:t>
    </dgm:pt>
    <dgm:pt modelId="{A21EE453-0876-4594-AB3F-C9ACD5B06968}" type="sibTrans" cxnId="{EA970218-0D10-4C51-AC66-744EF0906B02}">
      <dgm:prSet/>
      <dgm:spPr/>
      <dgm:t>
        <a:bodyPr/>
        <a:lstStyle/>
        <a:p>
          <a:endParaRPr lang="en-US"/>
        </a:p>
      </dgm:t>
    </dgm:pt>
    <dgm:pt modelId="{514B817E-A216-4D41-914C-4C17105DD8BE}">
      <dgm:prSet phldrT="[Text]" custT="1"/>
      <dgm:spPr>
        <a:ln>
          <a:solidFill>
            <a:srgbClr val="FF3C0F"/>
          </a:solidFill>
        </a:ln>
      </dgm:spPr>
      <dgm:t>
        <a:bodyPr/>
        <a:lstStyle/>
        <a:p>
          <a:pPr algn="just"/>
          <a:r>
            <a:rPr lang="en-US" sz="1600" dirty="0"/>
            <a:t>Continuous testing requires an automation tool which can : </a:t>
          </a:r>
        </a:p>
      </dgm:t>
    </dgm:pt>
    <dgm:pt modelId="{6312853C-94A4-4337-89CF-6FCAF4C0A66C}" type="parTrans" cxnId="{68D8644D-5C60-4727-8FC5-E2AC57D2CB60}">
      <dgm:prSet/>
      <dgm:spPr/>
      <dgm:t>
        <a:bodyPr/>
        <a:lstStyle/>
        <a:p>
          <a:endParaRPr lang="en-US"/>
        </a:p>
      </dgm:t>
    </dgm:pt>
    <dgm:pt modelId="{EDC0036D-876C-4E1F-AD62-60AE8455DF22}" type="sibTrans" cxnId="{68D8644D-5C60-4727-8FC5-E2AC57D2CB60}">
      <dgm:prSet/>
      <dgm:spPr/>
      <dgm:t>
        <a:bodyPr/>
        <a:lstStyle/>
        <a:p>
          <a:endParaRPr lang="en-US"/>
        </a:p>
      </dgm:t>
    </dgm:pt>
    <dgm:pt modelId="{EE9556A6-5455-4B23-8A53-209104129A0D}">
      <dgm:prSet phldrT="[Text]" custT="1"/>
      <dgm:spPr>
        <a:ln>
          <a:solidFill>
            <a:srgbClr val="FF3C0F"/>
          </a:solidFill>
        </a:ln>
      </dgm:spPr>
      <dgm:t>
        <a:bodyPr/>
        <a:lstStyle/>
        <a:p>
          <a:pPr algn="just">
            <a:buFont typeface="Courier New" panose="02070309020205020404" pitchFamily="49" charset="0"/>
            <a:buChar char="o"/>
          </a:pPr>
          <a:r>
            <a:rPr lang="en-US" sz="1600" dirty="0"/>
            <a:t>performs distributed execution to cover parallel execution</a:t>
          </a:r>
        </a:p>
      </dgm:t>
    </dgm:pt>
    <dgm:pt modelId="{3963F81A-1699-47B0-B585-83251D1A1D55}" type="parTrans" cxnId="{1ED169B5-BEA7-4513-A850-5EE317CD36AB}">
      <dgm:prSet/>
      <dgm:spPr/>
      <dgm:t>
        <a:bodyPr/>
        <a:lstStyle/>
        <a:p>
          <a:endParaRPr lang="en-US"/>
        </a:p>
      </dgm:t>
    </dgm:pt>
    <dgm:pt modelId="{51EB1312-845A-4128-9CAF-50E53C262E73}" type="sibTrans" cxnId="{1ED169B5-BEA7-4513-A850-5EE317CD36AB}">
      <dgm:prSet/>
      <dgm:spPr/>
      <dgm:t>
        <a:bodyPr/>
        <a:lstStyle/>
        <a:p>
          <a:endParaRPr lang="en-US"/>
        </a:p>
      </dgm:t>
    </dgm:pt>
    <dgm:pt modelId="{5B8063AE-019C-480C-A8B9-01EEC343AC74}">
      <dgm:prSet phldrT="[Text]" custT="1"/>
      <dgm:spPr>
        <a:ln>
          <a:solidFill>
            <a:srgbClr val="FF3C0F"/>
          </a:solidFill>
        </a:ln>
      </dgm:spPr>
      <dgm:t>
        <a:bodyPr/>
        <a:lstStyle/>
        <a:p>
          <a:pPr algn="just">
            <a:buFont typeface="Courier New" panose="02070309020205020404" pitchFamily="49" charset="0"/>
            <a:buChar char="o"/>
          </a:pPr>
          <a:r>
            <a:rPr lang="en-US" sz="1600" dirty="0"/>
            <a:t>supports creating and executing multiple automation suites.</a:t>
          </a:r>
        </a:p>
      </dgm:t>
    </dgm:pt>
    <dgm:pt modelId="{A1F04305-AE10-47C9-8E13-5109E0405D66}" type="parTrans" cxnId="{0F176D57-9E6B-4666-8BB8-79A878862BFA}">
      <dgm:prSet/>
      <dgm:spPr/>
      <dgm:t>
        <a:bodyPr/>
        <a:lstStyle/>
        <a:p>
          <a:endParaRPr lang="en-US"/>
        </a:p>
      </dgm:t>
    </dgm:pt>
    <dgm:pt modelId="{72CF69D5-6864-40A1-992C-73EB9C6DC046}" type="sibTrans" cxnId="{0F176D57-9E6B-4666-8BB8-79A878862BFA}">
      <dgm:prSet/>
      <dgm:spPr/>
      <dgm:t>
        <a:bodyPr/>
        <a:lstStyle/>
        <a:p>
          <a:endParaRPr lang="en-US"/>
        </a:p>
      </dgm:t>
    </dgm:pt>
    <dgm:pt modelId="{A2250F69-1FEF-4FA9-841A-8986827106E8}">
      <dgm:prSet phldrT="[Text]" custT="1"/>
      <dgm:spPr>
        <a:ln>
          <a:solidFill>
            <a:srgbClr val="FF3C0F"/>
          </a:solidFill>
        </a:ln>
      </dgm:spPr>
      <dgm:t>
        <a:bodyPr/>
        <a:lstStyle/>
        <a:p>
          <a:pPr algn="just">
            <a:buFont typeface="Courier New" panose="02070309020205020404" pitchFamily="49" charset="0"/>
            <a:buChar char="o"/>
          </a:pPr>
          <a:r>
            <a:rPr lang="en-US" sz="1600" dirty="0"/>
            <a:t>Integrates with CI tools</a:t>
          </a:r>
        </a:p>
      </dgm:t>
    </dgm:pt>
    <dgm:pt modelId="{01E5F52B-D83D-4872-88D0-321D3EB84196}" type="parTrans" cxnId="{5257AC10-2FF4-4638-99B3-A071A7DA5E03}">
      <dgm:prSet/>
      <dgm:spPr/>
      <dgm:t>
        <a:bodyPr/>
        <a:lstStyle/>
        <a:p>
          <a:endParaRPr lang="en-US"/>
        </a:p>
      </dgm:t>
    </dgm:pt>
    <dgm:pt modelId="{AEA09F13-580A-46CB-94B1-606EDD865939}" type="sibTrans" cxnId="{5257AC10-2FF4-4638-99B3-A071A7DA5E03}">
      <dgm:prSet/>
      <dgm:spPr/>
      <dgm:t>
        <a:bodyPr/>
        <a:lstStyle/>
        <a:p>
          <a:endParaRPr lang="en-US"/>
        </a:p>
      </dgm:t>
    </dgm:pt>
    <dgm:pt modelId="{BF72C2DB-0CEF-4D45-B91D-E862405B6190}" type="pres">
      <dgm:prSet presAssocID="{E78E76D9-1083-4C4A-8D01-0C3324E03A0B}" presName="Name0" presStyleCnt="0">
        <dgm:presLayoutVars>
          <dgm:dir/>
          <dgm:animLvl val="lvl"/>
          <dgm:resizeHandles val="exact"/>
        </dgm:presLayoutVars>
      </dgm:prSet>
      <dgm:spPr/>
    </dgm:pt>
    <dgm:pt modelId="{4E2FE016-F41E-4836-A7C0-DDF168BDFAC8}" type="pres">
      <dgm:prSet presAssocID="{40363B9E-8789-4F36-B41B-9A6D9F81A4D3}" presName="linNode" presStyleCnt="0"/>
      <dgm:spPr/>
    </dgm:pt>
    <dgm:pt modelId="{15A88512-F1FB-4667-A226-A8F059004A01}" type="pres">
      <dgm:prSet presAssocID="{40363B9E-8789-4F36-B41B-9A6D9F81A4D3}" presName="parTx" presStyleLbl="revTx" presStyleIdx="0" presStyleCnt="1">
        <dgm:presLayoutVars>
          <dgm:chMax val="1"/>
          <dgm:bulletEnabled val="1"/>
        </dgm:presLayoutVars>
      </dgm:prSet>
      <dgm:spPr/>
    </dgm:pt>
    <dgm:pt modelId="{D195AA53-54E3-419B-AFBD-7154777554C4}" type="pres">
      <dgm:prSet presAssocID="{40363B9E-8789-4F36-B41B-9A6D9F81A4D3}" presName="bracket" presStyleLbl="parChTrans1D1" presStyleIdx="0" presStyleCnt="1"/>
      <dgm:spPr/>
    </dgm:pt>
    <dgm:pt modelId="{7FE81A9A-E8CE-4021-BDAD-E8F727080567}" type="pres">
      <dgm:prSet presAssocID="{40363B9E-8789-4F36-B41B-9A6D9F81A4D3}" presName="spH" presStyleCnt="0"/>
      <dgm:spPr/>
    </dgm:pt>
    <dgm:pt modelId="{CBAD5E5E-9362-4CF8-B60F-5ED82597870F}" type="pres">
      <dgm:prSet presAssocID="{40363B9E-8789-4F36-B41B-9A6D9F81A4D3}" presName="desTx" presStyleLbl="node1" presStyleIdx="0" presStyleCnt="1">
        <dgm:presLayoutVars>
          <dgm:bulletEnabled val="1"/>
        </dgm:presLayoutVars>
      </dgm:prSet>
      <dgm:spPr/>
    </dgm:pt>
  </dgm:ptLst>
  <dgm:cxnLst>
    <dgm:cxn modelId="{6B73EA09-4D1F-45A9-BB00-04C53C36049A}" type="presOf" srcId="{40363B9E-8789-4F36-B41B-9A6D9F81A4D3}" destId="{15A88512-F1FB-4667-A226-A8F059004A01}" srcOrd="0" destOrd="0" presId="urn:diagrams.loki3.com/BracketList"/>
    <dgm:cxn modelId="{6E1B010F-2B1C-4D3F-A899-131B1ED9C6F7}" type="presOf" srcId="{C09612E1-9547-4DA4-9C03-E3C0935B1993}" destId="{CBAD5E5E-9362-4CF8-B60F-5ED82597870F}" srcOrd="0" destOrd="0" presId="urn:diagrams.loki3.com/BracketList"/>
    <dgm:cxn modelId="{5257AC10-2FF4-4638-99B3-A071A7DA5E03}" srcId="{514B817E-A216-4D41-914C-4C17105DD8BE}" destId="{A2250F69-1FEF-4FA9-841A-8986827106E8}" srcOrd="2" destOrd="0" parTransId="{01E5F52B-D83D-4872-88D0-321D3EB84196}" sibTransId="{AEA09F13-580A-46CB-94B1-606EDD865939}"/>
    <dgm:cxn modelId="{FC6F3812-2169-4AE2-8572-A345A28CECFB}" srcId="{E78E76D9-1083-4C4A-8D01-0C3324E03A0B}" destId="{40363B9E-8789-4F36-B41B-9A6D9F81A4D3}" srcOrd="0" destOrd="0" parTransId="{404AB2E0-9D5A-4C6F-97E1-808C249D6508}" sibTransId="{A2E82FB0-0EBA-44AA-A246-43CADE136EBA}"/>
    <dgm:cxn modelId="{EA970218-0D10-4C51-AC66-744EF0906B02}" srcId="{40363B9E-8789-4F36-B41B-9A6D9F81A4D3}" destId="{C09612E1-9547-4DA4-9C03-E3C0935B1993}" srcOrd="0" destOrd="0" parTransId="{D7837986-C8DB-48FF-9B29-F9390817B190}" sibTransId="{A21EE453-0876-4594-AB3F-C9ACD5B06968}"/>
    <dgm:cxn modelId="{217FAC5C-3698-47DF-80B0-8B0E99515F28}" type="presOf" srcId="{5B8063AE-019C-480C-A8B9-01EEC343AC74}" destId="{CBAD5E5E-9362-4CF8-B60F-5ED82597870F}" srcOrd="0" destOrd="3" presId="urn:diagrams.loki3.com/BracketList"/>
    <dgm:cxn modelId="{68D8644D-5C60-4727-8FC5-E2AC57D2CB60}" srcId="{40363B9E-8789-4F36-B41B-9A6D9F81A4D3}" destId="{514B817E-A216-4D41-914C-4C17105DD8BE}" srcOrd="1" destOrd="0" parTransId="{6312853C-94A4-4337-89CF-6FCAF4C0A66C}" sibTransId="{EDC0036D-876C-4E1F-AD62-60AE8455DF22}"/>
    <dgm:cxn modelId="{A1244A51-A4C6-435B-AFC7-0BFA2909644C}" type="presOf" srcId="{514B817E-A216-4D41-914C-4C17105DD8BE}" destId="{CBAD5E5E-9362-4CF8-B60F-5ED82597870F}" srcOrd="0" destOrd="1" presId="urn:diagrams.loki3.com/BracketList"/>
    <dgm:cxn modelId="{0F176D57-9E6B-4666-8BB8-79A878862BFA}" srcId="{514B817E-A216-4D41-914C-4C17105DD8BE}" destId="{5B8063AE-019C-480C-A8B9-01EEC343AC74}" srcOrd="1" destOrd="0" parTransId="{A1F04305-AE10-47C9-8E13-5109E0405D66}" sibTransId="{72CF69D5-6864-40A1-992C-73EB9C6DC046}"/>
    <dgm:cxn modelId="{3EAF4093-6C27-4304-82F7-D34DAD089E5C}" type="presOf" srcId="{EE9556A6-5455-4B23-8A53-209104129A0D}" destId="{CBAD5E5E-9362-4CF8-B60F-5ED82597870F}" srcOrd="0" destOrd="2" presId="urn:diagrams.loki3.com/BracketList"/>
    <dgm:cxn modelId="{1ED169B5-BEA7-4513-A850-5EE317CD36AB}" srcId="{514B817E-A216-4D41-914C-4C17105DD8BE}" destId="{EE9556A6-5455-4B23-8A53-209104129A0D}" srcOrd="0" destOrd="0" parTransId="{3963F81A-1699-47B0-B585-83251D1A1D55}" sibTransId="{51EB1312-845A-4128-9CAF-50E53C262E73}"/>
    <dgm:cxn modelId="{43F265CD-D632-4F0C-9666-211040303C21}" type="presOf" srcId="{A2250F69-1FEF-4FA9-841A-8986827106E8}" destId="{CBAD5E5E-9362-4CF8-B60F-5ED82597870F}" srcOrd="0" destOrd="4" presId="urn:diagrams.loki3.com/BracketList"/>
    <dgm:cxn modelId="{820948DF-AA7E-4E3C-905F-B8C7A9927ADA}" type="presOf" srcId="{E78E76D9-1083-4C4A-8D01-0C3324E03A0B}" destId="{BF72C2DB-0CEF-4D45-B91D-E862405B6190}" srcOrd="0" destOrd="0" presId="urn:diagrams.loki3.com/BracketList"/>
    <dgm:cxn modelId="{52C9748E-AB18-4D68-83E1-19645A5FB645}" type="presParOf" srcId="{BF72C2DB-0CEF-4D45-B91D-E862405B6190}" destId="{4E2FE016-F41E-4836-A7C0-DDF168BDFAC8}" srcOrd="0" destOrd="0" presId="urn:diagrams.loki3.com/BracketList"/>
    <dgm:cxn modelId="{F5A2E607-FC43-4824-9745-3A9039865E51}" type="presParOf" srcId="{4E2FE016-F41E-4836-A7C0-DDF168BDFAC8}" destId="{15A88512-F1FB-4667-A226-A8F059004A01}" srcOrd="0" destOrd="0" presId="urn:diagrams.loki3.com/BracketList"/>
    <dgm:cxn modelId="{5DD48344-5FF6-4598-A698-AB7E5DF37ECC}" type="presParOf" srcId="{4E2FE016-F41E-4836-A7C0-DDF168BDFAC8}" destId="{D195AA53-54E3-419B-AFBD-7154777554C4}" srcOrd="1" destOrd="0" presId="urn:diagrams.loki3.com/BracketList"/>
    <dgm:cxn modelId="{D157FDF6-525B-45F5-BF6F-4CA45E31F98C}" type="presParOf" srcId="{4E2FE016-F41E-4836-A7C0-DDF168BDFAC8}" destId="{7FE81A9A-E8CE-4021-BDAD-E8F727080567}" srcOrd="2" destOrd="0" presId="urn:diagrams.loki3.com/BracketList"/>
    <dgm:cxn modelId="{59125368-9208-4952-961B-5D7A9203CAF0}" type="presParOf" srcId="{4E2FE016-F41E-4836-A7C0-DDF168BDFAC8}" destId="{CBAD5E5E-9362-4CF8-B60F-5ED82597870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4863F3-CA87-4567-AC95-76F3C4884C8E}"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US"/>
        </a:p>
      </dgm:t>
    </dgm:pt>
    <dgm:pt modelId="{D24246B8-2BCE-481D-B123-5FD33A0BBBD4}">
      <dgm:prSet phldrT="[Text]" custT="1"/>
      <dgm:spPr/>
      <dgm:t>
        <a:bodyPr/>
        <a:lstStyle/>
        <a:p>
          <a:r>
            <a:rPr lang="en-US" sz="1000" dirty="0">
              <a:solidFill>
                <a:schemeClr val="tx1"/>
              </a:solidFill>
            </a:rPr>
            <a:t>Review results</a:t>
          </a:r>
        </a:p>
      </dgm:t>
    </dgm:pt>
    <dgm:pt modelId="{3CED6565-5842-414A-A2B4-583FCA2A9DEC}" type="parTrans" cxnId="{E3FE8509-3496-4722-A5EE-6E3AB964EE50}">
      <dgm:prSet/>
      <dgm:spPr/>
      <dgm:t>
        <a:bodyPr/>
        <a:lstStyle/>
        <a:p>
          <a:endParaRPr lang="en-US" sz="1000">
            <a:solidFill>
              <a:schemeClr val="tx1"/>
            </a:solidFill>
          </a:endParaRPr>
        </a:p>
      </dgm:t>
    </dgm:pt>
    <dgm:pt modelId="{A5A4932F-C4DD-4A21-BEB1-5BB8B07C69BC}" type="sibTrans" cxnId="{E3FE8509-3496-4722-A5EE-6E3AB964EE50}">
      <dgm:prSet custT="1"/>
      <dgm:spPr/>
      <dgm:t>
        <a:bodyPr/>
        <a:lstStyle/>
        <a:p>
          <a:endParaRPr lang="en-US" sz="1000" dirty="0">
            <a:solidFill>
              <a:schemeClr val="tx1"/>
            </a:solidFill>
          </a:endParaRPr>
        </a:p>
      </dgm:t>
    </dgm:pt>
    <dgm:pt modelId="{703EC672-6750-4F3C-885D-DC5101E74A24}">
      <dgm:prSet phldrT="[Text]" custT="1"/>
      <dgm:spPr/>
      <dgm:t>
        <a:bodyPr/>
        <a:lstStyle/>
        <a:p>
          <a:r>
            <a:rPr lang="en-US" sz="1000" dirty="0">
              <a:solidFill>
                <a:schemeClr val="tx1"/>
              </a:solidFill>
            </a:rPr>
            <a:t>Group test case to automation suite</a:t>
          </a:r>
        </a:p>
      </dgm:t>
    </dgm:pt>
    <dgm:pt modelId="{6C49688C-DCC0-4592-8C26-3643FE63F254}" type="parTrans" cxnId="{87513011-13AA-4882-8AB2-EE42B5E9CE6B}">
      <dgm:prSet/>
      <dgm:spPr/>
      <dgm:t>
        <a:bodyPr/>
        <a:lstStyle/>
        <a:p>
          <a:endParaRPr lang="en-US" sz="1000"/>
        </a:p>
      </dgm:t>
    </dgm:pt>
    <dgm:pt modelId="{4259A05F-4A2E-450F-BF36-F2A9CF1F827C}" type="sibTrans" cxnId="{87513011-13AA-4882-8AB2-EE42B5E9CE6B}">
      <dgm:prSet custT="1"/>
      <dgm:spPr/>
      <dgm:t>
        <a:bodyPr/>
        <a:lstStyle/>
        <a:p>
          <a:endParaRPr lang="en-US" sz="1000" dirty="0"/>
        </a:p>
      </dgm:t>
    </dgm:pt>
    <dgm:pt modelId="{3B28AFA5-3ADD-4AED-A0BC-A306F51B426D}">
      <dgm:prSet phldrT="[Text]" custT="1"/>
      <dgm:spPr/>
      <dgm:t>
        <a:bodyPr/>
        <a:lstStyle/>
        <a:p>
          <a:r>
            <a:rPr lang="en-US" sz="1000" dirty="0">
              <a:solidFill>
                <a:schemeClr val="tx1"/>
              </a:solidFill>
            </a:rPr>
            <a:t>Schedule/Execute  the build</a:t>
          </a:r>
        </a:p>
      </dgm:t>
    </dgm:pt>
    <dgm:pt modelId="{79CD7FBC-4AF4-4C43-A0D1-BB4D83DA1694}" type="parTrans" cxnId="{07B72F25-B2E3-4088-A22E-C62C1E867755}">
      <dgm:prSet/>
      <dgm:spPr/>
      <dgm:t>
        <a:bodyPr/>
        <a:lstStyle/>
        <a:p>
          <a:endParaRPr lang="en-US" sz="1000"/>
        </a:p>
      </dgm:t>
    </dgm:pt>
    <dgm:pt modelId="{2ABF78EB-0994-4415-8567-A6A8702E2FBF}" type="sibTrans" cxnId="{07B72F25-B2E3-4088-A22E-C62C1E867755}">
      <dgm:prSet custT="1"/>
      <dgm:spPr/>
      <dgm:t>
        <a:bodyPr/>
        <a:lstStyle/>
        <a:p>
          <a:endParaRPr lang="en-US" sz="1000" dirty="0"/>
        </a:p>
      </dgm:t>
    </dgm:pt>
    <dgm:pt modelId="{110D01F7-2EF4-46D4-8F40-E2C30E2AB635}">
      <dgm:prSet phldrT="[Text]" custT="1"/>
      <dgm:spPr/>
      <dgm:t>
        <a:bodyPr/>
        <a:lstStyle/>
        <a:p>
          <a:r>
            <a:rPr lang="en-US" sz="1000" dirty="0">
              <a:solidFill>
                <a:schemeClr val="tx1"/>
              </a:solidFill>
            </a:rPr>
            <a:t>Configure regression suite to CI Tool</a:t>
          </a:r>
        </a:p>
      </dgm:t>
    </dgm:pt>
    <dgm:pt modelId="{9898D43C-0449-4794-8B07-478517248DAB}" type="parTrans" cxnId="{1F49A21A-0DB4-45FE-8592-BC857B43AD54}">
      <dgm:prSet/>
      <dgm:spPr/>
      <dgm:t>
        <a:bodyPr/>
        <a:lstStyle/>
        <a:p>
          <a:endParaRPr lang="en-US" sz="1000"/>
        </a:p>
      </dgm:t>
    </dgm:pt>
    <dgm:pt modelId="{DB89CD92-9D76-4177-9EB8-1927B324D6C2}" type="sibTrans" cxnId="{1F49A21A-0DB4-45FE-8592-BC857B43AD54}">
      <dgm:prSet custT="1"/>
      <dgm:spPr/>
      <dgm:t>
        <a:bodyPr/>
        <a:lstStyle/>
        <a:p>
          <a:endParaRPr lang="en-US" sz="1000" dirty="0"/>
        </a:p>
      </dgm:t>
    </dgm:pt>
    <dgm:pt modelId="{3798FCAB-A9EC-4036-BCC8-54FC1B437008}">
      <dgm:prSet phldrT="[Text]" custT="1"/>
      <dgm:spPr/>
      <dgm:t>
        <a:bodyPr/>
        <a:lstStyle/>
        <a:p>
          <a:r>
            <a:rPr lang="en-US" sz="1000" dirty="0">
              <a:solidFill>
                <a:schemeClr val="tx1"/>
              </a:solidFill>
            </a:rPr>
            <a:t>Framework update/Test case creation</a:t>
          </a:r>
        </a:p>
      </dgm:t>
    </dgm:pt>
    <dgm:pt modelId="{43276F3E-F9A0-436C-9987-0154321C78ED}" type="parTrans" cxnId="{23DD3AB6-C7C3-40BF-966F-339B376A6CCD}">
      <dgm:prSet/>
      <dgm:spPr/>
      <dgm:t>
        <a:bodyPr/>
        <a:lstStyle/>
        <a:p>
          <a:endParaRPr lang="en-US" sz="1000"/>
        </a:p>
      </dgm:t>
    </dgm:pt>
    <dgm:pt modelId="{12265F30-71FF-4016-AF33-551AA4B7E5C3}" type="sibTrans" cxnId="{23DD3AB6-C7C3-40BF-966F-339B376A6CCD}">
      <dgm:prSet custT="1"/>
      <dgm:spPr/>
      <dgm:t>
        <a:bodyPr/>
        <a:lstStyle/>
        <a:p>
          <a:endParaRPr lang="en-US" sz="1000" dirty="0"/>
        </a:p>
      </dgm:t>
    </dgm:pt>
    <dgm:pt modelId="{F47E4095-A6C2-4747-8D37-2598997949CB}" type="pres">
      <dgm:prSet presAssocID="{B44863F3-CA87-4567-AC95-76F3C4884C8E}" presName="cycle" presStyleCnt="0">
        <dgm:presLayoutVars>
          <dgm:dir/>
          <dgm:resizeHandles val="exact"/>
        </dgm:presLayoutVars>
      </dgm:prSet>
      <dgm:spPr/>
    </dgm:pt>
    <dgm:pt modelId="{69DD85BA-D78F-4902-9850-4ED2A8C9C0ED}" type="pres">
      <dgm:prSet presAssocID="{3798FCAB-A9EC-4036-BCC8-54FC1B437008}" presName="node" presStyleLbl="node1" presStyleIdx="0" presStyleCnt="5">
        <dgm:presLayoutVars>
          <dgm:bulletEnabled val="1"/>
        </dgm:presLayoutVars>
      </dgm:prSet>
      <dgm:spPr/>
    </dgm:pt>
    <dgm:pt modelId="{678A9CD7-0C39-4D81-9B41-FD5970364CBD}" type="pres">
      <dgm:prSet presAssocID="{12265F30-71FF-4016-AF33-551AA4B7E5C3}" presName="sibTrans" presStyleLbl="sibTrans2D1" presStyleIdx="0" presStyleCnt="5"/>
      <dgm:spPr/>
    </dgm:pt>
    <dgm:pt modelId="{3D14FAA2-56DA-42CE-8DDC-6CC43D104AB0}" type="pres">
      <dgm:prSet presAssocID="{12265F30-71FF-4016-AF33-551AA4B7E5C3}" presName="connectorText" presStyleLbl="sibTrans2D1" presStyleIdx="0" presStyleCnt="5"/>
      <dgm:spPr/>
    </dgm:pt>
    <dgm:pt modelId="{658B2514-ED56-46B2-AB34-1E52AAD4DF6D}" type="pres">
      <dgm:prSet presAssocID="{703EC672-6750-4F3C-885D-DC5101E74A24}" presName="node" presStyleLbl="node1" presStyleIdx="1" presStyleCnt="5">
        <dgm:presLayoutVars>
          <dgm:bulletEnabled val="1"/>
        </dgm:presLayoutVars>
      </dgm:prSet>
      <dgm:spPr/>
    </dgm:pt>
    <dgm:pt modelId="{5428B6CC-6947-432E-B055-E72C9E90B8CA}" type="pres">
      <dgm:prSet presAssocID="{4259A05F-4A2E-450F-BF36-F2A9CF1F827C}" presName="sibTrans" presStyleLbl="sibTrans2D1" presStyleIdx="1" presStyleCnt="5"/>
      <dgm:spPr/>
    </dgm:pt>
    <dgm:pt modelId="{D858338D-9ACC-4B7E-947F-2BD064B55EF1}" type="pres">
      <dgm:prSet presAssocID="{4259A05F-4A2E-450F-BF36-F2A9CF1F827C}" presName="connectorText" presStyleLbl="sibTrans2D1" presStyleIdx="1" presStyleCnt="5"/>
      <dgm:spPr/>
    </dgm:pt>
    <dgm:pt modelId="{B8890C13-3378-4492-9126-B75DD372BB76}" type="pres">
      <dgm:prSet presAssocID="{110D01F7-2EF4-46D4-8F40-E2C30E2AB635}" presName="node" presStyleLbl="node1" presStyleIdx="2" presStyleCnt="5">
        <dgm:presLayoutVars>
          <dgm:bulletEnabled val="1"/>
        </dgm:presLayoutVars>
      </dgm:prSet>
      <dgm:spPr/>
    </dgm:pt>
    <dgm:pt modelId="{90485D9F-4552-417D-AF82-D49CCFEE470C}" type="pres">
      <dgm:prSet presAssocID="{DB89CD92-9D76-4177-9EB8-1927B324D6C2}" presName="sibTrans" presStyleLbl="sibTrans2D1" presStyleIdx="2" presStyleCnt="5"/>
      <dgm:spPr/>
    </dgm:pt>
    <dgm:pt modelId="{EDEE051B-4A1B-4D74-943E-4A4141F90E86}" type="pres">
      <dgm:prSet presAssocID="{DB89CD92-9D76-4177-9EB8-1927B324D6C2}" presName="connectorText" presStyleLbl="sibTrans2D1" presStyleIdx="2" presStyleCnt="5"/>
      <dgm:spPr/>
    </dgm:pt>
    <dgm:pt modelId="{8D9C96B8-24C7-48D4-AB80-142090A65795}" type="pres">
      <dgm:prSet presAssocID="{3B28AFA5-3ADD-4AED-A0BC-A306F51B426D}" presName="node" presStyleLbl="node1" presStyleIdx="3" presStyleCnt="5">
        <dgm:presLayoutVars>
          <dgm:bulletEnabled val="1"/>
        </dgm:presLayoutVars>
      </dgm:prSet>
      <dgm:spPr/>
    </dgm:pt>
    <dgm:pt modelId="{779710A5-DCB9-4EE1-AC17-39CC123E0C94}" type="pres">
      <dgm:prSet presAssocID="{2ABF78EB-0994-4415-8567-A6A8702E2FBF}" presName="sibTrans" presStyleLbl="sibTrans2D1" presStyleIdx="3" presStyleCnt="5"/>
      <dgm:spPr/>
    </dgm:pt>
    <dgm:pt modelId="{B8B96E6C-D8EB-4073-B0A3-19D8E15EA381}" type="pres">
      <dgm:prSet presAssocID="{2ABF78EB-0994-4415-8567-A6A8702E2FBF}" presName="connectorText" presStyleLbl="sibTrans2D1" presStyleIdx="3" presStyleCnt="5"/>
      <dgm:spPr/>
    </dgm:pt>
    <dgm:pt modelId="{0240EBB8-07A1-4326-B015-A19F0E1530D9}" type="pres">
      <dgm:prSet presAssocID="{D24246B8-2BCE-481D-B123-5FD33A0BBBD4}" presName="node" presStyleLbl="node1" presStyleIdx="4" presStyleCnt="5">
        <dgm:presLayoutVars>
          <dgm:bulletEnabled val="1"/>
        </dgm:presLayoutVars>
      </dgm:prSet>
      <dgm:spPr/>
    </dgm:pt>
    <dgm:pt modelId="{AFEF5ED1-5F71-43BF-9771-509FC9E3A9BF}" type="pres">
      <dgm:prSet presAssocID="{A5A4932F-C4DD-4A21-BEB1-5BB8B07C69BC}" presName="sibTrans" presStyleLbl="sibTrans2D1" presStyleIdx="4" presStyleCnt="5"/>
      <dgm:spPr/>
    </dgm:pt>
    <dgm:pt modelId="{9B8D6177-1D6B-4A2F-A69D-6B42A0973E2F}" type="pres">
      <dgm:prSet presAssocID="{A5A4932F-C4DD-4A21-BEB1-5BB8B07C69BC}" presName="connectorText" presStyleLbl="sibTrans2D1" presStyleIdx="4" presStyleCnt="5"/>
      <dgm:spPr/>
    </dgm:pt>
  </dgm:ptLst>
  <dgm:cxnLst>
    <dgm:cxn modelId="{E3FE8509-3496-4722-A5EE-6E3AB964EE50}" srcId="{B44863F3-CA87-4567-AC95-76F3C4884C8E}" destId="{D24246B8-2BCE-481D-B123-5FD33A0BBBD4}" srcOrd="4" destOrd="0" parTransId="{3CED6565-5842-414A-A2B4-583FCA2A9DEC}" sibTransId="{A5A4932F-C4DD-4A21-BEB1-5BB8B07C69BC}"/>
    <dgm:cxn modelId="{032A8809-417C-44F3-BC5E-43253D16E7E3}" type="presOf" srcId="{2ABF78EB-0994-4415-8567-A6A8702E2FBF}" destId="{B8B96E6C-D8EB-4073-B0A3-19D8E15EA381}" srcOrd="1" destOrd="0" presId="urn:microsoft.com/office/officeart/2005/8/layout/cycle2"/>
    <dgm:cxn modelId="{82E09D09-D97F-4356-BAE5-9E81306DD51F}" type="presOf" srcId="{DB89CD92-9D76-4177-9EB8-1927B324D6C2}" destId="{90485D9F-4552-417D-AF82-D49CCFEE470C}" srcOrd="0" destOrd="0" presId="urn:microsoft.com/office/officeart/2005/8/layout/cycle2"/>
    <dgm:cxn modelId="{87513011-13AA-4882-8AB2-EE42B5E9CE6B}" srcId="{B44863F3-CA87-4567-AC95-76F3C4884C8E}" destId="{703EC672-6750-4F3C-885D-DC5101E74A24}" srcOrd="1" destOrd="0" parTransId="{6C49688C-DCC0-4592-8C26-3643FE63F254}" sibTransId="{4259A05F-4A2E-450F-BF36-F2A9CF1F827C}"/>
    <dgm:cxn modelId="{90ADC319-0C84-4925-9BB3-291DC4A780F3}" type="presOf" srcId="{A5A4932F-C4DD-4A21-BEB1-5BB8B07C69BC}" destId="{AFEF5ED1-5F71-43BF-9771-509FC9E3A9BF}" srcOrd="0" destOrd="0" presId="urn:microsoft.com/office/officeart/2005/8/layout/cycle2"/>
    <dgm:cxn modelId="{1F49A21A-0DB4-45FE-8592-BC857B43AD54}" srcId="{B44863F3-CA87-4567-AC95-76F3C4884C8E}" destId="{110D01F7-2EF4-46D4-8F40-E2C30E2AB635}" srcOrd="2" destOrd="0" parTransId="{9898D43C-0449-4794-8B07-478517248DAB}" sibTransId="{DB89CD92-9D76-4177-9EB8-1927B324D6C2}"/>
    <dgm:cxn modelId="{07B72F25-B2E3-4088-A22E-C62C1E867755}" srcId="{B44863F3-CA87-4567-AC95-76F3C4884C8E}" destId="{3B28AFA5-3ADD-4AED-A0BC-A306F51B426D}" srcOrd="3" destOrd="0" parTransId="{79CD7FBC-4AF4-4C43-A0D1-BB4D83DA1694}" sibTransId="{2ABF78EB-0994-4415-8567-A6A8702E2FBF}"/>
    <dgm:cxn modelId="{9F0EA834-D643-4576-92F7-AF11B0AC2666}" type="presOf" srcId="{3B28AFA5-3ADD-4AED-A0BC-A306F51B426D}" destId="{8D9C96B8-24C7-48D4-AB80-142090A65795}" srcOrd="0" destOrd="0" presId="urn:microsoft.com/office/officeart/2005/8/layout/cycle2"/>
    <dgm:cxn modelId="{81E6735B-0DEC-496E-A96C-B7CB6360CF53}" type="presOf" srcId="{4259A05F-4A2E-450F-BF36-F2A9CF1F827C}" destId="{D858338D-9ACC-4B7E-947F-2BD064B55EF1}" srcOrd="1" destOrd="0" presId="urn:microsoft.com/office/officeart/2005/8/layout/cycle2"/>
    <dgm:cxn modelId="{306F725E-0256-4696-823D-10038516B7C1}" type="presOf" srcId="{A5A4932F-C4DD-4A21-BEB1-5BB8B07C69BC}" destId="{9B8D6177-1D6B-4A2F-A69D-6B42A0973E2F}" srcOrd="1" destOrd="0" presId="urn:microsoft.com/office/officeart/2005/8/layout/cycle2"/>
    <dgm:cxn modelId="{6392BA46-EC52-4B47-BCE1-54A219686E26}" type="presOf" srcId="{DB89CD92-9D76-4177-9EB8-1927B324D6C2}" destId="{EDEE051B-4A1B-4D74-943E-4A4141F90E86}" srcOrd="1" destOrd="0" presId="urn:microsoft.com/office/officeart/2005/8/layout/cycle2"/>
    <dgm:cxn modelId="{8074E44B-F6DF-4067-A357-104C599ECC1E}" type="presOf" srcId="{703EC672-6750-4F3C-885D-DC5101E74A24}" destId="{658B2514-ED56-46B2-AB34-1E52AAD4DF6D}" srcOrd="0" destOrd="0" presId="urn:microsoft.com/office/officeart/2005/8/layout/cycle2"/>
    <dgm:cxn modelId="{7A5D0F6C-B558-447E-9870-F447FC395F0D}" type="presOf" srcId="{12265F30-71FF-4016-AF33-551AA4B7E5C3}" destId="{3D14FAA2-56DA-42CE-8DDC-6CC43D104AB0}" srcOrd="1" destOrd="0" presId="urn:microsoft.com/office/officeart/2005/8/layout/cycle2"/>
    <dgm:cxn modelId="{B6B6636E-B71A-4AA6-974A-96CCB644DB23}" type="presOf" srcId="{2ABF78EB-0994-4415-8567-A6A8702E2FBF}" destId="{779710A5-DCB9-4EE1-AC17-39CC123E0C94}" srcOrd="0" destOrd="0" presId="urn:microsoft.com/office/officeart/2005/8/layout/cycle2"/>
    <dgm:cxn modelId="{A6D9AF76-7362-41B2-8A44-76065D9D68EE}" type="presOf" srcId="{D24246B8-2BCE-481D-B123-5FD33A0BBBD4}" destId="{0240EBB8-07A1-4326-B015-A19F0E1530D9}" srcOrd="0" destOrd="0" presId="urn:microsoft.com/office/officeart/2005/8/layout/cycle2"/>
    <dgm:cxn modelId="{56B60584-5C2B-4F4F-84AF-B370383A430C}" type="presOf" srcId="{3798FCAB-A9EC-4036-BCC8-54FC1B437008}" destId="{69DD85BA-D78F-4902-9850-4ED2A8C9C0ED}" srcOrd="0" destOrd="0" presId="urn:microsoft.com/office/officeart/2005/8/layout/cycle2"/>
    <dgm:cxn modelId="{C6082D8F-B8F9-432F-B06C-B54386AFF962}" type="presOf" srcId="{B44863F3-CA87-4567-AC95-76F3C4884C8E}" destId="{F47E4095-A6C2-4747-8D37-2598997949CB}" srcOrd="0" destOrd="0" presId="urn:microsoft.com/office/officeart/2005/8/layout/cycle2"/>
    <dgm:cxn modelId="{E4DEBDA0-0BDB-4A4D-B934-40931F03616A}" type="presOf" srcId="{12265F30-71FF-4016-AF33-551AA4B7E5C3}" destId="{678A9CD7-0C39-4D81-9B41-FD5970364CBD}" srcOrd="0" destOrd="0" presId="urn:microsoft.com/office/officeart/2005/8/layout/cycle2"/>
    <dgm:cxn modelId="{23DD3AB6-C7C3-40BF-966F-339B376A6CCD}" srcId="{B44863F3-CA87-4567-AC95-76F3C4884C8E}" destId="{3798FCAB-A9EC-4036-BCC8-54FC1B437008}" srcOrd="0" destOrd="0" parTransId="{43276F3E-F9A0-436C-9987-0154321C78ED}" sibTransId="{12265F30-71FF-4016-AF33-551AA4B7E5C3}"/>
    <dgm:cxn modelId="{87BFD3FC-C577-4B66-97AE-4BBA5B58DC7B}" type="presOf" srcId="{4259A05F-4A2E-450F-BF36-F2A9CF1F827C}" destId="{5428B6CC-6947-432E-B055-E72C9E90B8CA}" srcOrd="0" destOrd="0" presId="urn:microsoft.com/office/officeart/2005/8/layout/cycle2"/>
    <dgm:cxn modelId="{606FE7FD-8BC1-434C-BCA5-D102FAAE6588}" type="presOf" srcId="{110D01F7-2EF4-46D4-8F40-E2C30E2AB635}" destId="{B8890C13-3378-4492-9126-B75DD372BB76}" srcOrd="0" destOrd="0" presId="urn:microsoft.com/office/officeart/2005/8/layout/cycle2"/>
    <dgm:cxn modelId="{CCC7E621-402B-4235-973F-641888F1F1F0}" type="presParOf" srcId="{F47E4095-A6C2-4747-8D37-2598997949CB}" destId="{69DD85BA-D78F-4902-9850-4ED2A8C9C0ED}" srcOrd="0" destOrd="0" presId="urn:microsoft.com/office/officeart/2005/8/layout/cycle2"/>
    <dgm:cxn modelId="{5DC0D50E-D712-4196-92E9-1CAF1043FAA2}" type="presParOf" srcId="{F47E4095-A6C2-4747-8D37-2598997949CB}" destId="{678A9CD7-0C39-4D81-9B41-FD5970364CBD}" srcOrd="1" destOrd="0" presId="urn:microsoft.com/office/officeart/2005/8/layout/cycle2"/>
    <dgm:cxn modelId="{EC468904-9A57-4CFE-AC9C-EAE84E59D44B}" type="presParOf" srcId="{678A9CD7-0C39-4D81-9B41-FD5970364CBD}" destId="{3D14FAA2-56DA-42CE-8DDC-6CC43D104AB0}" srcOrd="0" destOrd="0" presId="urn:microsoft.com/office/officeart/2005/8/layout/cycle2"/>
    <dgm:cxn modelId="{16F1ECE8-9F47-4B22-ABBE-E79D67F81DE8}" type="presParOf" srcId="{F47E4095-A6C2-4747-8D37-2598997949CB}" destId="{658B2514-ED56-46B2-AB34-1E52AAD4DF6D}" srcOrd="2" destOrd="0" presId="urn:microsoft.com/office/officeart/2005/8/layout/cycle2"/>
    <dgm:cxn modelId="{A2170E4E-3441-4AC3-B87B-7C786DC57FF1}" type="presParOf" srcId="{F47E4095-A6C2-4747-8D37-2598997949CB}" destId="{5428B6CC-6947-432E-B055-E72C9E90B8CA}" srcOrd="3" destOrd="0" presId="urn:microsoft.com/office/officeart/2005/8/layout/cycle2"/>
    <dgm:cxn modelId="{9B46258A-1BF8-48AC-9726-B426F32D8171}" type="presParOf" srcId="{5428B6CC-6947-432E-B055-E72C9E90B8CA}" destId="{D858338D-9ACC-4B7E-947F-2BD064B55EF1}" srcOrd="0" destOrd="0" presId="urn:microsoft.com/office/officeart/2005/8/layout/cycle2"/>
    <dgm:cxn modelId="{23CBEA12-5B3F-4357-9528-1809B7C0FC2E}" type="presParOf" srcId="{F47E4095-A6C2-4747-8D37-2598997949CB}" destId="{B8890C13-3378-4492-9126-B75DD372BB76}" srcOrd="4" destOrd="0" presId="urn:microsoft.com/office/officeart/2005/8/layout/cycle2"/>
    <dgm:cxn modelId="{DEF8D486-86E5-4254-A1B2-DD5A3F4FA2A9}" type="presParOf" srcId="{F47E4095-A6C2-4747-8D37-2598997949CB}" destId="{90485D9F-4552-417D-AF82-D49CCFEE470C}" srcOrd="5" destOrd="0" presId="urn:microsoft.com/office/officeart/2005/8/layout/cycle2"/>
    <dgm:cxn modelId="{2AB498F8-58AA-4B6E-AD71-89E83DAE6736}" type="presParOf" srcId="{90485D9F-4552-417D-AF82-D49CCFEE470C}" destId="{EDEE051B-4A1B-4D74-943E-4A4141F90E86}" srcOrd="0" destOrd="0" presId="urn:microsoft.com/office/officeart/2005/8/layout/cycle2"/>
    <dgm:cxn modelId="{BD2EFC3E-DAC5-4FF5-988D-22B5ED76D6C1}" type="presParOf" srcId="{F47E4095-A6C2-4747-8D37-2598997949CB}" destId="{8D9C96B8-24C7-48D4-AB80-142090A65795}" srcOrd="6" destOrd="0" presId="urn:microsoft.com/office/officeart/2005/8/layout/cycle2"/>
    <dgm:cxn modelId="{C3783C9A-07DD-4FE4-8728-ADA2B88E9F28}" type="presParOf" srcId="{F47E4095-A6C2-4747-8D37-2598997949CB}" destId="{779710A5-DCB9-4EE1-AC17-39CC123E0C94}" srcOrd="7" destOrd="0" presId="urn:microsoft.com/office/officeart/2005/8/layout/cycle2"/>
    <dgm:cxn modelId="{DFB953BA-779A-4A34-B17E-7CE47FF4A9C2}" type="presParOf" srcId="{779710A5-DCB9-4EE1-AC17-39CC123E0C94}" destId="{B8B96E6C-D8EB-4073-B0A3-19D8E15EA381}" srcOrd="0" destOrd="0" presId="urn:microsoft.com/office/officeart/2005/8/layout/cycle2"/>
    <dgm:cxn modelId="{D294D044-4EDF-45CB-8546-B170D626BAA6}" type="presParOf" srcId="{F47E4095-A6C2-4747-8D37-2598997949CB}" destId="{0240EBB8-07A1-4326-B015-A19F0E1530D9}" srcOrd="8" destOrd="0" presId="urn:microsoft.com/office/officeart/2005/8/layout/cycle2"/>
    <dgm:cxn modelId="{1C538E2D-B706-46E2-A21C-9FCB9204B80F}" type="presParOf" srcId="{F47E4095-A6C2-4747-8D37-2598997949CB}" destId="{AFEF5ED1-5F71-43BF-9771-509FC9E3A9BF}" srcOrd="9" destOrd="0" presId="urn:microsoft.com/office/officeart/2005/8/layout/cycle2"/>
    <dgm:cxn modelId="{89457B62-DF06-497A-8350-22D6D69104F2}" type="presParOf" srcId="{AFEF5ED1-5F71-43BF-9771-509FC9E3A9BF}" destId="{9B8D6177-1D6B-4A2F-A69D-6B42A0973E2F}"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2C819-C0B2-496A-9D30-D7ECE0BF31D0}">
      <dsp:nvSpPr>
        <dsp:cNvPr id="0" name=""/>
        <dsp:cNvSpPr/>
      </dsp:nvSpPr>
      <dsp:spPr>
        <a:xfrm rot="16200000">
          <a:off x="250885" y="-249694"/>
          <a:ext cx="2595715" cy="3095104"/>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209" bIns="0" numCol="1" spcCol="1270" anchor="t" anchorCtr="0">
          <a:noAutofit/>
        </a:bodyPr>
        <a:lstStyle/>
        <a:p>
          <a:pPr marL="0" lvl="0" indent="0" algn="l" defTabSz="933450">
            <a:lnSpc>
              <a:spcPct val="90000"/>
            </a:lnSpc>
            <a:spcBef>
              <a:spcPct val="0"/>
            </a:spcBef>
            <a:spcAft>
              <a:spcPct val="35000"/>
            </a:spcAft>
            <a:buNone/>
          </a:pPr>
          <a:r>
            <a:rPr lang="en-US" sz="2100" b="1" kern="1200"/>
            <a:t>Request creation</a:t>
          </a:r>
          <a:endParaRPr lang="en-US" sz="2100" b="1" kern="1200" dirty="0"/>
        </a:p>
        <a:p>
          <a:pPr marL="171450" lvl="1" indent="-171450" algn="l" defTabSz="711200">
            <a:lnSpc>
              <a:spcPct val="90000"/>
            </a:lnSpc>
            <a:spcBef>
              <a:spcPct val="0"/>
            </a:spcBef>
            <a:spcAft>
              <a:spcPct val="15000"/>
            </a:spcAft>
            <a:buFont typeface="+mj-lt"/>
            <a:buAutoNum type="arabicPeriod"/>
          </a:pPr>
          <a:r>
            <a:rPr lang="en-US" sz="1600" kern="1200">
              <a:latin typeface="Arial" panose="020B0604020202020204" pitchFamily="34" charset="0"/>
              <a:cs typeface="Arial" panose="020B0604020202020204" pitchFamily="34" charset="0"/>
            </a:rPr>
            <a:t>Input request creation such as XML, json</a:t>
          </a:r>
          <a:endParaRPr lang="en-US" sz="1600" kern="1200" dirty="0"/>
        </a:p>
        <a:p>
          <a:pPr marL="171450" lvl="1" indent="-171450" algn="l" defTabSz="711200">
            <a:lnSpc>
              <a:spcPct val="90000"/>
            </a:lnSpc>
            <a:spcBef>
              <a:spcPct val="0"/>
            </a:spcBef>
            <a:spcAft>
              <a:spcPct val="15000"/>
            </a:spcAft>
            <a:buFont typeface="+mj-lt"/>
            <a:buAutoNum type="arabicPeriod"/>
          </a:pPr>
          <a:r>
            <a:rPr lang="en-US" sz="1600" kern="1200">
              <a:latin typeface="Arial" panose="020B0604020202020204" pitchFamily="34" charset="0"/>
              <a:cs typeface="Arial" panose="020B0604020202020204" pitchFamily="34" charset="0"/>
            </a:rPr>
            <a:t>Map test data and headers with input request</a:t>
          </a:r>
          <a:endParaRPr lang="en-US" sz="1600" kern="1200" dirty="0"/>
        </a:p>
        <a:p>
          <a:pPr marL="171450" lvl="1" indent="-171450" algn="l" defTabSz="711200">
            <a:lnSpc>
              <a:spcPct val="90000"/>
            </a:lnSpc>
            <a:spcBef>
              <a:spcPct val="0"/>
            </a:spcBef>
            <a:spcAft>
              <a:spcPct val="15000"/>
            </a:spcAft>
            <a:buFont typeface="+mj-lt"/>
            <a:buAutoNum type="arabicPeriod"/>
          </a:pPr>
          <a:r>
            <a:rPr lang="en-US" sz="1600" kern="1200"/>
            <a:t>Encrypt request if needed</a:t>
          </a:r>
          <a:endParaRPr lang="en-US" sz="1600" kern="1200" dirty="0"/>
        </a:p>
      </dsp:txBody>
      <dsp:txXfrm rot="5400000">
        <a:off x="1191" y="519143"/>
        <a:ext cx="3095104" cy="1557429"/>
      </dsp:txXfrm>
    </dsp:sp>
    <dsp:sp modelId="{D8B6A617-BD57-4C9D-A71B-334DD2FBF651}">
      <dsp:nvSpPr>
        <dsp:cNvPr id="0" name=""/>
        <dsp:cNvSpPr/>
      </dsp:nvSpPr>
      <dsp:spPr>
        <a:xfrm rot="16200000">
          <a:off x="3547924" y="-249694"/>
          <a:ext cx="2595715" cy="3095104"/>
        </a:xfrm>
        <a:prstGeom prst="flowChartManualOperation">
          <a:avLst/>
        </a:prstGeom>
        <a:solidFill>
          <a:schemeClr val="accent3">
            <a:hueOff val="6099010"/>
            <a:satOff val="-31311"/>
            <a:lumOff val="-19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209" bIns="0" numCol="1" spcCol="1270" anchor="t" anchorCtr="0">
          <a:noAutofit/>
        </a:bodyPr>
        <a:lstStyle/>
        <a:p>
          <a:pPr marL="0" lvl="0" indent="0" algn="l" defTabSz="933450">
            <a:lnSpc>
              <a:spcPct val="90000"/>
            </a:lnSpc>
            <a:spcBef>
              <a:spcPct val="0"/>
            </a:spcBef>
            <a:spcAft>
              <a:spcPct val="35000"/>
            </a:spcAft>
            <a:buNone/>
          </a:pPr>
          <a:r>
            <a:rPr lang="en-US" sz="2100" b="1" kern="1200"/>
            <a:t>Request submission</a:t>
          </a:r>
          <a:endParaRPr lang="en-US" sz="2100" b="1" kern="1200" dirty="0"/>
        </a:p>
        <a:p>
          <a:pPr marL="171450" lvl="1" indent="-171450" algn="l" defTabSz="711200">
            <a:lnSpc>
              <a:spcPct val="90000"/>
            </a:lnSpc>
            <a:spcBef>
              <a:spcPct val="0"/>
            </a:spcBef>
            <a:spcAft>
              <a:spcPct val="15000"/>
            </a:spcAft>
            <a:buFont typeface="+mj-lt"/>
            <a:buAutoNum type="arabicPeriod"/>
          </a:pPr>
          <a:r>
            <a:rPr lang="en-US" sz="1600" kern="1200">
              <a:latin typeface="Arial" panose="020B0604020202020204" pitchFamily="34" charset="0"/>
              <a:cs typeface="Arial" panose="020B0604020202020204" pitchFamily="34" charset="0"/>
            </a:rPr>
            <a:t>Submit request to API with methods such as get, post etc.,</a:t>
          </a:r>
          <a:endParaRPr lang="en-US" sz="1600" kern="1200" dirty="0"/>
        </a:p>
      </dsp:txBody>
      <dsp:txXfrm rot="5400000">
        <a:off x="3298230" y="519143"/>
        <a:ext cx="3095104" cy="1557429"/>
      </dsp:txXfrm>
    </dsp:sp>
    <dsp:sp modelId="{AF428DC3-C908-4377-BA37-189FE146A259}">
      <dsp:nvSpPr>
        <dsp:cNvPr id="0" name=""/>
        <dsp:cNvSpPr/>
      </dsp:nvSpPr>
      <dsp:spPr>
        <a:xfrm rot="16200000">
          <a:off x="6905360" y="-249694"/>
          <a:ext cx="2595715" cy="3095104"/>
        </a:xfrm>
        <a:prstGeom prst="flowChartManualOperation">
          <a:avLst/>
        </a:prstGeom>
        <a:solidFill>
          <a:schemeClr val="accent3">
            <a:hueOff val="12198019"/>
            <a:satOff val="-62622"/>
            <a:lumOff val="-39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209" bIns="0" numCol="1" spcCol="1270" anchor="t" anchorCtr="0">
          <a:noAutofit/>
        </a:bodyPr>
        <a:lstStyle/>
        <a:p>
          <a:pPr marL="0" lvl="0" indent="0" algn="l" defTabSz="933450">
            <a:lnSpc>
              <a:spcPct val="90000"/>
            </a:lnSpc>
            <a:spcBef>
              <a:spcPct val="0"/>
            </a:spcBef>
            <a:spcAft>
              <a:spcPct val="35000"/>
            </a:spcAft>
            <a:buNone/>
          </a:pPr>
          <a:r>
            <a:rPr lang="en-US" sz="2100" b="1" kern="1200"/>
            <a:t>Response</a:t>
          </a:r>
          <a:endParaRPr lang="en-US" sz="2100" b="1" kern="1200" dirty="0"/>
        </a:p>
        <a:p>
          <a:pPr marL="171450" lvl="1" indent="-171450" algn="l" defTabSz="711200">
            <a:lnSpc>
              <a:spcPct val="90000"/>
            </a:lnSpc>
            <a:spcBef>
              <a:spcPct val="0"/>
            </a:spcBef>
            <a:spcAft>
              <a:spcPct val="15000"/>
            </a:spcAft>
            <a:buFont typeface="+mj-lt"/>
            <a:buAutoNum type="arabicPeriod"/>
          </a:pPr>
          <a:r>
            <a:rPr lang="en-US" sz="1600" kern="1200">
              <a:latin typeface="Arial" panose="020B0604020202020204" pitchFamily="34" charset="0"/>
              <a:cs typeface="Arial" panose="020B0604020202020204" pitchFamily="34" charset="0"/>
            </a:rPr>
            <a:t>Read response and verify the content of the response</a:t>
          </a:r>
          <a:endParaRPr lang="en-US" sz="1600" kern="1200" dirty="0"/>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Report results</a:t>
          </a:r>
          <a:endParaRPr lang="en-US" sz="1600" kern="1200" dirty="0"/>
        </a:p>
      </dsp:txBody>
      <dsp:txXfrm rot="5400000">
        <a:off x="6655666" y="519143"/>
        <a:ext cx="3095104" cy="1557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2EB0D-6A2D-4DD6-AA08-284A908455A4}">
      <dsp:nvSpPr>
        <dsp:cNvPr id="0" name=""/>
        <dsp:cNvSpPr/>
      </dsp:nvSpPr>
      <dsp:spPr>
        <a:xfrm>
          <a:off x="1515" y="76200"/>
          <a:ext cx="1869323" cy="2324099"/>
        </a:xfrm>
        <a:prstGeom prst="roundRect">
          <a:avLst>
            <a:gd name="adj" fmla="val 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Requirements</a:t>
          </a:r>
        </a:p>
      </dsp:txBody>
      <dsp:txXfrm rot="16200000">
        <a:off x="-764432" y="842148"/>
        <a:ext cx="1905761" cy="373864"/>
      </dsp:txXfrm>
    </dsp:sp>
    <dsp:sp modelId="{AB1E37CB-9791-4001-8A79-F37AB95CF2F3}">
      <dsp:nvSpPr>
        <dsp:cNvPr id="0" name=""/>
        <dsp:cNvSpPr/>
      </dsp:nvSpPr>
      <dsp:spPr>
        <a:xfrm>
          <a:off x="375380" y="76200"/>
          <a:ext cx="1392645" cy="23240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GB" sz="1300" kern="1200" dirty="0"/>
            <a:t>Review automation goals &amp; Requirements</a:t>
          </a:r>
          <a:endParaRPr lang="en-US" sz="1300" kern="1200" dirty="0"/>
        </a:p>
        <a:p>
          <a:pPr marL="0" lvl="0" indent="0" algn="l" defTabSz="577850">
            <a:lnSpc>
              <a:spcPct val="90000"/>
            </a:lnSpc>
            <a:spcBef>
              <a:spcPct val="0"/>
            </a:spcBef>
            <a:spcAft>
              <a:spcPct val="35000"/>
            </a:spcAft>
            <a:buNone/>
          </a:pPr>
          <a:endParaRPr lang="en-US" sz="1300" kern="1200" dirty="0"/>
        </a:p>
        <a:p>
          <a:pPr marL="0" lvl="0" indent="0" algn="l" defTabSz="577850">
            <a:lnSpc>
              <a:spcPct val="90000"/>
            </a:lnSpc>
            <a:spcBef>
              <a:spcPct val="0"/>
            </a:spcBef>
            <a:spcAft>
              <a:spcPct val="35000"/>
            </a:spcAft>
            <a:buNone/>
          </a:pPr>
          <a:r>
            <a:rPr lang="en-GB" sz="1300" b="1" kern="1200" dirty="0"/>
            <a:t>Deliverables:</a:t>
          </a:r>
        </a:p>
        <a:p>
          <a:pPr marL="0" lvl="0" indent="0" algn="l" defTabSz="577850">
            <a:lnSpc>
              <a:spcPct val="90000"/>
            </a:lnSpc>
            <a:spcBef>
              <a:spcPct val="0"/>
            </a:spcBef>
            <a:spcAft>
              <a:spcPct val="35000"/>
            </a:spcAft>
            <a:buNone/>
          </a:pPr>
          <a:r>
            <a:rPr lang="en-GB" sz="1300" kern="1200" dirty="0"/>
            <a:t>Automation deliverables List</a:t>
          </a:r>
          <a:endParaRPr lang="en-US" sz="1300" kern="1200" dirty="0"/>
        </a:p>
      </dsp:txBody>
      <dsp:txXfrm>
        <a:off x="375380" y="76200"/>
        <a:ext cx="1392645" cy="2324099"/>
      </dsp:txXfrm>
    </dsp:sp>
    <dsp:sp modelId="{398914D9-872D-41D1-ABB3-4270E82143A5}">
      <dsp:nvSpPr>
        <dsp:cNvPr id="0" name=""/>
        <dsp:cNvSpPr/>
      </dsp:nvSpPr>
      <dsp:spPr>
        <a:xfrm>
          <a:off x="1936265" y="76200"/>
          <a:ext cx="1869323" cy="2324099"/>
        </a:xfrm>
        <a:prstGeom prst="roundRect">
          <a:avLst>
            <a:gd name="adj" fmla="val 5000"/>
          </a:avLst>
        </a:prstGeom>
        <a:solidFill>
          <a:schemeClr val="accent3">
            <a:hueOff val="2439604"/>
            <a:satOff val="-12524"/>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Analyze</a:t>
          </a:r>
        </a:p>
      </dsp:txBody>
      <dsp:txXfrm rot="16200000">
        <a:off x="1170316" y="842148"/>
        <a:ext cx="1905761" cy="373864"/>
      </dsp:txXfrm>
    </dsp:sp>
    <dsp:sp modelId="{FECEBE14-B62A-4B9E-8F6B-80E731492C37}">
      <dsp:nvSpPr>
        <dsp:cNvPr id="0" name=""/>
        <dsp:cNvSpPr/>
      </dsp:nvSpPr>
      <dsp:spPr>
        <a:xfrm rot="5400000">
          <a:off x="1780685" y="1860138"/>
          <a:ext cx="329852" cy="280398"/>
        </a:xfrm>
        <a:prstGeom prst="flowChartExtra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A077AD-10B5-4C66-BFBF-F1D4C22E1F00}">
      <dsp:nvSpPr>
        <dsp:cNvPr id="0" name=""/>
        <dsp:cNvSpPr/>
      </dsp:nvSpPr>
      <dsp:spPr>
        <a:xfrm>
          <a:off x="2310129" y="76200"/>
          <a:ext cx="1392645" cy="23240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r>
            <a:rPr lang="en-US" sz="1300" kern="1200" dirty="0"/>
            <a:t>Define automation scope. Analyze Application and its compatibility.</a:t>
          </a:r>
        </a:p>
        <a:p>
          <a:pPr marL="0" lvl="0" indent="0" algn="l" defTabSz="577850">
            <a:lnSpc>
              <a:spcPct val="90000"/>
            </a:lnSpc>
            <a:spcBef>
              <a:spcPct val="0"/>
            </a:spcBef>
            <a:spcAft>
              <a:spcPct val="35000"/>
            </a:spcAft>
            <a:buNone/>
          </a:pPr>
          <a:endParaRPr lang="en-US" sz="1300" kern="1200" dirty="0"/>
        </a:p>
        <a:p>
          <a:pPr marL="0" lvl="0" indent="0" algn="l" defTabSz="577850">
            <a:lnSpc>
              <a:spcPct val="90000"/>
            </a:lnSpc>
            <a:spcBef>
              <a:spcPct val="0"/>
            </a:spcBef>
            <a:spcAft>
              <a:spcPct val="35000"/>
            </a:spcAft>
            <a:buNone/>
          </a:pPr>
          <a:r>
            <a:rPr lang="en-GB" sz="1300" b="1" kern="1200" dirty="0"/>
            <a:t>Deliverables</a:t>
          </a:r>
          <a:r>
            <a:rPr lang="en-US" sz="1300" b="1" kern="1200" dirty="0"/>
            <a:t>:</a:t>
          </a:r>
        </a:p>
        <a:p>
          <a:pPr marL="0" lvl="0" indent="0" algn="l" defTabSz="577850">
            <a:lnSpc>
              <a:spcPct val="90000"/>
            </a:lnSpc>
            <a:spcBef>
              <a:spcPct val="0"/>
            </a:spcBef>
            <a:spcAft>
              <a:spcPct val="35000"/>
            </a:spcAft>
            <a:buNone/>
          </a:pPr>
          <a:r>
            <a:rPr lang="en-GB" sz="1300" kern="1200" dirty="0"/>
            <a:t>Automation scope, Risk Log &amp; Estimates</a:t>
          </a:r>
          <a:endParaRPr lang="en-US" sz="1300" kern="1200" dirty="0"/>
        </a:p>
      </dsp:txBody>
      <dsp:txXfrm>
        <a:off x="2310129" y="76200"/>
        <a:ext cx="1392645" cy="2324099"/>
      </dsp:txXfrm>
    </dsp:sp>
    <dsp:sp modelId="{6F40DAA9-2CF0-425A-9508-77C994A6114E}">
      <dsp:nvSpPr>
        <dsp:cNvPr id="0" name=""/>
        <dsp:cNvSpPr/>
      </dsp:nvSpPr>
      <dsp:spPr>
        <a:xfrm>
          <a:off x="3871014" y="76200"/>
          <a:ext cx="1869323" cy="2324099"/>
        </a:xfrm>
        <a:prstGeom prst="roundRect">
          <a:avLst>
            <a:gd name="adj" fmla="val 5000"/>
          </a:avLst>
        </a:prstGeom>
        <a:solidFill>
          <a:schemeClr val="accent3">
            <a:hueOff val="4879208"/>
            <a:satOff val="-25049"/>
            <a:lumOff val="-15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Design</a:t>
          </a:r>
        </a:p>
      </dsp:txBody>
      <dsp:txXfrm rot="16200000">
        <a:off x="3105066" y="842148"/>
        <a:ext cx="1905761" cy="373864"/>
      </dsp:txXfrm>
    </dsp:sp>
    <dsp:sp modelId="{7871CABD-6CCF-4F68-ABD6-285F61731538}">
      <dsp:nvSpPr>
        <dsp:cNvPr id="0" name=""/>
        <dsp:cNvSpPr/>
      </dsp:nvSpPr>
      <dsp:spPr>
        <a:xfrm rot="5400000">
          <a:off x="3715435" y="1860138"/>
          <a:ext cx="329852" cy="280398"/>
        </a:xfrm>
        <a:prstGeom prst="flowChartExtract">
          <a:avLst/>
        </a:prstGeom>
        <a:solidFill>
          <a:schemeClr val="lt1">
            <a:hueOff val="0"/>
            <a:satOff val="0"/>
            <a:lumOff val="0"/>
            <a:alphaOff val="0"/>
          </a:schemeClr>
        </a:solidFill>
        <a:ln w="25400" cap="flat" cmpd="sng" algn="ctr">
          <a:solidFill>
            <a:schemeClr val="accent3">
              <a:hueOff val="3049505"/>
              <a:satOff val="-15655"/>
              <a:lumOff val="-9804"/>
              <a:alphaOff val="0"/>
            </a:schemeClr>
          </a:solidFill>
          <a:prstDash val="solid"/>
        </a:ln>
        <a:effectLst/>
      </dsp:spPr>
      <dsp:style>
        <a:lnRef idx="2">
          <a:scrgbClr r="0" g="0" b="0"/>
        </a:lnRef>
        <a:fillRef idx="1">
          <a:scrgbClr r="0" g="0" b="0"/>
        </a:fillRef>
        <a:effectRef idx="0">
          <a:scrgbClr r="0" g="0" b="0"/>
        </a:effectRef>
        <a:fontRef idx="minor"/>
      </dsp:style>
    </dsp:sp>
    <dsp:sp modelId="{D1AF6B38-BA0F-4704-9DDC-EE2A5DF762DB}">
      <dsp:nvSpPr>
        <dsp:cNvPr id="0" name=""/>
        <dsp:cNvSpPr/>
      </dsp:nvSpPr>
      <dsp:spPr>
        <a:xfrm>
          <a:off x="4244879" y="76200"/>
          <a:ext cx="1392645" cy="23240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r>
            <a:rPr lang="en-US" sz="1300" kern="1200" dirty="0"/>
            <a:t>Design automation framework and identify application components for automation</a:t>
          </a:r>
        </a:p>
        <a:p>
          <a:pPr marL="0" lvl="0" indent="0" algn="l" defTabSz="577850">
            <a:lnSpc>
              <a:spcPct val="90000"/>
            </a:lnSpc>
            <a:spcBef>
              <a:spcPct val="0"/>
            </a:spcBef>
            <a:spcAft>
              <a:spcPct val="35000"/>
            </a:spcAft>
            <a:buNone/>
          </a:pPr>
          <a:endParaRPr lang="en-US" sz="1300" kern="1200" dirty="0"/>
        </a:p>
        <a:p>
          <a:pPr marL="0" lvl="0" indent="0" algn="l" defTabSz="577850">
            <a:lnSpc>
              <a:spcPct val="90000"/>
            </a:lnSpc>
            <a:spcBef>
              <a:spcPct val="0"/>
            </a:spcBef>
            <a:spcAft>
              <a:spcPct val="35000"/>
            </a:spcAft>
            <a:buNone/>
          </a:pPr>
          <a:r>
            <a:rPr lang="en-GB" sz="1300" b="1" kern="1200" dirty="0"/>
            <a:t>Deliverables</a:t>
          </a:r>
          <a:r>
            <a:rPr lang="en-US" sz="1300" b="1" kern="1200" dirty="0"/>
            <a:t>:</a:t>
          </a:r>
        </a:p>
        <a:p>
          <a:pPr marL="0" lvl="0" indent="0" algn="l" defTabSz="577850">
            <a:lnSpc>
              <a:spcPct val="90000"/>
            </a:lnSpc>
            <a:spcBef>
              <a:spcPct val="0"/>
            </a:spcBef>
            <a:spcAft>
              <a:spcPct val="35000"/>
            </a:spcAft>
            <a:buNone/>
          </a:pPr>
          <a:r>
            <a:rPr lang="en-US" sz="1300" kern="1200" dirty="0"/>
            <a:t>Automation plan includes model, standards, type of suites.</a:t>
          </a:r>
        </a:p>
      </dsp:txBody>
      <dsp:txXfrm>
        <a:off x="4244879" y="76200"/>
        <a:ext cx="1392645" cy="2324099"/>
      </dsp:txXfrm>
    </dsp:sp>
    <dsp:sp modelId="{D7AD41EE-0FBB-4AB0-AC7E-BDBFCA42AFEF}">
      <dsp:nvSpPr>
        <dsp:cNvPr id="0" name=""/>
        <dsp:cNvSpPr/>
      </dsp:nvSpPr>
      <dsp:spPr>
        <a:xfrm>
          <a:off x="5805764" y="76200"/>
          <a:ext cx="1869323" cy="2324099"/>
        </a:xfrm>
        <a:prstGeom prst="roundRect">
          <a:avLst>
            <a:gd name="adj" fmla="val 5000"/>
          </a:avLst>
        </a:prstGeom>
        <a:solidFill>
          <a:schemeClr val="accent3">
            <a:hueOff val="7318812"/>
            <a:satOff val="-37573"/>
            <a:lumOff val="-235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Develop</a:t>
          </a:r>
        </a:p>
      </dsp:txBody>
      <dsp:txXfrm rot="16200000">
        <a:off x="5039815" y="842148"/>
        <a:ext cx="1905761" cy="373864"/>
      </dsp:txXfrm>
    </dsp:sp>
    <dsp:sp modelId="{72422E37-D356-486F-A61F-23D19CC22595}">
      <dsp:nvSpPr>
        <dsp:cNvPr id="0" name=""/>
        <dsp:cNvSpPr/>
      </dsp:nvSpPr>
      <dsp:spPr>
        <a:xfrm rot="5400000">
          <a:off x="5650184" y="1860138"/>
          <a:ext cx="329852" cy="280398"/>
        </a:xfrm>
        <a:prstGeom prst="flowChartExtract">
          <a:avLst/>
        </a:prstGeom>
        <a:solidFill>
          <a:schemeClr val="lt1">
            <a:hueOff val="0"/>
            <a:satOff val="0"/>
            <a:lumOff val="0"/>
            <a:alphaOff val="0"/>
          </a:schemeClr>
        </a:solidFill>
        <a:ln w="25400" cap="flat" cmpd="sng" algn="ctr">
          <a:solidFill>
            <a:schemeClr val="accent3">
              <a:hueOff val="6099010"/>
              <a:satOff val="-31311"/>
              <a:lumOff val="-19607"/>
              <a:alphaOff val="0"/>
            </a:schemeClr>
          </a:solidFill>
          <a:prstDash val="solid"/>
        </a:ln>
        <a:effectLst/>
      </dsp:spPr>
      <dsp:style>
        <a:lnRef idx="2">
          <a:scrgbClr r="0" g="0" b="0"/>
        </a:lnRef>
        <a:fillRef idx="1">
          <a:scrgbClr r="0" g="0" b="0"/>
        </a:fillRef>
        <a:effectRef idx="0">
          <a:scrgbClr r="0" g="0" b="0"/>
        </a:effectRef>
        <a:fontRef idx="minor"/>
      </dsp:style>
    </dsp:sp>
    <dsp:sp modelId="{E3E7B5F8-A5AE-450F-950E-0E435AFF4F14}">
      <dsp:nvSpPr>
        <dsp:cNvPr id="0" name=""/>
        <dsp:cNvSpPr/>
      </dsp:nvSpPr>
      <dsp:spPr>
        <a:xfrm>
          <a:off x="6179628" y="76200"/>
          <a:ext cx="1392645" cy="23240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r>
            <a:rPr lang="en-US" sz="1300" kern="1200" dirty="0"/>
            <a:t>Automate test cases and perform unit testing</a:t>
          </a:r>
        </a:p>
        <a:p>
          <a:pPr marL="0" lvl="0" indent="0" algn="l" defTabSz="577850">
            <a:lnSpc>
              <a:spcPct val="90000"/>
            </a:lnSpc>
            <a:spcBef>
              <a:spcPct val="0"/>
            </a:spcBef>
            <a:spcAft>
              <a:spcPct val="35000"/>
            </a:spcAft>
            <a:buNone/>
          </a:pPr>
          <a:endParaRPr lang="en-US" sz="1300" kern="1200" dirty="0"/>
        </a:p>
        <a:p>
          <a:pPr marL="0" lvl="0" indent="0" algn="l" defTabSz="577850">
            <a:lnSpc>
              <a:spcPct val="90000"/>
            </a:lnSpc>
            <a:spcBef>
              <a:spcPct val="0"/>
            </a:spcBef>
            <a:spcAft>
              <a:spcPct val="35000"/>
            </a:spcAft>
            <a:buNone/>
          </a:pPr>
          <a:r>
            <a:rPr lang="en-US" sz="1300" b="1" kern="1200" dirty="0"/>
            <a:t>Deliverables:</a:t>
          </a:r>
        </a:p>
        <a:p>
          <a:pPr marL="0" lvl="0" indent="0" algn="l" defTabSz="577850">
            <a:lnSpc>
              <a:spcPct val="90000"/>
            </a:lnSpc>
            <a:spcBef>
              <a:spcPct val="0"/>
            </a:spcBef>
            <a:spcAft>
              <a:spcPct val="35000"/>
            </a:spcAft>
            <a:buNone/>
          </a:pPr>
          <a:r>
            <a:rPr lang="en-US" sz="1300" kern="1200" dirty="0"/>
            <a:t>Automated test suite</a:t>
          </a:r>
        </a:p>
      </dsp:txBody>
      <dsp:txXfrm>
        <a:off x="6179628" y="76200"/>
        <a:ext cx="1392645" cy="2324099"/>
      </dsp:txXfrm>
    </dsp:sp>
    <dsp:sp modelId="{8CA9F918-4EDD-4CF5-AA39-ADC64953F9EC}">
      <dsp:nvSpPr>
        <dsp:cNvPr id="0" name=""/>
        <dsp:cNvSpPr/>
      </dsp:nvSpPr>
      <dsp:spPr>
        <a:xfrm>
          <a:off x="7740513" y="76200"/>
          <a:ext cx="1734171" cy="2324099"/>
        </a:xfrm>
        <a:prstGeom prst="roundRect">
          <a:avLst>
            <a:gd name="adj" fmla="val 5000"/>
          </a:avLst>
        </a:prstGeom>
        <a:solidFill>
          <a:schemeClr val="accent3">
            <a:hueOff val="9758416"/>
            <a:satOff val="-50098"/>
            <a:lumOff val="-313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Test &amp; Sign off</a:t>
          </a:r>
        </a:p>
      </dsp:txBody>
      <dsp:txXfrm rot="16200000">
        <a:off x="6961049" y="855663"/>
        <a:ext cx="1905761" cy="346834"/>
      </dsp:txXfrm>
    </dsp:sp>
    <dsp:sp modelId="{635468DE-086B-4FC4-B812-C10835D1FAC0}">
      <dsp:nvSpPr>
        <dsp:cNvPr id="0" name=""/>
        <dsp:cNvSpPr/>
      </dsp:nvSpPr>
      <dsp:spPr>
        <a:xfrm rot="5400000">
          <a:off x="7584934" y="1860138"/>
          <a:ext cx="329852" cy="280398"/>
        </a:xfrm>
        <a:prstGeom prst="flowChartExtract">
          <a:avLst/>
        </a:prstGeom>
        <a:solidFill>
          <a:schemeClr val="lt1">
            <a:hueOff val="0"/>
            <a:satOff val="0"/>
            <a:lumOff val="0"/>
            <a:alphaOff val="0"/>
          </a:schemeClr>
        </a:solidFill>
        <a:ln w="25400" cap="flat" cmpd="sng" algn="ctr">
          <a:solidFill>
            <a:schemeClr val="accent3">
              <a:hueOff val="9148515"/>
              <a:satOff val="-46966"/>
              <a:lumOff val="-29411"/>
              <a:alphaOff val="0"/>
            </a:schemeClr>
          </a:solidFill>
          <a:prstDash val="solid"/>
        </a:ln>
        <a:effectLst/>
      </dsp:spPr>
      <dsp:style>
        <a:lnRef idx="2">
          <a:scrgbClr r="0" g="0" b="0"/>
        </a:lnRef>
        <a:fillRef idx="1">
          <a:scrgbClr r="0" g="0" b="0"/>
        </a:fillRef>
        <a:effectRef idx="0">
          <a:scrgbClr r="0" g="0" b="0"/>
        </a:effectRef>
        <a:fontRef idx="minor"/>
      </dsp:style>
    </dsp:sp>
    <dsp:sp modelId="{CE646F2C-8D19-489B-AAA4-5C98B627E8F0}">
      <dsp:nvSpPr>
        <dsp:cNvPr id="0" name=""/>
        <dsp:cNvSpPr/>
      </dsp:nvSpPr>
      <dsp:spPr>
        <a:xfrm>
          <a:off x="8097146" y="76200"/>
          <a:ext cx="1291957" cy="23240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r>
            <a:rPr lang="en-US" sz="1300" kern="1200" dirty="0"/>
            <a:t>End to end testing of automated test cases and review of automation assets.</a:t>
          </a:r>
        </a:p>
        <a:p>
          <a:pPr marL="0" lvl="0" indent="0" algn="l" defTabSz="577850">
            <a:lnSpc>
              <a:spcPct val="90000"/>
            </a:lnSpc>
            <a:spcBef>
              <a:spcPct val="0"/>
            </a:spcBef>
            <a:spcAft>
              <a:spcPct val="35000"/>
            </a:spcAft>
            <a:buNone/>
          </a:pPr>
          <a:endParaRPr lang="en-US" sz="1300" kern="1200" dirty="0"/>
        </a:p>
        <a:p>
          <a:pPr marL="0" lvl="0" indent="0" algn="l" defTabSz="577850">
            <a:lnSpc>
              <a:spcPct val="90000"/>
            </a:lnSpc>
            <a:spcBef>
              <a:spcPct val="0"/>
            </a:spcBef>
            <a:spcAft>
              <a:spcPct val="35000"/>
            </a:spcAft>
            <a:buNone/>
          </a:pPr>
          <a:r>
            <a:rPr lang="en-US" sz="1300" b="1" kern="1200" dirty="0"/>
            <a:t>Deliverables:</a:t>
          </a:r>
        </a:p>
        <a:p>
          <a:pPr marL="0" lvl="0" indent="0" algn="l" defTabSz="577850">
            <a:lnSpc>
              <a:spcPct val="90000"/>
            </a:lnSpc>
            <a:spcBef>
              <a:spcPct val="0"/>
            </a:spcBef>
            <a:spcAft>
              <a:spcPct val="35000"/>
            </a:spcAft>
            <a:buNone/>
          </a:pPr>
          <a:r>
            <a:rPr lang="en-US" sz="1300" b="0" kern="1200" dirty="0"/>
            <a:t>Review, Results &amp; Sign off</a:t>
          </a:r>
        </a:p>
        <a:p>
          <a:pPr marL="0" lvl="0" indent="0" algn="l" defTabSz="577850">
            <a:lnSpc>
              <a:spcPct val="90000"/>
            </a:lnSpc>
            <a:spcBef>
              <a:spcPct val="0"/>
            </a:spcBef>
            <a:spcAft>
              <a:spcPct val="35000"/>
            </a:spcAft>
            <a:buNone/>
          </a:pPr>
          <a:endParaRPr lang="en-US" sz="1300" kern="1200" dirty="0"/>
        </a:p>
      </dsp:txBody>
      <dsp:txXfrm>
        <a:off x="8097146" y="76200"/>
        <a:ext cx="1291957" cy="2324099"/>
      </dsp:txXfrm>
    </dsp:sp>
    <dsp:sp modelId="{A92B6006-D3FD-4564-90FE-FAC8B444959F}">
      <dsp:nvSpPr>
        <dsp:cNvPr id="0" name=""/>
        <dsp:cNvSpPr/>
      </dsp:nvSpPr>
      <dsp:spPr>
        <a:xfrm>
          <a:off x="9541625" y="89681"/>
          <a:ext cx="1869323" cy="2324099"/>
        </a:xfrm>
        <a:prstGeom prst="roundRect">
          <a:avLst>
            <a:gd name="adj" fmla="val 5000"/>
          </a:avLst>
        </a:prstGeom>
        <a:solidFill>
          <a:schemeClr val="accent3">
            <a:hueOff val="12198019"/>
            <a:satOff val="-62622"/>
            <a:lumOff val="-39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n-US" sz="1500" kern="1200" dirty="0"/>
            <a:t>Execution &amp; Maint.</a:t>
          </a:r>
        </a:p>
      </dsp:txBody>
      <dsp:txXfrm rot="16200000">
        <a:off x="8775676" y="855630"/>
        <a:ext cx="1905761" cy="373864"/>
      </dsp:txXfrm>
    </dsp:sp>
    <dsp:sp modelId="{75B65AF9-8A4F-4C6F-93C8-93368102161E}">
      <dsp:nvSpPr>
        <dsp:cNvPr id="0" name=""/>
        <dsp:cNvSpPr/>
      </dsp:nvSpPr>
      <dsp:spPr>
        <a:xfrm rot="5400000">
          <a:off x="9384531" y="1860138"/>
          <a:ext cx="329852" cy="280398"/>
        </a:xfrm>
        <a:prstGeom prst="flowChartExtract">
          <a:avLst/>
        </a:prstGeom>
        <a:solidFill>
          <a:schemeClr val="lt1">
            <a:hueOff val="0"/>
            <a:satOff val="0"/>
            <a:lumOff val="0"/>
            <a:alphaOff val="0"/>
          </a:schemeClr>
        </a:solidFill>
        <a:ln w="25400" cap="flat" cmpd="sng" algn="ctr">
          <a:solidFill>
            <a:schemeClr val="accent3">
              <a:hueOff val="12198019"/>
              <a:satOff val="-62622"/>
              <a:lumOff val="-39215"/>
              <a:alphaOff val="0"/>
            </a:schemeClr>
          </a:solidFill>
          <a:prstDash val="solid"/>
        </a:ln>
        <a:effectLst/>
      </dsp:spPr>
      <dsp:style>
        <a:lnRef idx="2">
          <a:scrgbClr r="0" g="0" b="0"/>
        </a:lnRef>
        <a:fillRef idx="1">
          <a:scrgbClr r="0" g="0" b="0"/>
        </a:fillRef>
        <a:effectRef idx="0">
          <a:scrgbClr r="0" g="0" b="0"/>
        </a:effectRef>
        <a:fontRef idx="minor"/>
      </dsp:style>
    </dsp:sp>
    <dsp:sp modelId="{94CEDF8E-F4E5-4FF3-ACFC-7F5361EA98D5}">
      <dsp:nvSpPr>
        <dsp:cNvPr id="0" name=""/>
        <dsp:cNvSpPr/>
      </dsp:nvSpPr>
      <dsp:spPr>
        <a:xfrm>
          <a:off x="9915489" y="89681"/>
          <a:ext cx="1392645" cy="23240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r>
            <a:rPr lang="en-US" sz="1300" kern="1200" dirty="0"/>
            <a:t>Automate/Update test cases based on new requirement, test and sign off the new/updated test cases</a:t>
          </a:r>
        </a:p>
        <a:p>
          <a:pPr marL="0" lvl="0" indent="0" algn="l" defTabSz="577850">
            <a:lnSpc>
              <a:spcPct val="90000"/>
            </a:lnSpc>
            <a:spcBef>
              <a:spcPct val="0"/>
            </a:spcBef>
            <a:spcAft>
              <a:spcPct val="35000"/>
            </a:spcAft>
            <a:buNone/>
          </a:pPr>
          <a:endParaRPr lang="en-US" sz="1300" kern="1200" dirty="0"/>
        </a:p>
        <a:p>
          <a:pPr marL="0" lvl="0" indent="0" algn="l" defTabSz="577850">
            <a:lnSpc>
              <a:spcPct val="90000"/>
            </a:lnSpc>
            <a:spcBef>
              <a:spcPct val="0"/>
            </a:spcBef>
            <a:spcAft>
              <a:spcPct val="35000"/>
            </a:spcAft>
            <a:buNone/>
          </a:pPr>
          <a:r>
            <a:rPr lang="en-US" sz="1300" b="1" kern="1200" dirty="0"/>
            <a:t>Deliverables: </a:t>
          </a:r>
          <a:r>
            <a:rPr lang="en-US" sz="1300" b="0" kern="1200" dirty="0"/>
            <a:t>Automated test suite, Review and sign off</a:t>
          </a:r>
        </a:p>
      </dsp:txBody>
      <dsp:txXfrm>
        <a:off x="9915489" y="89681"/>
        <a:ext cx="1392645" cy="2324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80A00-9AB8-48AE-A959-94BCD8F0FEFB}">
      <dsp:nvSpPr>
        <dsp:cNvPr id="0" name=""/>
        <dsp:cNvSpPr/>
      </dsp:nvSpPr>
      <dsp:spPr>
        <a:xfrm>
          <a:off x="1572358" y="1046810"/>
          <a:ext cx="909664" cy="838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Payment API</a:t>
          </a:r>
        </a:p>
      </dsp:txBody>
      <dsp:txXfrm>
        <a:off x="1613297" y="1087749"/>
        <a:ext cx="827786" cy="756761"/>
      </dsp:txXfrm>
    </dsp:sp>
    <dsp:sp modelId="{19811AB7-2A98-4366-9273-0AF9202834E7}">
      <dsp:nvSpPr>
        <dsp:cNvPr id="0" name=""/>
        <dsp:cNvSpPr/>
      </dsp:nvSpPr>
      <dsp:spPr>
        <a:xfrm rot="16142508">
          <a:off x="1861831" y="891090"/>
          <a:ext cx="311481" cy="0"/>
        </a:xfrm>
        <a:custGeom>
          <a:avLst/>
          <a:gdLst/>
          <a:ahLst/>
          <a:cxnLst/>
          <a:rect l="0" t="0" r="0" b="0"/>
          <a:pathLst>
            <a:path>
              <a:moveTo>
                <a:pt x="0" y="0"/>
              </a:moveTo>
              <a:lnTo>
                <a:pt x="31148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A8AFE-9362-4A24-9930-C23A76B22A7C}">
      <dsp:nvSpPr>
        <dsp:cNvPr id="0" name=""/>
        <dsp:cNvSpPr/>
      </dsp:nvSpPr>
      <dsp:spPr>
        <a:xfrm>
          <a:off x="1104672" y="362009"/>
          <a:ext cx="1814347" cy="3733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Messaging service</a:t>
          </a:r>
        </a:p>
      </dsp:txBody>
      <dsp:txXfrm>
        <a:off x="1122898" y="380235"/>
        <a:ext cx="1777895" cy="336910"/>
      </dsp:txXfrm>
    </dsp:sp>
    <dsp:sp modelId="{EBAD7D8E-11D6-4BB2-B836-6D21CB196BA2}">
      <dsp:nvSpPr>
        <dsp:cNvPr id="0" name=""/>
        <dsp:cNvSpPr/>
      </dsp:nvSpPr>
      <dsp:spPr>
        <a:xfrm rot="2153520">
          <a:off x="2443976" y="1912747"/>
          <a:ext cx="400746" cy="0"/>
        </a:xfrm>
        <a:custGeom>
          <a:avLst/>
          <a:gdLst/>
          <a:ahLst/>
          <a:cxnLst/>
          <a:rect l="0" t="0" r="0" b="0"/>
          <a:pathLst>
            <a:path>
              <a:moveTo>
                <a:pt x="0" y="0"/>
              </a:moveTo>
              <a:lnTo>
                <a:pt x="40074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EC3094-3A63-41F0-9E40-5F5F53B934FD}">
      <dsp:nvSpPr>
        <dsp:cNvPr id="0" name=""/>
        <dsp:cNvSpPr/>
      </dsp:nvSpPr>
      <dsp:spPr>
        <a:xfrm>
          <a:off x="2143364" y="2030218"/>
          <a:ext cx="1673027" cy="250679"/>
        </a:xfrm>
        <a:prstGeom prst="roundRect">
          <a:avLst/>
        </a:prstGeom>
        <a:solidFill>
          <a:srgbClr val="004D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Bank service</a:t>
          </a:r>
        </a:p>
      </dsp:txBody>
      <dsp:txXfrm>
        <a:off x="2155601" y="2042455"/>
        <a:ext cx="1648553" cy="226205"/>
      </dsp:txXfrm>
    </dsp:sp>
    <dsp:sp modelId="{2CDD66CB-61D8-4D86-BB73-C48D6F6D411D}">
      <dsp:nvSpPr>
        <dsp:cNvPr id="0" name=""/>
        <dsp:cNvSpPr/>
      </dsp:nvSpPr>
      <dsp:spPr>
        <a:xfrm rot="8669052">
          <a:off x="1177007" y="1917360"/>
          <a:ext cx="435898" cy="0"/>
        </a:xfrm>
        <a:custGeom>
          <a:avLst/>
          <a:gdLst/>
          <a:ahLst/>
          <a:cxnLst/>
          <a:rect l="0" t="0" r="0" b="0"/>
          <a:pathLst>
            <a:path>
              <a:moveTo>
                <a:pt x="0" y="0"/>
              </a:moveTo>
              <a:lnTo>
                <a:pt x="43589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B9471-9BD7-409D-B0B5-D633BD889094}">
      <dsp:nvSpPr>
        <dsp:cNvPr id="0" name=""/>
        <dsp:cNvSpPr/>
      </dsp:nvSpPr>
      <dsp:spPr>
        <a:xfrm>
          <a:off x="267300" y="2043973"/>
          <a:ext cx="1587815" cy="2231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Authentication service</a:t>
          </a:r>
        </a:p>
      </dsp:txBody>
      <dsp:txXfrm>
        <a:off x="278194" y="2054867"/>
        <a:ext cx="1566027" cy="2013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80A00-9AB8-48AE-A959-94BCD8F0FEFB}">
      <dsp:nvSpPr>
        <dsp:cNvPr id="0" name=""/>
        <dsp:cNvSpPr/>
      </dsp:nvSpPr>
      <dsp:spPr>
        <a:xfrm>
          <a:off x="1636841" y="1158213"/>
          <a:ext cx="780697" cy="6140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Payment API</a:t>
          </a:r>
        </a:p>
      </dsp:txBody>
      <dsp:txXfrm>
        <a:off x="1666819" y="1188191"/>
        <a:ext cx="720741" cy="554137"/>
      </dsp:txXfrm>
    </dsp:sp>
    <dsp:sp modelId="{19811AB7-2A98-4366-9273-0AF9202834E7}">
      <dsp:nvSpPr>
        <dsp:cNvPr id="0" name=""/>
        <dsp:cNvSpPr/>
      </dsp:nvSpPr>
      <dsp:spPr>
        <a:xfrm rot="16142508">
          <a:off x="1806626" y="946357"/>
          <a:ext cx="423770" cy="0"/>
        </a:xfrm>
        <a:custGeom>
          <a:avLst/>
          <a:gdLst/>
          <a:ahLst/>
          <a:cxnLst/>
          <a:rect l="0" t="0" r="0" b="0"/>
          <a:pathLst>
            <a:path>
              <a:moveTo>
                <a:pt x="0" y="0"/>
              </a:moveTo>
              <a:lnTo>
                <a:pt x="42377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A8AFE-9362-4A24-9930-C23A76B22A7C}">
      <dsp:nvSpPr>
        <dsp:cNvPr id="0" name=""/>
        <dsp:cNvSpPr/>
      </dsp:nvSpPr>
      <dsp:spPr>
        <a:xfrm>
          <a:off x="1331459" y="361139"/>
          <a:ext cx="1360772" cy="3733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66725">
            <a:lnSpc>
              <a:spcPct val="90000"/>
            </a:lnSpc>
            <a:spcBef>
              <a:spcPct val="0"/>
            </a:spcBef>
            <a:spcAft>
              <a:spcPct val="35000"/>
            </a:spcAft>
            <a:buNone/>
          </a:pPr>
          <a:r>
            <a:rPr lang="en-US" sz="1050" kern="1200" dirty="0"/>
            <a:t>Messaging service</a:t>
          </a:r>
        </a:p>
      </dsp:txBody>
      <dsp:txXfrm>
        <a:off x="1349685" y="379365"/>
        <a:ext cx="1324320" cy="336910"/>
      </dsp:txXfrm>
    </dsp:sp>
    <dsp:sp modelId="{EBAD7D8E-11D6-4BB2-B836-6D21CB196BA2}">
      <dsp:nvSpPr>
        <dsp:cNvPr id="0" name=""/>
        <dsp:cNvSpPr/>
      </dsp:nvSpPr>
      <dsp:spPr>
        <a:xfrm rot="1754136">
          <a:off x="2387156" y="1800229"/>
          <a:ext cx="477035" cy="0"/>
        </a:xfrm>
        <a:custGeom>
          <a:avLst/>
          <a:gdLst/>
          <a:ahLst/>
          <a:cxnLst/>
          <a:rect l="0" t="0" r="0" b="0"/>
          <a:pathLst>
            <a:path>
              <a:moveTo>
                <a:pt x="0" y="0"/>
              </a:moveTo>
              <a:lnTo>
                <a:pt x="47703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EC3094-3A63-41F0-9E40-5F5F53B934FD}">
      <dsp:nvSpPr>
        <dsp:cNvPr id="0" name=""/>
        <dsp:cNvSpPr/>
      </dsp:nvSpPr>
      <dsp:spPr>
        <a:xfrm>
          <a:off x="2224346" y="1916722"/>
          <a:ext cx="1673027" cy="254159"/>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66725">
            <a:lnSpc>
              <a:spcPct val="90000"/>
            </a:lnSpc>
            <a:spcBef>
              <a:spcPct val="0"/>
            </a:spcBef>
            <a:spcAft>
              <a:spcPct val="35000"/>
            </a:spcAft>
            <a:buNone/>
          </a:pPr>
          <a:r>
            <a:rPr lang="en-US" sz="1050" kern="1200" dirty="0"/>
            <a:t>Service virtualization tool</a:t>
          </a:r>
        </a:p>
      </dsp:txBody>
      <dsp:txXfrm>
        <a:off x="2236753" y="1929129"/>
        <a:ext cx="1648213" cy="229345"/>
      </dsp:txXfrm>
    </dsp:sp>
    <dsp:sp modelId="{2CDD66CB-61D8-4D86-BB73-C48D6F6D411D}">
      <dsp:nvSpPr>
        <dsp:cNvPr id="0" name=""/>
        <dsp:cNvSpPr/>
      </dsp:nvSpPr>
      <dsp:spPr>
        <a:xfrm rot="9044460">
          <a:off x="1095406" y="1825277"/>
          <a:ext cx="578327" cy="0"/>
        </a:xfrm>
        <a:custGeom>
          <a:avLst/>
          <a:gdLst/>
          <a:ahLst/>
          <a:cxnLst/>
          <a:rect l="0" t="0" r="0" b="0"/>
          <a:pathLst>
            <a:path>
              <a:moveTo>
                <a:pt x="0" y="0"/>
              </a:moveTo>
              <a:lnTo>
                <a:pt x="57832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B9471-9BD7-409D-B0B5-D633BD889094}">
      <dsp:nvSpPr>
        <dsp:cNvPr id="0" name=""/>
        <dsp:cNvSpPr/>
      </dsp:nvSpPr>
      <dsp:spPr>
        <a:xfrm>
          <a:off x="139210" y="1966608"/>
          <a:ext cx="1587815" cy="2231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66725">
            <a:lnSpc>
              <a:spcPct val="90000"/>
            </a:lnSpc>
            <a:spcBef>
              <a:spcPct val="0"/>
            </a:spcBef>
            <a:spcAft>
              <a:spcPct val="35000"/>
            </a:spcAft>
            <a:buNone/>
          </a:pPr>
          <a:r>
            <a:rPr lang="en-US" sz="1050" kern="1200" dirty="0"/>
            <a:t>Authentication service</a:t>
          </a:r>
        </a:p>
      </dsp:txBody>
      <dsp:txXfrm>
        <a:off x="150104" y="1977502"/>
        <a:ext cx="1566027" cy="2013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88512-F1FB-4667-A226-A8F059004A01}">
      <dsp:nvSpPr>
        <dsp:cNvPr id="0" name=""/>
        <dsp:cNvSpPr/>
      </dsp:nvSpPr>
      <dsp:spPr>
        <a:xfrm>
          <a:off x="0" y="391550"/>
          <a:ext cx="289560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Continuous Testing</a:t>
          </a:r>
        </a:p>
      </dsp:txBody>
      <dsp:txXfrm>
        <a:off x="0" y="391550"/>
        <a:ext cx="2895600" cy="1287000"/>
      </dsp:txXfrm>
    </dsp:sp>
    <dsp:sp modelId="{D195AA53-54E3-419B-AFBD-7154777554C4}">
      <dsp:nvSpPr>
        <dsp:cNvPr id="0" name=""/>
        <dsp:cNvSpPr/>
      </dsp:nvSpPr>
      <dsp:spPr>
        <a:xfrm>
          <a:off x="2895599" y="270893"/>
          <a:ext cx="579120" cy="152831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D5E5E-9362-4CF8-B60F-5ED82597870F}">
      <dsp:nvSpPr>
        <dsp:cNvPr id="0" name=""/>
        <dsp:cNvSpPr/>
      </dsp:nvSpPr>
      <dsp:spPr>
        <a:xfrm>
          <a:off x="3706367" y="270893"/>
          <a:ext cx="7876032" cy="1528312"/>
        </a:xfrm>
        <a:prstGeom prst="rect">
          <a:avLst/>
        </a:prstGeom>
        <a:solidFill>
          <a:schemeClr val="accent1">
            <a:hueOff val="0"/>
            <a:satOff val="0"/>
            <a:lumOff val="0"/>
            <a:alphaOff val="0"/>
          </a:schemeClr>
        </a:solidFill>
        <a:ln w="25400" cap="flat" cmpd="sng" algn="ctr">
          <a:solidFill>
            <a:srgbClr val="FF3C0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a:t>Continuous testing aims for continuous early feedback at each check point. This process brings testing closer to DevOPs process.</a:t>
          </a:r>
        </a:p>
        <a:p>
          <a:pPr marL="171450" lvl="1" indent="-171450" algn="just" defTabSz="711200">
            <a:lnSpc>
              <a:spcPct val="90000"/>
            </a:lnSpc>
            <a:spcBef>
              <a:spcPct val="0"/>
            </a:spcBef>
            <a:spcAft>
              <a:spcPct val="15000"/>
            </a:spcAft>
            <a:buChar char="•"/>
          </a:pPr>
          <a:r>
            <a:rPr lang="en-US" sz="1600" kern="1200" dirty="0"/>
            <a:t>Continuous testing requires an automation tool which can : </a:t>
          </a:r>
        </a:p>
        <a:p>
          <a:pPr marL="342900" lvl="2" indent="-171450" algn="just" defTabSz="711200">
            <a:lnSpc>
              <a:spcPct val="90000"/>
            </a:lnSpc>
            <a:spcBef>
              <a:spcPct val="0"/>
            </a:spcBef>
            <a:spcAft>
              <a:spcPct val="15000"/>
            </a:spcAft>
            <a:buFont typeface="Courier New" panose="02070309020205020404" pitchFamily="49" charset="0"/>
            <a:buChar char="o"/>
          </a:pPr>
          <a:r>
            <a:rPr lang="en-US" sz="1600" kern="1200" dirty="0"/>
            <a:t>performs distributed execution to cover parallel execution</a:t>
          </a:r>
        </a:p>
        <a:p>
          <a:pPr marL="342900" lvl="2" indent="-171450" algn="just" defTabSz="711200">
            <a:lnSpc>
              <a:spcPct val="90000"/>
            </a:lnSpc>
            <a:spcBef>
              <a:spcPct val="0"/>
            </a:spcBef>
            <a:spcAft>
              <a:spcPct val="15000"/>
            </a:spcAft>
            <a:buFont typeface="Courier New" panose="02070309020205020404" pitchFamily="49" charset="0"/>
            <a:buChar char="o"/>
          </a:pPr>
          <a:r>
            <a:rPr lang="en-US" sz="1600" kern="1200" dirty="0"/>
            <a:t>supports creating and executing multiple automation suites.</a:t>
          </a:r>
        </a:p>
        <a:p>
          <a:pPr marL="342900" lvl="2" indent="-171450" algn="just" defTabSz="711200">
            <a:lnSpc>
              <a:spcPct val="90000"/>
            </a:lnSpc>
            <a:spcBef>
              <a:spcPct val="0"/>
            </a:spcBef>
            <a:spcAft>
              <a:spcPct val="15000"/>
            </a:spcAft>
            <a:buFont typeface="Courier New" panose="02070309020205020404" pitchFamily="49" charset="0"/>
            <a:buChar char="o"/>
          </a:pPr>
          <a:r>
            <a:rPr lang="en-US" sz="1600" kern="1200" dirty="0"/>
            <a:t>Integrates with CI tools</a:t>
          </a:r>
        </a:p>
      </dsp:txBody>
      <dsp:txXfrm>
        <a:off x="3706367" y="270893"/>
        <a:ext cx="7876032" cy="15283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D85BA-D78F-4902-9850-4ED2A8C9C0ED}">
      <dsp:nvSpPr>
        <dsp:cNvPr id="0" name=""/>
        <dsp:cNvSpPr/>
      </dsp:nvSpPr>
      <dsp:spPr>
        <a:xfrm>
          <a:off x="2211865" y="561"/>
          <a:ext cx="910270" cy="91027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Framework update/Test case creation</a:t>
          </a:r>
        </a:p>
      </dsp:txBody>
      <dsp:txXfrm>
        <a:off x="2345171" y="133867"/>
        <a:ext cx="643658" cy="643658"/>
      </dsp:txXfrm>
    </dsp:sp>
    <dsp:sp modelId="{678A9CD7-0C39-4D81-9B41-FD5970364CBD}">
      <dsp:nvSpPr>
        <dsp:cNvPr id="0" name=""/>
        <dsp:cNvSpPr/>
      </dsp:nvSpPr>
      <dsp:spPr>
        <a:xfrm rot="2160000">
          <a:off x="3093317" y="699654"/>
          <a:ext cx="241771" cy="30721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100243" y="739781"/>
        <a:ext cx="169240" cy="184330"/>
      </dsp:txXfrm>
    </dsp:sp>
    <dsp:sp modelId="{658B2514-ED56-46B2-AB34-1E52AAD4DF6D}">
      <dsp:nvSpPr>
        <dsp:cNvPr id="0" name=""/>
        <dsp:cNvSpPr/>
      </dsp:nvSpPr>
      <dsp:spPr>
        <a:xfrm>
          <a:off x="3317341" y="803736"/>
          <a:ext cx="910270" cy="910270"/>
        </a:xfrm>
        <a:prstGeom prst="ellipse">
          <a:avLst/>
        </a:prstGeom>
        <a:solidFill>
          <a:schemeClr val="accent4">
            <a:hueOff val="-267"/>
            <a:satOff val="405"/>
            <a:lumOff val="11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Group test case to automation suite</a:t>
          </a:r>
        </a:p>
      </dsp:txBody>
      <dsp:txXfrm>
        <a:off x="3450647" y="937042"/>
        <a:ext cx="643658" cy="643658"/>
      </dsp:txXfrm>
    </dsp:sp>
    <dsp:sp modelId="{5428B6CC-6947-432E-B055-E72C9E90B8CA}">
      <dsp:nvSpPr>
        <dsp:cNvPr id="0" name=""/>
        <dsp:cNvSpPr/>
      </dsp:nvSpPr>
      <dsp:spPr>
        <a:xfrm rot="6480000">
          <a:off x="3442578" y="1748538"/>
          <a:ext cx="241771" cy="307216"/>
        </a:xfrm>
        <a:prstGeom prst="rightArrow">
          <a:avLst>
            <a:gd name="adj1" fmla="val 60000"/>
            <a:gd name="adj2" fmla="val 50000"/>
          </a:avLst>
        </a:prstGeom>
        <a:solidFill>
          <a:schemeClr val="accent4">
            <a:hueOff val="-267"/>
            <a:satOff val="405"/>
            <a:lumOff val="11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10800000">
        <a:off x="3490050" y="1775490"/>
        <a:ext cx="169240" cy="184330"/>
      </dsp:txXfrm>
    </dsp:sp>
    <dsp:sp modelId="{B8890C13-3378-4492-9126-B75DD372BB76}">
      <dsp:nvSpPr>
        <dsp:cNvPr id="0" name=""/>
        <dsp:cNvSpPr/>
      </dsp:nvSpPr>
      <dsp:spPr>
        <a:xfrm>
          <a:off x="2895087" y="2103300"/>
          <a:ext cx="910270" cy="910270"/>
        </a:xfrm>
        <a:prstGeom prst="ellipse">
          <a:avLst/>
        </a:prstGeom>
        <a:solidFill>
          <a:schemeClr val="accent4">
            <a:hueOff val="-534"/>
            <a:satOff val="810"/>
            <a:lumOff val="2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Configure regression suite to CI Tool</a:t>
          </a:r>
        </a:p>
      </dsp:txBody>
      <dsp:txXfrm>
        <a:off x="3028393" y="2236606"/>
        <a:ext cx="643658" cy="643658"/>
      </dsp:txXfrm>
    </dsp:sp>
    <dsp:sp modelId="{90485D9F-4552-417D-AF82-D49CCFEE470C}">
      <dsp:nvSpPr>
        <dsp:cNvPr id="0" name=""/>
        <dsp:cNvSpPr/>
      </dsp:nvSpPr>
      <dsp:spPr>
        <a:xfrm rot="10800000">
          <a:off x="2552957" y="2404827"/>
          <a:ext cx="241771" cy="307216"/>
        </a:xfrm>
        <a:prstGeom prst="rightArrow">
          <a:avLst>
            <a:gd name="adj1" fmla="val 60000"/>
            <a:gd name="adj2" fmla="val 50000"/>
          </a:avLst>
        </a:prstGeom>
        <a:solidFill>
          <a:schemeClr val="accent4">
            <a:hueOff val="-534"/>
            <a:satOff val="810"/>
            <a:lumOff val="2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10800000">
        <a:off x="2625488" y="2466270"/>
        <a:ext cx="169240" cy="184330"/>
      </dsp:txXfrm>
    </dsp:sp>
    <dsp:sp modelId="{8D9C96B8-24C7-48D4-AB80-142090A65795}">
      <dsp:nvSpPr>
        <dsp:cNvPr id="0" name=""/>
        <dsp:cNvSpPr/>
      </dsp:nvSpPr>
      <dsp:spPr>
        <a:xfrm>
          <a:off x="1528644" y="2103300"/>
          <a:ext cx="910270" cy="910270"/>
        </a:xfrm>
        <a:prstGeom prst="ellipse">
          <a:avLst/>
        </a:prstGeom>
        <a:solidFill>
          <a:schemeClr val="accent4">
            <a:hueOff val="-801"/>
            <a:satOff val="1215"/>
            <a:lumOff val="33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Schedule/Execute  the build</a:t>
          </a:r>
        </a:p>
      </dsp:txBody>
      <dsp:txXfrm>
        <a:off x="1661950" y="2236606"/>
        <a:ext cx="643658" cy="643658"/>
      </dsp:txXfrm>
    </dsp:sp>
    <dsp:sp modelId="{779710A5-DCB9-4EE1-AC17-39CC123E0C94}">
      <dsp:nvSpPr>
        <dsp:cNvPr id="0" name=""/>
        <dsp:cNvSpPr/>
      </dsp:nvSpPr>
      <dsp:spPr>
        <a:xfrm rot="15120000">
          <a:off x="1653881" y="1761553"/>
          <a:ext cx="241771" cy="307216"/>
        </a:xfrm>
        <a:prstGeom prst="rightArrow">
          <a:avLst>
            <a:gd name="adj1" fmla="val 60000"/>
            <a:gd name="adj2" fmla="val 50000"/>
          </a:avLst>
        </a:prstGeom>
        <a:solidFill>
          <a:schemeClr val="accent4">
            <a:hueOff val="-801"/>
            <a:satOff val="1215"/>
            <a:lumOff val="33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10800000">
        <a:off x="1701353" y="1857487"/>
        <a:ext cx="169240" cy="184330"/>
      </dsp:txXfrm>
    </dsp:sp>
    <dsp:sp modelId="{0240EBB8-07A1-4326-B015-A19F0E1530D9}">
      <dsp:nvSpPr>
        <dsp:cNvPr id="0" name=""/>
        <dsp:cNvSpPr/>
      </dsp:nvSpPr>
      <dsp:spPr>
        <a:xfrm>
          <a:off x="1106390" y="803736"/>
          <a:ext cx="910270" cy="910270"/>
        </a:xfrm>
        <a:prstGeom prst="ellipse">
          <a:avLst/>
        </a:prstGeom>
        <a:solidFill>
          <a:schemeClr val="accent4">
            <a:hueOff val="-1068"/>
            <a:satOff val="1620"/>
            <a:lumOff val="45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Review results</a:t>
          </a:r>
        </a:p>
      </dsp:txBody>
      <dsp:txXfrm>
        <a:off x="1239696" y="937042"/>
        <a:ext cx="643658" cy="643658"/>
      </dsp:txXfrm>
    </dsp:sp>
    <dsp:sp modelId="{AFEF5ED1-5F71-43BF-9771-509FC9E3A9BF}">
      <dsp:nvSpPr>
        <dsp:cNvPr id="0" name=""/>
        <dsp:cNvSpPr/>
      </dsp:nvSpPr>
      <dsp:spPr>
        <a:xfrm rot="19440000">
          <a:off x="1987841" y="707698"/>
          <a:ext cx="241771" cy="307216"/>
        </a:xfrm>
        <a:prstGeom prst="rightArrow">
          <a:avLst>
            <a:gd name="adj1" fmla="val 60000"/>
            <a:gd name="adj2" fmla="val 50000"/>
          </a:avLst>
        </a:prstGeom>
        <a:solidFill>
          <a:schemeClr val="accent4">
            <a:hueOff val="-1068"/>
            <a:satOff val="1620"/>
            <a:lumOff val="450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solidFill>
              <a:schemeClr val="tx1"/>
            </a:solidFill>
          </a:endParaRPr>
        </a:p>
      </dsp:txBody>
      <dsp:txXfrm>
        <a:off x="1994767" y="790457"/>
        <a:ext cx="169240" cy="18433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6A5B3-7D08-48D9-A063-6B5B32006C1F}" type="datetimeFigureOut">
              <a:rPr lang="en-US" smtClean="0"/>
              <a:t>3/16/2020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B995A-F0B7-4D67-B028-0F7C5DA92B8D}" type="slidenum">
              <a:rPr lang="en-US" smtClean="0"/>
              <a:t>‹#›</a:t>
            </a:fld>
            <a:endParaRPr lang="en-US"/>
          </a:p>
        </p:txBody>
      </p:sp>
    </p:spTree>
    <p:extLst>
      <p:ext uri="{BB962C8B-B14F-4D97-AF65-F5344CB8AC3E}">
        <p14:creationId xmlns:p14="http://schemas.microsoft.com/office/powerpoint/2010/main" val="3249875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5</a:t>
            </a:fld>
            <a:endParaRPr lang="en-US" dirty="0"/>
          </a:p>
        </p:txBody>
      </p:sp>
    </p:spTree>
    <p:extLst>
      <p:ext uri="{BB962C8B-B14F-4D97-AF65-F5344CB8AC3E}">
        <p14:creationId xmlns:p14="http://schemas.microsoft.com/office/powerpoint/2010/main" val="3144047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20</a:t>
            </a:fld>
            <a:endParaRPr lang="en-US" dirty="0"/>
          </a:p>
        </p:txBody>
      </p:sp>
    </p:spTree>
    <p:extLst>
      <p:ext uri="{BB962C8B-B14F-4D97-AF65-F5344CB8AC3E}">
        <p14:creationId xmlns:p14="http://schemas.microsoft.com/office/powerpoint/2010/main" val="1364703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21</a:t>
            </a:fld>
            <a:endParaRPr lang="en-US" dirty="0"/>
          </a:p>
        </p:txBody>
      </p:sp>
    </p:spTree>
    <p:extLst>
      <p:ext uri="{BB962C8B-B14F-4D97-AF65-F5344CB8AC3E}">
        <p14:creationId xmlns:p14="http://schemas.microsoft.com/office/powerpoint/2010/main" val="317136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22</a:t>
            </a:fld>
            <a:endParaRPr lang="en-US" dirty="0"/>
          </a:p>
        </p:txBody>
      </p:sp>
    </p:spTree>
    <p:extLst>
      <p:ext uri="{BB962C8B-B14F-4D97-AF65-F5344CB8AC3E}">
        <p14:creationId xmlns:p14="http://schemas.microsoft.com/office/powerpoint/2010/main" val="372014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23</a:t>
            </a:fld>
            <a:endParaRPr lang="en-US" dirty="0"/>
          </a:p>
        </p:txBody>
      </p:sp>
    </p:spTree>
    <p:extLst>
      <p:ext uri="{BB962C8B-B14F-4D97-AF65-F5344CB8AC3E}">
        <p14:creationId xmlns:p14="http://schemas.microsoft.com/office/powerpoint/2010/main" val="3264682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24</a:t>
            </a:fld>
            <a:endParaRPr lang="en-US" dirty="0"/>
          </a:p>
        </p:txBody>
      </p:sp>
    </p:spTree>
    <p:extLst>
      <p:ext uri="{BB962C8B-B14F-4D97-AF65-F5344CB8AC3E}">
        <p14:creationId xmlns:p14="http://schemas.microsoft.com/office/powerpoint/2010/main" val="426038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25</a:t>
            </a:fld>
            <a:endParaRPr lang="en-US" dirty="0"/>
          </a:p>
        </p:txBody>
      </p:sp>
    </p:spTree>
    <p:extLst>
      <p:ext uri="{BB962C8B-B14F-4D97-AF65-F5344CB8AC3E}">
        <p14:creationId xmlns:p14="http://schemas.microsoft.com/office/powerpoint/2010/main" val="413770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26</a:t>
            </a:fld>
            <a:endParaRPr lang="en-US" dirty="0"/>
          </a:p>
        </p:txBody>
      </p:sp>
    </p:spTree>
    <p:extLst>
      <p:ext uri="{BB962C8B-B14F-4D97-AF65-F5344CB8AC3E}">
        <p14:creationId xmlns:p14="http://schemas.microsoft.com/office/powerpoint/2010/main" val="3061176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27</a:t>
            </a:fld>
            <a:endParaRPr lang="en-US" dirty="0"/>
          </a:p>
        </p:txBody>
      </p:sp>
    </p:spTree>
    <p:extLst>
      <p:ext uri="{BB962C8B-B14F-4D97-AF65-F5344CB8AC3E}">
        <p14:creationId xmlns:p14="http://schemas.microsoft.com/office/powerpoint/2010/main" val="3975729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28</a:t>
            </a:fld>
            <a:endParaRPr lang="en-US" dirty="0"/>
          </a:p>
        </p:txBody>
      </p:sp>
    </p:spTree>
    <p:extLst>
      <p:ext uri="{BB962C8B-B14F-4D97-AF65-F5344CB8AC3E}">
        <p14:creationId xmlns:p14="http://schemas.microsoft.com/office/powerpoint/2010/main" val="2393039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29</a:t>
            </a:fld>
            <a:endParaRPr lang="en-US" dirty="0"/>
          </a:p>
        </p:txBody>
      </p:sp>
    </p:spTree>
    <p:extLst>
      <p:ext uri="{BB962C8B-B14F-4D97-AF65-F5344CB8AC3E}">
        <p14:creationId xmlns:p14="http://schemas.microsoft.com/office/powerpoint/2010/main" val="395121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10</a:t>
            </a:fld>
            <a:endParaRPr lang="en-US" dirty="0"/>
          </a:p>
        </p:txBody>
      </p:sp>
    </p:spTree>
    <p:extLst>
      <p:ext uri="{BB962C8B-B14F-4D97-AF65-F5344CB8AC3E}">
        <p14:creationId xmlns:p14="http://schemas.microsoft.com/office/powerpoint/2010/main" val="101931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30</a:t>
            </a:fld>
            <a:endParaRPr lang="en-US" dirty="0"/>
          </a:p>
        </p:txBody>
      </p:sp>
    </p:spTree>
    <p:extLst>
      <p:ext uri="{BB962C8B-B14F-4D97-AF65-F5344CB8AC3E}">
        <p14:creationId xmlns:p14="http://schemas.microsoft.com/office/powerpoint/2010/main" val="2235643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31</a:t>
            </a:fld>
            <a:endParaRPr lang="en-US" dirty="0"/>
          </a:p>
        </p:txBody>
      </p:sp>
    </p:spTree>
    <p:extLst>
      <p:ext uri="{BB962C8B-B14F-4D97-AF65-F5344CB8AC3E}">
        <p14:creationId xmlns:p14="http://schemas.microsoft.com/office/powerpoint/2010/main" val="352509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32</a:t>
            </a:fld>
            <a:endParaRPr lang="en-US" dirty="0"/>
          </a:p>
        </p:txBody>
      </p:sp>
    </p:spTree>
    <p:extLst>
      <p:ext uri="{BB962C8B-B14F-4D97-AF65-F5344CB8AC3E}">
        <p14:creationId xmlns:p14="http://schemas.microsoft.com/office/powerpoint/2010/main" val="2741864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33</a:t>
            </a:fld>
            <a:endParaRPr lang="en-US" dirty="0"/>
          </a:p>
        </p:txBody>
      </p:sp>
    </p:spTree>
    <p:extLst>
      <p:ext uri="{BB962C8B-B14F-4D97-AF65-F5344CB8AC3E}">
        <p14:creationId xmlns:p14="http://schemas.microsoft.com/office/powerpoint/2010/main" val="1794772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34</a:t>
            </a:fld>
            <a:endParaRPr lang="en-US" dirty="0"/>
          </a:p>
        </p:txBody>
      </p:sp>
    </p:spTree>
    <p:extLst>
      <p:ext uri="{BB962C8B-B14F-4D97-AF65-F5344CB8AC3E}">
        <p14:creationId xmlns:p14="http://schemas.microsoft.com/office/powerpoint/2010/main" val="188958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35</a:t>
            </a:fld>
            <a:endParaRPr lang="en-US" dirty="0"/>
          </a:p>
        </p:txBody>
      </p:sp>
    </p:spTree>
    <p:extLst>
      <p:ext uri="{BB962C8B-B14F-4D97-AF65-F5344CB8AC3E}">
        <p14:creationId xmlns:p14="http://schemas.microsoft.com/office/powerpoint/2010/main" val="1699995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36</a:t>
            </a:fld>
            <a:endParaRPr lang="en-US" dirty="0"/>
          </a:p>
        </p:txBody>
      </p:sp>
    </p:spTree>
    <p:extLst>
      <p:ext uri="{BB962C8B-B14F-4D97-AF65-F5344CB8AC3E}">
        <p14:creationId xmlns:p14="http://schemas.microsoft.com/office/powerpoint/2010/main" val="306437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37</a:t>
            </a:fld>
            <a:endParaRPr lang="en-US" dirty="0"/>
          </a:p>
        </p:txBody>
      </p:sp>
    </p:spTree>
    <p:extLst>
      <p:ext uri="{BB962C8B-B14F-4D97-AF65-F5344CB8AC3E}">
        <p14:creationId xmlns:p14="http://schemas.microsoft.com/office/powerpoint/2010/main" val="189027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38</a:t>
            </a:fld>
            <a:endParaRPr lang="en-US" dirty="0"/>
          </a:p>
        </p:txBody>
      </p:sp>
    </p:spTree>
    <p:extLst>
      <p:ext uri="{BB962C8B-B14F-4D97-AF65-F5344CB8AC3E}">
        <p14:creationId xmlns:p14="http://schemas.microsoft.com/office/powerpoint/2010/main" val="3882362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39</a:t>
            </a:fld>
            <a:endParaRPr lang="en-US" dirty="0"/>
          </a:p>
        </p:txBody>
      </p:sp>
    </p:spTree>
    <p:extLst>
      <p:ext uri="{BB962C8B-B14F-4D97-AF65-F5344CB8AC3E}">
        <p14:creationId xmlns:p14="http://schemas.microsoft.com/office/powerpoint/2010/main" val="219746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1191519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40</a:t>
            </a:fld>
            <a:endParaRPr lang="en-US" dirty="0"/>
          </a:p>
        </p:txBody>
      </p:sp>
    </p:spTree>
    <p:extLst>
      <p:ext uri="{BB962C8B-B14F-4D97-AF65-F5344CB8AC3E}">
        <p14:creationId xmlns:p14="http://schemas.microsoft.com/office/powerpoint/2010/main" val="1442867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157E0A-F321-48DC-AF94-681D4DCF344D}" type="slidenum">
              <a:rPr lang="en-US" smtClean="0"/>
              <a:t>42</a:t>
            </a:fld>
            <a:endParaRPr lang="en-US" dirty="0"/>
          </a:p>
        </p:txBody>
      </p:sp>
    </p:spTree>
    <p:extLst>
      <p:ext uri="{BB962C8B-B14F-4D97-AF65-F5344CB8AC3E}">
        <p14:creationId xmlns:p14="http://schemas.microsoft.com/office/powerpoint/2010/main" val="331220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46850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3599341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272193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1132958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417581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4255705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463067" y="2130425"/>
            <a:ext cx="11182248" cy="1298575"/>
          </a:xfrm>
        </p:spPr>
        <p:txBody>
          <a:bodyPr/>
          <a:lstStyle>
            <a:lvl1pPr>
              <a:lnSpc>
                <a:spcPts val="4667"/>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463067" y="3530599"/>
            <a:ext cx="11182248" cy="876300"/>
          </a:xfrm>
        </p:spPr>
        <p:txBody>
          <a:bodyPr lIns="0" tIns="0" rIns="0" bIns="0">
            <a:noAutofit/>
          </a:bodyPr>
          <a:lstStyle>
            <a:lvl1pPr marL="0" indent="0" algn="l">
              <a:lnSpc>
                <a:spcPts val="3200"/>
              </a:lnSpc>
              <a:spcBef>
                <a:spcPts val="0"/>
              </a:spcBef>
              <a:buNone/>
              <a:defRPr sz="2667" baseline="0">
                <a:solidFill>
                  <a:schemeClr val="bg1">
                    <a:lumMod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4905600" y="6459985"/>
            <a:ext cx="1065600" cy="114300"/>
          </a:xfrm>
        </p:spPr>
        <p:txBody>
          <a:bodyPr lIns="0" tIns="0" rIns="0" bIns="0" anchor="t" anchorCtr="0"/>
          <a:lstStyle>
            <a:lvl1pPr>
              <a:defRPr sz="933">
                <a:solidFill>
                  <a:schemeClr val="tx2"/>
                </a:solidFill>
              </a:defRPr>
            </a:lvl1pPr>
          </a:lstStyle>
          <a:p>
            <a:r>
              <a:rPr lang="en-US"/>
              <a:t>13 April 2020</a:t>
            </a:r>
          </a:p>
        </p:txBody>
      </p:sp>
      <p:sp>
        <p:nvSpPr>
          <p:cNvPr id="13" name="CasellaDiTesto 12"/>
          <p:cNvSpPr txBox="1"/>
          <p:nvPr/>
        </p:nvSpPr>
        <p:spPr>
          <a:xfrm>
            <a:off x="8450561" y="304800"/>
            <a:ext cx="1904431" cy="198581"/>
          </a:xfrm>
          <a:prstGeom prst="rect">
            <a:avLst/>
          </a:prstGeom>
          <a:noFill/>
        </p:spPr>
        <p:txBody>
          <a:bodyPr wrap="square" lIns="0" tIns="0" rIns="0" bIns="0" rtlCol="0">
            <a:noAutofit/>
          </a:bodyPr>
          <a:lstStyle/>
          <a:p>
            <a:r>
              <a:rPr lang="it-IT" sz="1600" b="1" dirty="0" err="1">
                <a:solidFill>
                  <a:schemeClr val="tx2"/>
                </a:solidFill>
              </a:rPr>
              <a:t>Department</a:t>
            </a:r>
            <a:r>
              <a:rPr lang="it-IT" sz="1600" b="1" dirty="0">
                <a:solidFill>
                  <a:schemeClr val="tx2"/>
                </a:solidFill>
              </a:rPr>
              <a:t>:</a:t>
            </a:r>
          </a:p>
        </p:txBody>
      </p:sp>
      <p:sp>
        <p:nvSpPr>
          <p:cNvPr id="14" name="CasellaDiTesto 13"/>
          <p:cNvSpPr txBox="1"/>
          <p:nvPr/>
        </p:nvSpPr>
        <p:spPr>
          <a:xfrm>
            <a:off x="8450561" y="952501"/>
            <a:ext cx="1904431" cy="207049"/>
          </a:xfrm>
          <a:prstGeom prst="rect">
            <a:avLst/>
          </a:prstGeom>
          <a:noFill/>
        </p:spPr>
        <p:txBody>
          <a:bodyPr wrap="square" lIns="0" tIns="0" rIns="0" bIns="0" rtlCol="0">
            <a:noAutofit/>
          </a:bodyPr>
          <a:lstStyle/>
          <a:p>
            <a:r>
              <a:rPr lang="it-IT" sz="1600" b="1" dirty="0">
                <a:solidFill>
                  <a:schemeClr val="tx2"/>
                </a:solidFill>
              </a:rPr>
              <a:t>Country:</a:t>
            </a:r>
          </a:p>
        </p:txBody>
      </p:sp>
      <p:sp>
        <p:nvSpPr>
          <p:cNvPr id="15" name="Segnaposto testo 3"/>
          <p:cNvSpPr>
            <a:spLocks noGrp="1"/>
          </p:cNvSpPr>
          <p:nvPr>
            <p:ph type="body" sz="quarter" idx="11" hasCustomPrompt="1"/>
          </p:nvPr>
        </p:nvSpPr>
        <p:spPr>
          <a:xfrm>
            <a:off x="8451585" y="574579"/>
            <a:ext cx="3183467" cy="355600"/>
          </a:xfrm>
        </p:spPr>
        <p:txBody>
          <a:bodyPr vert="horz" lIns="0" tIns="0" rIns="0" bIns="0" rtlCol="0" anchor="ctr">
            <a:noAutofit/>
          </a:bodyPr>
          <a:lstStyle>
            <a:lvl1pPr>
              <a:defRPr lang="it-IT" sz="1600" baseline="0" dirty="0" smtClean="0">
                <a:solidFill>
                  <a:schemeClr val="bg1">
                    <a:lumMod val="50000"/>
                  </a:schemeClr>
                </a:solidFill>
              </a:defRPr>
            </a:lvl1pPr>
          </a:lstStyle>
          <a:p>
            <a:pPr marR="0" lvl="0" fontAlgn="auto">
              <a:spcAft>
                <a:spcPts val="0"/>
              </a:spcAft>
              <a:buClrTx/>
              <a:buSzTx/>
              <a:tabLst/>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8451585" y="1223051"/>
            <a:ext cx="3183467" cy="355600"/>
          </a:xfrm>
        </p:spPr>
        <p:txBody>
          <a:bodyPr vert="horz" lIns="0" tIns="0" rIns="0" bIns="0" rtlCol="0" anchor="ctr">
            <a:noAutofit/>
          </a:bodyPr>
          <a:lstStyle>
            <a:lvl1pPr>
              <a:defRPr lang="it-IT" sz="1600" baseline="0" dirty="0" smtClean="0">
                <a:solidFill>
                  <a:schemeClr val="bg1">
                    <a:lumMod val="50000"/>
                  </a:schemeClr>
                </a:solidFill>
              </a:defRPr>
            </a:lvl1pPr>
          </a:lstStyle>
          <a:p>
            <a:pPr marR="0" lvl="0" fontAlgn="auto">
              <a:spcAft>
                <a:spcPts val="0"/>
              </a:spcAft>
              <a:buClrTx/>
              <a:buSzTx/>
              <a:tabLst/>
            </a:pPr>
            <a:r>
              <a:rPr lang="it-IT" dirty="0" err="1"/>
              <a:t>Insesdasrt</a:t>
            </a:r>
            <a:r>
              <a:rPr lang="it-IT" dirty="0"/>
              <a:t> Country </a:t>
            </a:r>
            <a:r>
              <a:rPr lang="it-IT" dirty="0" err="1"/>
              <a:t>Name</a:t>
            </a:r>
            <a:endParaRPr lang="it-IT" dirty="0"/>
          </a:p>
        </p:txBody>
      </p:sp>
      <p:pic>
        <p:nvPicPr>
          <p:cNvPr id="18" name="Picture 17"/>
          <p:cNvPicPr>
            <a:picLocks noChangeAspect="1"/>
          </p:cNvPicPr>
          <p:nvPr/>
        </p:nvPicPr>
        <p:blipFill rotWithShape="1">
          <a:blip r:embed="rId2"/>
          <a:srcRect r="21050"/>
          <a:stretch/>
        </p:blipFill>
        <p:spPr>
          <a:xfrm>
            <a:off x="2" y="0"/>
            <a:ext cx="267377" cy="6858000"/>
          </a:xfrm>
          <a:prstGeom prst="rect">
            <a:avLst/>
          </a:prstGeom>
        </p:spPr>
      </p:pic>
      <p:pic>
        <p:nvPicPr>
          <p:cNvPr id="11" name="Immagine 11"/>
          <p:cNvPicPr>
            <a:picLocks noChangeAspect="1"/>
          </p:cNvPicPr>
          <p:nvPr/>
        </p:nvPicPr>
        <p:blipFill>
          <a:blip r:embed="rId3"/>
          <a:stretch>
            <a:fillRect/>
          </a:stretch>
        </p:blipFill>
        <p:spPr>
          <a:xfrm>
            <a:off x="463067" y="382888"/>
            <a:ext cx="1152000" cy="937912"/>
          </a:xfrm>
          <a:prstGeom prst="rect">
            <a:avLst/>
          </a:prstGeom>
        </p:spPr>
      </p:pic>
    </p:spTree>
    <p:extLst>
      <p:ext uri="{BB962C8B-B14F-4D97-AF65-F5344CB8AC3E}">
        <p14:creationId xmlns:p14="http://schemas.microsoft.com/office/powerpoint/2010/main" val="65983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9"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1"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20" name="Segnaposto tabella 4"/>
          <p:cNvSpPr>
            <a:spLocks noGrp="1"/>
          </p:cNvSpPr>
          <p:nvPr>
            <p:ph type="tbl" sz="quarter" idx="19"/>
          </p:nvPr>
        </p:nvSpPr>
        <p:spPr>
          <a:xfrm>
            <a:off x="463551" y="1682751"/>
            <a:ext cx="11182349" cy="2976563"/>
          </a:xfrm>
        </p:spPr>
        <p:txBody>
          <a:bodyPr/>
          <a:lstStyle/>
          <a:p>
            <a:r>
              <a:rPr lang="en-US"/>
              <a:t>Click icon to add table</a:t>
            </a:r>
            <a:endParaRPr lang="it-IT"/>
          </a:p>
        </p:txBody>
      </p:sp>
      <p:pic>
        <p:nvPicPr>
          <p:cNvPr id="23" name="Picture 22"/>
          <p:cNvPicPr>
            <a:picLocks noChangeAspect="1"/>
          </p:cNvPicPr>
          <p:nvPr/>
        </p:nvPicPr>
        <p:blipFill rotWithShape="1">
          <a:blip r:embed="rId2"/>
          <a:srcRect l="1" r="14959" b="85913"/>
          <a:stretch/>
        </p:blipFill>
        <p:spPr>
          <a:xfrm>
            <a:off x="0" y="0"/>
            <a:ext cx="288000" cy="966080"/>
          </a:xfrm>
          <a:prstGeom prst="rect">
            <a:avLst/>
          </a:prstGeom>
        </p:spPr>
      </p:pic>
      <p:sp>
        <p:nvSpPr>
          <p:cNvPr id="19"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463553" y="4763497"/>
            <a:ext cx="11188700" cy="1302391"/>
          </a:xfrm>
        </p:spPr>
        <p:txBody>
          <a:bodyPr wrap="square"/>
          <a:lstStyle>
            <a:lvl1pPr marL="0" indent="0" algn="l">
              <a:lnSpc>
                <a:spcPct val="100000"/>
              </a:lnSpc>
              <a:buClr>
                <a:schemeClr val="tx2"/>
              </a:buClr>
              <a:buFont typeface="Wingdings" charset="2"/>
              <a:buChar char="v"/>
              <a:defRPr sz="2667" b="1" i="0" baseline="0"/>
            </a:lvl1pPr>
            <a:lvl2pPr marL="547186" indent="-259194">
              <a:lnSpc>
                <a:spcPct val="100000"/>
              </a:lnSpc>
              <a:spcAft>
                <a:spcPts val="0"/>
              </a:spcAft>
              <a:buClr>
                <a:schemeClr val="tx2"/>
              </a:buClr>
              <a:buFont typeface="Wingdings" charset="2"/>
              <a:buChar char="§"/>
              <a:defRPr sz="1333" baseline="0"/>
            </a:lvl2pPr>
            <a:lvl3pPr marL="547186" indent="-259194">
              <a:lnSpc>
                <a:spcPct val="100000"/>
              </a:lnSpc>
              <a:buClr>
                <a:schemeClr val="tx1"/>
              </a:buClr>
              <a:buFont typeface="Lucida Grande"/>
              <a:buChar char="-"/>
              <a:defRPr sz="1333"/>
            </a:lvl3pPr>
            <a:lvl4pPr marL="547186" indent="-259194">
              <a:lnSpc>
                <a:spcPct val="100000"/>
              </a:lnSpc>
              <a:defRPr sz="1333"/>
            </a:lvl4pPr>
            <a:lvl5pPr marL="547186" indent="-259194">
              <a:lnSpc>
                <a:spcPct val="100000"/>
              </a:lnSpc>
              <a:buClr>
                <a:schemeClr val="tx1"/>
              </a:buClr>
              <a:buFont typeface="Wingdings" charset="2"/>
              <a:buChar char="Ø"/>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p:nvPicPr>
        <p:blipFill>
          <a:blip r:embed="rId3"/>
          <a:stretch>
            <a:fillRect/>
          </a:stretch>
        </p:blipFill>
        <p:spPr>
          <a:xfrm>
            <a:off x="11043717" y="6202132"/>
            <a:ext cx="592375" cy="480000"/>
          </a:xfrm>
          <a:prstGeom prst="rect">
            <a:avLst/>
          </a:prstGeom>
        </p:spPr>
      </p:pic>
      <p:sp>
        <p:nvSpPr>
          <p:cNvPr id="12"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
        <p:nvSpPr>
          <p:cNvPr id="14"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Tree>
    <p:extLst>
      <p:ext uri="{BB962C8B-B14F-4D97-AF65-F5344CB8AC3E}">
        <p14:creationId xmlns:p14="http://schemas.microsoft.com/office/powerpoint/2010/main" val="263948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9"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1"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8" name="Segnaposto grafico 17"/>
          <p:cNvSpPr>
            <a:spLocks noGrp="1"/>
          </p:cNvSpPr>
          <p:nvPr>
            <p:ph type="chart" sz="quarter" idx="17"/>
          </p:nvPr>
        </p:nvSpPr>
        <p:spPr>
          <a:xfrm>
            <a:off x="6151069" y="1698841"/>
            <a:ext cx="5501428" cy="2101273"/>
          </a:xfrm>
        </p:spPr>
        <p:txBody>
          <a:bodyPr/>
          <a:lstStyle/>
          <a:p>
            <a:r>
              <a:rPr lang="en-US"/>
              <a:t>Click icon to add chart</a:t>
            </a:r>
            <a:endParaRPr lang="it-IT"/>
          </a:p>
        </p:txBody>
      </p:sp>
      <p:sp>
        <p:nvSpPr>
          <p:cNvPr id="24" name="Segnaposto tabella 2"/>
          <p:cNvSpPr>
            <a:spLocks noGrp="1"/>
          </p:cNvSpPr>
          <p:nvPr>
            <p:ph type="tbl" sz="quarter" idx="21"/>
          </p:nvPr>
        </p:nvSpPr>
        <p:spPr>
          <a:xfrm>
            <a:off x="6151068" y="4066644"/>
            <a:ext cx="5494248" cy="2016945"/>
          </a:xfrm>
        </p:spPr>
        <p:txBody>
          <a:bodyPr/>
          <a:lstStyle/>
          <a:p>
            <a:r>
              <a:rPr lang="en-US"/>
              <a:t>Click icon to add table</a:t>
            </a:r>
            <a:endParaRPr lang="it-IT"/>
          </a:p>
        </p:txBody>
      </p:sp>
      <p:sp>
        <p:nvSpPr>
          <p:cNvPr id="25" name="Segnaposto grafico 17"/>
          <p:cNvSpPr>
            <a:spLocks noGrp="1"/>
          </p:cNvSpPr>
          <p:nvPr>
            <p:ph type="chart" sz="quarter" idx="22"/>
          </p:nvPr>
        </p:nvSpPr>
        <p:spPr>
          <a:xfrm>
            <a:off x="463069" y="1698841"/>
            <a:ext cx="5501428" cy="2101273"/>
          </a:xfrm>
        </p:spPr>
        <p:txBody>
          <a:bodyPr/>
          <a:lstStyle/>
          <a:p>
            <a:r>
              <a:rPr lang="en-US"/>
              <a:t>Click icon to add chart</a:t>
            </a:r>
            <a:endParaRPr lang="it-IT"/>
          </a:p>
        </p:txBody>
      </p:sp>
      <p:sp>
        <p:nvSpPr>
          <p:cNvPr id="26" name="Segnaposto tabella 2"/>
          <p:cNvSpPr>
            <a:spLocks noGrp="1"/>
          </p:cNvSpPr>
          <p:nvPr>
            <p:ph type="tbl" sz="quarter" idx="23"/>
          </p:nvPr>
        </p:nvSpPr>
        <p:spPr>
          <a:xfrm>
            <a:off x="463068" y="4066644"/>
            <a:ext cx="5494248" cy="2016945"/>
          </a:xfrm>
        </p:spPr>
        <p:txBody>
          <a:bodyPr/>
          <a:lstStyle/>
          <a:p>
            <a:r>
              <a:rPr lang="en-US"/>
              <a:t>Click icon to add table</a:t>
            </a:r>
            <a:endParaRPr lang="it-IT"/>
          </a:p>
        </p:txBody>
      </p:sp>
      <p:pic>
        <p:nvPicPr>
          <p:cNvPr id="23" name="Picture 22"/>
          <p:cNvPicPr>
            <a:picLocks noChangeAspect="1"/>
          </p:cNvPicPr>
          <p:nvPr/>
        </p:nvPicPr>
        <p:blipFill rotWithShape="1">
          <a:blip r:embed="rId2"/>
          <a:srcRect l="1" r="14959" b="85913"/>
          <a:stretch/>
        </p:blipFill>
        <p:spPr>
          <a:xfrm>
            <a:off x="0" y="0"/>
            <a:ext cx="288000" cy="966080"/>
          </a:xfrm>
          <a:prstGeom prst="rect">
            <a:avLst/>
          </a:prstGeom>
        </p:spPr>
      </p:pic>
      <p:sp>
        <p:nvSpPr>
          <p:cNvPr id="27"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pic>
        <p:nvPicPr>
          <p:cNvPr id="17" name="Immagine 16"/>
          <p:cNvPicPr>
            <a:picLocks noChangeAspect="1"/>
          </p:cNvPicPr>
          <p:nvPr/>
        </p:nvPicPr>
        <p:blipFill>
          <a:blip r:embed="rId3"/>
          <a:stretch>
            <a:fillRect/>
          </a:stretch>
        </p:blipFill>
        <p:spPr>
          <a:xfrm>
            <a:off x="11043717" y="6202132"/>
            <a:ext cx="592375" cy="480000"/>
          </a:xfrm>
          <a:prstGeom prst="rect">
            <a:avLst/>
          </a:prstGeom>
        </p:spPr>
      </p:pic>
      <p:sp>
        <p:nvSpPr>
          <p:cNvPr id="14"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9"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119932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7"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9"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pic>
        <p:nvPicPr>
          <p:cNvPr id="20" name="Picture 19"/>
          <p:cNvPicPr>
            <a:picLocks noChangeAspect="1"/>
          </p:cNvPicPr>
          <p:nvPr/>
        </p:nvPicPr>
        <p:blipFill rotWithShape="1">
          <a:blip r:embed="rId2"/>
          <a:srcRect l="1" r="14959" b="85913"/>
          <a:stretch/>
        </p:blipFill>
        <p:spPr>
          <a:xfrm>
            <a:off x="0" y="0"/>
            <a:ext cx="288000" cy="966080"/>
          </a:xfrm>
          <a:prstGeom prst="rect">
            <a:avLst/>
          </a:prstGeom>
        </p:spPr>
      </p:pic>
      <p:sp>
        <p:nvSpPr>
          <p:cNvPr id="21"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sp>
        <p:nvSpPr>
          <p:cNvPr id="2" name="Freccia destra 1"/>
          <p:cNvSpPr/>
          <p:nvPr/>
        </p:nvSpPr>
        <p:spPr>
          <a:xfrm flipV="1">
            <a:off x="463068" y="3728136"/>
            <a:ext cx="11189427" cy="235527"/>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sz="2400"/>
          </a:p>
        </p:txBody>
      </p:sp>
      <p:sp>
        <p:nvSpPr>
          <p:cNvPr id="4" name="Segnaposto testo 3"/>
          <p:cNvSpPr>
            <a:spLocks noGrp="1"/>
          </p:cNvSpPr>
          <p:nvPr>
            <p:ph type="body" sz="quarter" idx="14" hasCustomPrompt="1"/>
          </p:nvPr>
        </p:nvSpPr>
        <p:spPr>
          <a:xfrm>
            <a:off x="924215" y="3543602"/>
            <a:ext cx="943584" cy="184535"/>
          </a:xfrm>
        </p:spPr>
        <p:txBody>
          <a:bodyPr/>
          <a:lstStyle>
            <a:lvl1pPr algn="ctr">
              <a:defRPr/>
            </a:lvl1pPr>
          </a:lstStyle>
          <a:p>
            <a:pPr lvl="0"/>
            <a:r>
              <a:rPr lang="it-IT" dirty="0"/>
              <a:t>Data</a:t>
            </a:r>
          </a:p>
        </p:txBody>
      </p:sp>
      <p:cxnSp>
        <p:nvCxnSpPr>
          <p:cNvPr id="10" name="Connettore 1 9"/>
          <p:cNvCxnSpPr/>
          <p:nvPr/>
        </p:nvCxnSpPr>
        <p:spPr>
          <a:xfrm>
            <a:off x="463069"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p:nvCxnSpPr>
        <p:spPr>
          <a:xfrm flipV="1">
            <a:off x="1396965" y="3171154"/>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2021739" y="3963663"/>
            <a:ext cx="943584" cy="184535"/>
          </a:xfrm>
        </p:spPr>
        <p:txBody>
          <a:bodyPr/>
          <a:lstStyle>
            <a:lvl1pPr algn="ctr">
              <a:defRPr/>
            </a:lvl1pPr>
          </a:lstStyle>
          <a:p>
            <a:pPr lvl="0"/>
            <a:r>
              <a:rPr lang="it-IT" dirty="0"/>
              <a:t>Data</a:t>
            </a:r>
          </a:p>
        </p:txBody>
      </p:sp>
      <p:cxnSp>
        <p:nvCxnSpPr>
          <p:cNvPr id="32" name="Connettore 1 31"/>
          <p:cNvCxnSpPr/>
          <p:nvPr/>
        </p:nvCxnSpPr>
        <p:spPr>
          <a:xfrm>
            <a:off x="1560593" y="4510424"/>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p:nvCxnSpPr>
        <p:spPr>
          <a:xfrm flipV="1">
            <a:off x="2494489" y="4217941"/>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3074859" y="3543602"/>
            <a:ext cx="943584" cy="184535"/>
          </a:xfrm>
        </p:spPr>
        <p:txBody>
          <a:bodyPr/>
          <a:lstStyle>
            <a:lvl1pPr algn="ctr">
              <a:defRPr/>
            </a:lvl1pPr>
          </a:lstStyle>
          <a:p>
            <a:pPr lvl="0"/>
            <a:r>
              <a:rPr lang="it-IT" dirty="0"/>
              <a:t>Data</a:t>
            </a:r>
          </a:p>
        </p:txBody>
      </p:sp>
      <p:cxnSp>
        <p:nvCxnSpPr>
          <p:cNvPr id="35" name="Connettore 1 34"/>
          <p:cNvCxnSpPr/>
          <p:nvPr/>
        </p:nvCxnSpPr>
        <p:spPr>
          <a:xfrm>
            <a:off x="2613713"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p:nvCxnSpPr>
        <p:spPr>
          <a:xfrm flipV="1">
            <a:off x="3547609" y="3171154"/>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4187152" y="3963663"/>
            <a:ext cx="943584" cy="184535"/>
          </a:xfrm>
        </p:spPr>
        <p:txBody>
          <a:bodyPr/>
          <a:lstStyle>
            <a:lvl1pPr algn="ctr">
              <a:defRPr/>
            </a:lvl1pPr>
          </a:lstStyle>
          <a:p>
            <a:pPr lvl="0"/>
            <a:r>
              <a:rPr lang="it-IT" dirty="0"/>
              <a:t>Data</a:t>
            </a:r>
          </a:p>
        </p:txBody>
      </p:sp>
      <p:cxnSp>
        <p:nvCxnSpPr>
          <p:cNvPr id="41" name="Connettore 1 40"/>
          <p:cNvCxnSpPr/>
          <p:nvPr/>
        </p:nvCxnSpPr>
        <p:spPr>
          <a:xfrm>
            <a:off x="3726006" y="4510424"/>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p:nvCxnSpPr>
        <p:spPr>
          <a:xfrm flipV="1">
            <a:off x="4659903" y="4217941"/>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5228101" y="3543602"/>
            <a:ext cx="943584" cy="184535"/>
          </a:xfrm>
        </p:spPr>
        <p:txBody>
          <a:bodyPr/>
          <a:lstStyle>
            <a:lvl1pPr algn="ctr">
              <a:defRPr/>
            </a:lvl1pPr>
          </a:lstStyle>
          <a:p>
            <a:pPr lvl="0"/>
            <a:r>
              <a:rPr lang="it-IT" dirty="0"/>
              <a:t>Data</a:t>
            </a:r>
          </a:p>
        </p:txBody>
      </p:sp>
      <p:cxnSp>
        <p:nvCxnSpPr>
          <p:cNvPr id="44" name="Connettore 1 43"/>
          <p:cNvCxnSpPr/>
          <p:nvPr/>
        </p:nvCxnSpPr>
        <p:spPr>
          <a:xfrm>
            <a:off x="4766956"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p:nvCxnSpPr>
        <p:spPr>
          <a:xfrm flipV="1">
            <a:off x="5700852" y="3171154"/>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6352565" y="3963663"/>
            <a:ext cx="943584" cy="184535"/>
          </a:xfrm>
        </p:spPr>
        <p:txBody>
          <a:bodyPr/>
          <a:lstStyle>
            <a:lvl1pPr algn="ctr">
              <a:defRPr/>
            </a:lvl1pPr>
          </a:lstStyle>
          <a:p>
            <a:pPr lvl="0"/>
            <a:r>
              <a:rPr lang="it-IT" dirty="0"/>
              <a:t>Data</a:t>
            </a:r>
          </a:p>
        </p:txBody>
      </p:sp>
      <p:cxnSp>
        <p:nvCxnSpPr>
          <p:cNvPr id="47" name="Connettore 1 46"/>
          <p:cNvCxnSpPr/>
          <p:nvPr/>
        </p:nvCxnSpPr>
        <p:spPr>
          <a:xfrm>
            <a:off x="5891419" y="4510424"/>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p:nvCxnSpPr>
        <p:spPr>
          <a:xfrm flipV="1">
            <a:off x="6825316" y="4217941"/>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8497455" y="3963663"/>
            <a:ext cx="943584" cy="184535"/>
          </a:xfrm>
        </p:spPr>
        <p:txBody>
          <a:bodyPr/>
          <a:lstStyle>
            <a:lvl1pPr algn="ctr">
              <a:defRPr/>
            </a:lvl1pPr>
          </a:lstStyle>
          <a:p>
            <a:pPr lvl="0"/>
            <a:r>
              <a:rPr lang="it-IT" dirty="0"/>
              <a:t>Data</a:t>
            </a:r>
          </a:p>
        </p:txBody>
      </p:sp>
      <p:cxnSp>
        <p:nvCxnSpPr>
          <p:cNvPr id="50" name="Connettore 1 49"/>
          <p:cNvCxnSpPr/>
          <p:nvPr/>
        </p:nvCxnSpPr>
        <p:spPr>
          <a:xfrm>
            <a:off x="8036309" y="4510424"/>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p:nvCxnSpPr>
        <p:spPr>
          <a:xfrm flipV="1">
            <a:off x="8970205" y="4217941"/>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7410287" y="3543602"/>
            <a:ext cx="943584" cy="184535"/>
          </a:xfrm>
        </p:spPr>
        <p:txBody>
          <a:bodyPr/>
          <a:lstStyle>
            <a:lvl1pPr algn="ctr">
              <a:defRPr/>
            </a:lvl1pPr>
          </a:lstStyle>
          <a:p>
            <a:pPr lvl="0"/>
            <a:r>
              <a:rPr lang="it-IT" dirty="0"/>
              <a:t>Data</a:t>
            </a:r>
          </a:p>
        </p:txBody>
      </p:sp>
      <p:cxnSp>
        <p:nvCxnSpPr>
          <p:cNvPr id="53" name="Connettore 1 52"/>
          <p:cNvCxnSpPr/>
          <p:nvPr/>
        </p:nvCxnSpPr>
        <p:spPr>
          <a:xfrm>
            <a:off x="6949141"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p:nvCxnSpPr>
        <p:spPr>
          <a:xfrm flipV="1">
            <a:off x="7883037" y="3171154"/>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9555133" y="3543602"/>
            <a:ext cx="943584" cy="184535"/>
          </a:xfrm>
        </p:spPr>
        <p:txBody>
          <a:bodyPr/>
          <a:lstStyle>
            <a:lvl1pPr algn="ctr">
              <a:defRPr/>
            </a:lvl1pPr>
          </a:lstStyle>
          <a:p>
            <a:pPr lvl="0"/>
            <a:r>
              <a:rPr lang="it-IT" dirty="0"/>
              <a:t>Data</a:t>
            </a:r>
          </a:p>
        </p:txBody>
      </p:sp>
      <p:cxnSp>
        <p:nvCxnSpPr>
          <p:cNvPr id="56" name="Connettore 1 55"/>
          <p:cNvCxnSpPr/>
          <p:nvPr/>
        </p:nvCxnSpPr>
        <p:spPr>
          <a:xfrm>
            <a:off x="9093988" y="3171153"/>
            <a:ext cx="183576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p:nvCxnSpPr>
        <p:spPr>
          <a:xfrm flipV="1">
            <a:off x="10027884" y="3171154"/>
            <a:ext cx="0" cy="29248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463551" y="1662546"/>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2630035" y="1662546"/>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4766954" y="1662546"/>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6963826" y="1662546"/>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9126056" y="1662546"/>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563091" y="4633577"/>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3726616" y="4633577"/>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5907742" y="4633577"/>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8036919" y="4633577"/>
            <a:ext cx="1835149" cy="1385455"/>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p:nvPicPr>
        <p:blipFill>
          <a:blip r:embed="rId3"/>
          <a:stretch>
            <a:fillRect/>
          </a:stretch>
        </p:blipFill>
        <p:spPr>
          <a:xfrm>
            <a:off x="11043717" y="6202132"/>
            <a:ext cx="592375" cy="480000"/>
          </a:xfrm>
          <a:prstGeom prst="rect">
            <a:avLst/>
          </a:prstGeom>
        </p:spPr>
      </p:pic>
      <p:sp>
        <p:nvSpPr>
          <p:cNvPr id="58"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67"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758054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7"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9"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pic>
        <p:nvPicPr>
          <p:cNvPr id="20" name="Picture 19"/>
          <p:cNvPicPr>
            <a:picLocks noChangeAspect="1"/>
          </p:cNvPicPr>
          <p:nvPr/>
        </p:nvPicPr>
        <p:blipFill rotWithShape="1">
          <a:blip r:embed="rId2"/>
          <a:srcRect l="1" r="14959" b="85913"/>
          <a:stretch/>
        </p:blipFill>
        <p:spPr>
          <a:xfrm>
            <a:off x="0" y="0"/>
            <a:ext cx="288000" cy="966080"/>
          </a:xfrm>
          <a:prstGeom prst="rect">
            <a:avLst/>
          </a:prstGeom>
        </p:spPr>
      </p:pic>
      <p:sp>
        <p:nvSpPr>
          <p:cNvPr id="21"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pic>
        <p:nvPicPr>
          <p:cNvPr id="10" name="Immagine 9"/>
          <p:cNvPicPr>
            <a:picLocks noChangeAspect="1"/>
          </p:cNvPicPr>
          <p:nvPr/>
        </p:nvPicPr>
        <p:blipFill>
          <a:blip r:embed="rId3"/>
          <a:stretch>
            <a:fillRect/>
          </a:stretch>
        </p:blipFill>
        <p:spPr>
          <a:xfrm>
            <a:off x="11043717" y="6202132"/>
            <a:ext cx="592375" cy="480000"/>
          </a:xfrm>
          <a:prstGeom prst="rect">
            <a:avLst/>
          </a:prstGeom>
        </p:spPr>
      </p:pic>
      <p:sp>
        <p:nvSpPr>
          <p:cNvPr id="13"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464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7"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9"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pic>
        <p:nvPicPr>
          <p:cNvPr id="20" name="Picture 19"/>
          <p:cNvPicPr>
            <a:picLocks noChangeAspect="1"/>
          </p:cNvPicPr>
          <p:nvPr/>
        </p:nvPicPr>
        <p:blipFill rotWithShape="1">
          <a:blip r:embed="rId2"/>
          <a:srcRect l="1" r="14959" b="85913"/>
          <a:stretch/>
        </p:blipFill>
        <p:spPr>
          <a:xfrm>
            <a:off x="0" y="0"/>
            <a:ext cx="288000" cy="966080"/>
          </a:xfrm>
          <a:prstGeom prst="rect">
            <a:avLst/>
          </a:prstGeom>
        </p:spPr>
      </p:pic>
      <p:sp>
        <p:nvSpPr>
          <p:cNvPr id="21"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6135580" y="1682751"/>
            <a:ext cx="5509737" cy="4378325"/>
          </a:xfrm>
        </p:spPr>
        <p:txBody>
          <a:bodyPr tIns="46800"/>
          <a:lstStyle>
            <a:lvl1pPr>
              <a:lnSpc>
                <a:spcPct val="100000"/>
              </a:lnSpc>
              <a:spcBef>
                <a:spcPts val="0"/>
              </a:spcBef>
              <a:defRPr sz="32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463069" y="1682751"/>
            <a:ext cx="5509737" cy="4378325"/>
          </a:xfrm>
        </p:spPr>
        <p:txBody>
          <a:bodyPr tIns="50400"/>
          <a:lstStyle>
            <a:lvl1pPr>
              <a:lnSpc>
                <a:spcPct val="100000"/>
              </a:lnSpc>
              <a:defRPr sz="48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p:cNvPicPr>
            <a:picLocks noChangeAspect="1"/>
          </p:cNvPicPr>
          <p:nvPr/>
        </p:nvPicPr>
        <p:blipFill>
          <a:blip r:embed="rId3"/>
          <a:stretch>
            <a:fillRect/>
          </a:stretch>
        </p:blipFill>
        <p:spPr>
          <a:xfrm>
            <a:off x="11043717" y="6202132"/>
            <a:ext cx="592375" cy="480000"/>
          </a:xfrm>
          <a:prstGeom prst="rect">
            <a:avLst/>
          </a:prstGeom>
        </p:spPr>
      </p:pic>
      <p:sp>
        <p:nvSpPr>
          <p:cNvPr id="13"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62660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9"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1"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4" name="object 3"/>
          <p:cNvSpPr txBox="1"/>
          <p:nvPr/>
        </p:nvSpPr>
        <p:spPr>
          <a:xfrm>
            <a:off x="477032" y="716295"/>
            <a:ext cx="1780813" cy="318159"/>
          </a:xfrm>
          <a:prstGeom prst="rect">
            <a:avLst/>
          </a:prstGeom>
        </p:spPr>
        <p:txBody>
          <a:bodyPr wrap="square" lIns="0" tIns="0" rIns="0" bIns="0" rtlCol="0">
            <a:noAutofit/>
          </a:bodyPr>
          <a:lstStyle/>
          <a:p>
            <a:pPr marL="16933">
              <a:lnSpc>
                <a:spcPct val="95825"/>
              </a:lnSpc>
              <a:spcBef>
                <a:spcPts val="13"/>
              </a:spcBef>
            </a:pPr>
            <a:r>
              <a:rPr lang="it-IT" sz="2667" spc="0" dirty="0">
                <a:solidFill>
                  <a:schemeClr val="tx2"/>
                </a:solidFill>
                <a:latin typeface="Arial"/>
                <a:cs typeface="Arial"/>
              </a:rPr>
              <a:t>Team</a:t>
            </a:r>
            <a:endParaRPr sz="2667" dirty="0">
              <a:solidFill>
                <a:schemeClr val="tx2"/>
              </a:solidFill>
              <a:latin typeface="Arial"/>
              <a:cs typeface="Arial"/>
            </a:endParaRPr>
          </a:p>
        </p:txBody>
      </p:sp>
      <p:pic>
        <p:nvPicPr>
          <p:cNvPr id="17" name="Picture 16"/>
          <p:cNvPicPr>
            <a:picLocks noChangeAspect="1"/>
          </p:cNvPicPr>
          <p:nvPr/>
        </p:nvPicPr>
        <p:blipFill rotWithShape="1">
          <a:blip r:embed="rId2"/>
          <a:srcRect l="1" r="14959" b="85913"/>
          <a:stretch/>
        </p:blipFill>
        <p:spPr>
          <a:xfrm>
            <a:off x="0" y="0"/>
            <a:ext cx="288000" cy="966080"/>
          </a:xfrm>
          <a:prstGeom prst="rect">
            <a:avLst/>
          </a:prstGeom>
        </p:spPr>
      </p:pic>
      <p:sp>
        <p:nvSpPr>
          <p:cNvPr id="15" name="Segnaposto testo 5"/>
          <p:cNvSpPr>
            <a:spLocks noGrp="1"/>
          </p:cNvSpPr>
          <p:nvPr>
            <p:ph type="body" sz="quarter" idx="14" hasCustomPrompt="1"/>
          </p:nvPr>
        </p:nvSpPr>
        <p:spPr>
          <a:xfrm>
            <a:off x="463067" y="1223965"/>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463067" y="1462571"/>
            <a:ext cx="5499035" cy="161492"/>
          </a:xfrm>
        </p:spPr>
        <p:txBody>
          <a:bodyPr/>
          <a:lstStyle>
            <a:lvl1pPr>
              <a:defRPr sz="1333" b="0" i="0"/>
            </a:lvl1pPr>
          </a:lstStyle>
          <a:p>
            <a:pPr lvl="0"/>
            <a:r>
              <a:rPr lang="it-IT" dirty="0"/>
              <a:t>Job</a:t>
            </a:r>
          </a:p>
        </p:txBody>
      </p:sp>
      <p:sp>
        <p:nvSpPr>
          <p:cNvPr id="19" name="Segnaposto testo 5"/>
          <p:cNvSpPr>
            <a:spLocks noGrp="1"/>
          </p:cNvSpPr>
          <p:nvPr>
            <p:ph type="body" sz="quarter" idx="17" hasCustomPrompt="1"/>
          </p:nvPr>
        </p:nvSpPr>
        <p:spPr>
          <a:xfrm>
            <a:off x="463551" y="1678086"/>
            <a:ext cx="5499035" cy="161492"/>
          </a:xfrm>
        </p:spPr>
        <p:txBody>
          <a:bodyPr/>
          <a:lstStyle>
            <a:lvl1pPr>
              <a:defRPr sz="1333" b="0" i="0"/>
            </a:lvl1pPr>
          </a:lstStyle>
          <a:p>
            <a:pPr lvl="0"/>
            <a:r>
              <a:rPr lang="it-IT" dirty="0"/>
              <a:t>E-mail</a:t>
            </a:r>
          </a:p>
        </p:txBody>
      </p:sp>
      <p:sp>
        <p:nvSpPr>
          <p:cNvPr id="20" name="Segnaposto testo 5"/>
          <p:cNvSpPr>
            <a:spLocks noGrp="1"/>
          </p:cNvSpPr>
          <p:nvPr>
            <p:ph type="body" sz="quarter" idx="18" hasCustomPrompt="1"/>
          </p:nvPr>
        </p:nvSpPr>
        <p:spPr>
          <a:xfrm>
            <a:off x="463067" y="1893602"/>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463067" y="2216874"/>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463067" y="2455479"/>
            <a:ext cx="5499035" cy="161492"/>
          </a:xfrm>
        </p:spPr>
        <p:txBody>
          <a:bodyPr/>
          <a:lstStyle>
            <a:lvl1pPr>
              <a:defRPr sz="1333" b="0" i="0"/>
            </a:lvl1pPr>
          </a:lstStyle>
          <a:p>
            <a:pPr lvl="0"/>
            <a:r>
              <a:rPr lang="it-IT" dirty="0"/>
              <a:t>Job</a:t>
            </a:r>
          </a:p>
        </p:txBody>
      </p:sp>
      <p:sp>
        <p:nvSpPr>
          <p:cNvPr id="23" name="Segnaposto testo 5"/>
          <p:cNvSpPr>
            <a:spLocks noGrp="1"/>
          </p:cNvSpPr>
          <p:nvPr>
            <p:ph type="body" sz="quarter" idx="21" hasCustomPrompt="1"/>
          </p:nvPr>
        </p:nvSpPr>
        <p:spPr>
          <a:xfrm>
            <a:off x="463551" y="2670994"/>
            <a:ext cx="5499035" cy="161492"/>
          </a:xfrm>
        </p:spPr>
        <p:txBody>
          <a:bodyPr/>
          <a:lstStyle>
            <a:lvl1pPr>
              <a:defRPr sz="1333" b="0" i="0"/>
            </a:lvl1pPr>
          </a:lstStyle>
          <a:p>
            <a:pPr lvl="0"/>
            <a:r>
              <a:rPr lang="it-IT" dirty="0"/>
              <a:t>E-mail</a:t>
            </a:r>
          </a:p>
        </p:txBody>
      </p:sp>
      <p:sp>
        <p:nvSpPr>
          <p:cNvPr id="24" name="Segnaposto testo 5"/>
          <p:cNvSpPr>
            <a:spLocks noGrp="1"/>
          </p:cNvSpPr>
          <p:nvPr>
            <p:ph type="body" sz="quarter" idx="22" hasCustomPrompt="1"/>
          </p:nvPr>
        </p:nvSpPr>
        <p:spPr>
          <a:xfrm>
            <a:off x="463067" y="2886511"/>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463067" y="3217479"/>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463067" y="3456086"/>
            <a:ext cx="5499035" cy="161492"/>
          </a:xfrm>
        </p:spPr>
        <p:txBody>
          <a:bodyPr/>
          <a:lstStyle>
            <a:lvl1pPr>
              <a:defRPr sz="1333" b="0" i="0"/>
            </a:lvl1pPr>
          </a:lstStyle>
          <a:p>
            <a:pPr lvl="0"/>
            <a:r>
              <a:rPr lang="it-IT" dirty="0"/>
              <a:t>Job</a:t>
            </a:r>
          </a:p>
        </p:txBody>
      </p:sp>
      <p:sp>
        <p:nvSpPr>
          <p:cNvPr id="27" name="Segnaposto testo 5"/>
          <p:cNvSpPr>
            <a:spLocks noGrp="1"/>
          </p:cNvSpPr>
          <p:nvPr>
            <p:ph type="body" sz="quarter" idx="25" hasCustomPrompt="1"/>
          </p:nvPr>
        </p:nvSpPr>
        <p:spPr>
          <a:xfrm>
            <a:off x="463551" y="3671601"/>
            <a:ext cx="5499035" cy="161492"/>
          </a:xfrm>
        </p:spPr>
        <p:txBody>
          <a:bodyPr/>
          <a:lstStyle>
            <a:lvl1pPr>
              <a:defRPr sz="1333" b="0" i="0"/>
            </a:lvl1pPr>
          </a:lstStyle>
          <a:p>
            <a:pPr lvl="0"/>
            <a:r>
              <a:rPr lang="it-IT" dirty="0"/>
              <a:t>E-mail</a:t>
            </a:r>
          </a:p>
        </p:txBody>
      </p:sp>
      <p:sp>
        <p:nvSpPr>
          <p:cNvPr id="28" name="Segnaposto testo 5"/>
          <p:cNvSpPr>
            <a:spLocks noGrp="1"/>
          </p:cNvSpPr>
          <p:nvPr>
            <p:ph type="body" sz="quarter" idx="26" hasCustomPrompt="1"/>
          </p:nvPr>
        </p:nvSpPr>
        <p:spPr>
          <a:xfrm>
            <a:off x="463067" y="3887117"/>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463067" y="4210389"/>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463067" y="4448995"/>
            <a:ext cx="5499035" cy="161492"/>
          </a:xfrm>
        </p:spPr>
        <p:txBody>
          <a:bodyPr/>
          <a:lstStyle>
            <a:lvl1pPr>
              <a:defRPr sz="1333" b="0" i="0"/>
            </a:lvl1pPr>
          </a:lstStyle>
          <a:p>
            <a:pPr lvl="0"/>
            <a:r>
              <a:rPr lang="it-IT" dirty="0"/>
              <a:t>Job</a:t>
            </a:r>
          </a:p>
        </p:txBody>
      </p:sp>
      <p:sp>
        <p:nvSpPr>
          <p:cNvPr id="31" name="Segnaposto testo 5"/>
          <p:cNvSpPr>
            <a:spLocks noGrp="1"/>
          </p:cNvSpPr>
          <p:nvPr>
            <p:ph type="body" sz="quarter" idx="29" hasCustomPrompt="1"/>
          </p:nvPr>
        </p:nvSpPr>
        <p:spPr>
          <a:xfrm>
            <a:off x="463551" y="4664510"/>
            <a:ext cx="5499035" cy="161492"/>
          </a:xfrm>
        </p:spPr>
        <p:txBody>
          <a:bodyPr/>
          <a:lstStyle>
            <a:lvl1pPr>
              <a:defRPr sz="1333" b="0" i="0"/>
            </a:lvl1pPr>
          </a:lstStyle>
          <a:p>
            <a:pPr lvl="0"/>
            <a:r>
              <a:rPr lang="it-IT" dirty="0"/>
              <a:t>E-mail</a:t>
            </a:r>
          </a:p>
        </p:txBody>
      </p:sp>
      <p:sp>
        <p:nvSpPr>
          <p:cNvPr id="32" name="Segnaposto testo 5"/>
          <p:cNvSpPr>
            <a:spLocks noGrp="1"/>
          </p:cNvSpPr>
          <p:nvPr>
            <p:ph type="body" sz="quarter" idx="30" hasCustomPrompt="1"/>
          </p:nvPr>
        </p:nvSpPr>
        <p:spPr>
          <a:xfrm>
            <a:off x="463067" y="4880026"/>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463067" y="5203299"/>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463067" y="5441905"/>
            <a:ext cx="5499035" cy="161492"/>
          </a:xfrm>
        </p:spPr>
        <p:txBody>
          <a:bodyPr/>
          <a:lstStyle>
            <a:lvl1pPr>
              <a:defRPr sz="1333" b="0" i="0"/>
            </a:lvl1pPr>
          </a:lstStyle>
          <a:p>
            <a:pPr lvl="0"/>
            <a:r>
              <a:rPr lang="it-IT" dirty="0"/>
              <a:t>Job</a:t>
            </a:r>
          </a:p>
        </p:txBody>
      </p:sp>
      <p:sp>
        <p:nvSpPr>
          <p:cNvPr id="35" name="Segnaposto testo 5"/>
          <p:cNvSpPr>
            <a:spLocks noGrp="1"/>
          </p:cNvSpPr>
          <p:nvPr>
            <p:ph type="body" sz="quarter" idx="33" hasCustomPrompt="1"/>
          </p:nvPr>
        </p:nvSpPr>
        <p:spPr>
          <a:xfrm>
            <a:off x="463551" y="5657419"/>
            <a:ext cx="5499035" cy="161492"/>
          </a:xfrm>
        </p:spPr>
        <p:txBody>
          <a:bodyPr/>
          <a:lstStyle>
            <a:lvl1pPr>
              <a:defRPr sz="1333" b="0" i="0"/>
            </a:lvl1pPr>
          </a:lstStyle>
          <a:p>
            <a:pPr lvl="0"/>
            <a:r>
              <a:rPr lang="it-IT" dirty="0"/>
              <a:t>E-mail</a:t>
            </a:r>
          </a:p>
        </p:txBody>
      </p:sp>
      <p:sp>
        <p:nvSpPr>
          <p:cNvPr id="36" name="Segnaposto testo 5"/>
          <p:cNvSpPr>
            <a:spLocks noGrp="1"/>
          </p:cNvSpPr>
          <p:nvPr>
            <p:ph type="body" sz="quarter" idx="34" hasCustomPrompt="1"/>
          </p:nvPr>
        </p:nvSpPr>
        <p:spPr>
          <a:xfrm>
            <a:off x="463067" y="5872935"/>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6153460" y="1223965"/>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6153460" y="1462571"/>
            <a:ext cx="5499035" cy="161492"/>
          </a:xfrm>
        </p:spPr>
        <p:txBody>
          <a:bodyPr/>
          <a:lstStyle>
            <a:lvl1pPr>
              <a:defRPr sz="1333" b="0" i="0"/>
            </a:lvl1pPr>
          </a:lstStyle>
          <a:p>
            <a:pPr lvl="0"/>
            <a:r>
              <a:rPr lang="it-IT" dirty="0"/>
              <a:t>Job</a:t>
            </a:r>
          </a:p>
        </p:txBody>
      </p:sp>
      <p:sp>
        <p:nvSpPr>
          <p:cNvPr id="39" name="Segnaposto testo 5"/>
          <p:cNvSpPr>
            <a:spLocks noGrp="1"/>
          </p:cNvSpPr>
          <p:nvPr>
            <p:ph type="body" sz="quarter" idx="37" hasCustomPrompt="1"/>
          </p:nvPr>
        </p:nvSpPr>
        <p:spPr>
          <a:xfrm>
            <a:off x="6153944" y="1678086"/>
            <a:ext cx="5499035" cy="161492"/>
          </a:xfrm>
        </p:spPr>
        <p:txBody>
          <a:bodyPr/>
          <a:lstStyle>
            <a:lvl1pPr>
              <a:defRPr sz="1333" b="0" i="0"/>
            </a:lvl1pPr>
          </a:lstStyle>
          <a:p>
            <a:pPr lvl="0"/>
            <a:r>
              <a:rPr lang="it-IT" dirty="0"/>
              <a:t>E-mail</a:t>
            </a:r>
          </a:p>
        </p:txBody>
      </p:sp>
      <p:sp>
        <p:nvSpPr>
          <p:cNvPr id="40" name="Segnaposto testo 5"/>
          <p:cNvSpPr>
            <a:spLocks noGrp="1"/>
          </p:cNvSpPr>
          <p:nvPr>
            <p:ph type="body" sz="quarter" idx="38" hasCustomPrompt="1"/>
          </p:nvPr>
        </p:nvSpPr>
        <p:spPr>
          <a:xfrm>
            <a:off x="6153460" y="1893602"/>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6153460" y="2216874"/>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6153460" y="2455479"/>
            <a:ext cx="5499035" cy="161492"/>
          </a:xfrm>
        </p:spPr>
        <p:txBody>
          <a:bodyPr/>
          <a:lstStyle>
            <a:lvl1pPr>
              <a:defRPr sz="1333" b="0" i="0"/>
            </a:lvl1pPr>
          </a:lstStyle>
          <a:p>
            <a:pPr lvl="0"/>
            <a:r>
              <a:rPr lang="it-IT" dirty="0"/>
              <a:t>Job</a:t>
            </a:r>
          </a:p>
        </p:txBody>
      </p:sp>
      <p:sp>
        <p:nvSpPr>
          <p:cNvPr id="43" name="Segnaposto testo 5"/>
          <p:cNvSpPr>
            <a:spLocks noGrp="1"/>
          </p:cNvSpPr>
          <p:nvPr>
            <p:ph type="body" sz="quarter" idx="41" hasCustomPrompt="1"/>
          </p:nvPr>
        </p:nvSpPr>
        <p:spPr>
          <a:xfrm>
            <a:off x="6153944" y="2670994"/>
            <a:ext cx="5499035" cy="161492"/>
          </a:xfrm>
        </p:spPr>
        <p:txBody>
          <a:bodyPr/>
          <a:lstStyle>
            <a:lvl1pPr>
              <a:defRPr sz="1333" b="0" i="0"/>
            </a:lvl1pPr>
          </a:lstStyle>
          <a:p>
            <a:pPr lvl="0"/>
            <a:r>
              <a:rPr lang="it-IT" dirty="0"/>
              <a:t>E-mail</a:t>
            </a:r>
          </a:p>
        </p:txBody>
      </p:sp>
      <p:sp>
        <p:nvSpPr>
          <p:cNvPr id="44" name="Segnaposto testo 5"/>
          <p:cNvSpPr>
            <a:spLocks noGrp="1"/>
          </p:cNvSpPr>
          <p:nvPr>
            <p:ph type="body" sz="quarter" idx="42" hasCustomPrompt="1"/>
          </p:nvPr>
        </p:nvSpPr>
        <p:spPr>
          <a:xfrm>
            <a:off x="6153460" y="2886511"/>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6153460" y="3217479"/>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6153460" y="3456086"/>
            <a:ext cx="5499035" cy="161492"/>
          </a:xfrm>
        </p:spPr>
        <p:txBody>
          <a:bodyPr/>
          <a:lstStyle>
            <a:lvl1pPr>
              <a:defRPr sz="1333" b="0" i="0"/>
            </a:lvl1pPr>
          </a:lstStyle>
          <a:p>
            <a:pPr lvl="0"/>
            <a:r>
              <a:rPr lang="it-IT" dirty="0"/>
              <a:t>Job</a:t>
            </a:r>
          </a:p>
        </p:txBody>
      </p:sp>
      <p:sp>
        <p:nvSpPr>
          <p:cNvPr id="47" name="Segnaposto testo 5"/>
          <p:cNvSpPr>
            <a:spLocks noGrp="1"/>
          </p:cNvSpPr>
          <p:nvPr>
            <p:ph type="body" sz="quarter" idx="45" hasCustomPrompt="1"/>
          </p:nvPr>
        </p:nvSpPr>
        <p:spPr>
          <a:xfrm>
            <a:off x="6153944" y="3671601"/>
            <a:ext cx="5499035" cy="161492"/>
          </a:xfrm>
        </p:spPr>
        <p:txBody>
          <a:bodyPr/>
          <a:lstStyle>
            <a:lvl1pPr>
              <a:defRPr sz="1333" b="0" i="0"/>
            </a:lvl1pPr>
          </a:lstStyle>
          <a:p>
            <a:pPr lvl="0"/>
            <a:r>
              <a:rPr lang="it-IT" dirty="0"/>
              <a:t>E-mail</a:t>
            </a:r>
          </a:p>
        </p:txBody>
      </p:sp>
      <p:sp>
        <p:nvSpPr>
          <p:cNvPr id="48" name="Segnaposto testo 5"/>
          <p:cNvSpPr>
            <a:spLocks noGrp="1"/>
          </p:cNvSpPr>
          <p:nvPr>
            <p:ph type="body" sz="quarter" idx="46" hasCustomPrompt="1"/>
          </p:nvPr>
        </p:nvSpPr>
        <p:spPr>
          <a:xfrm>
            <a:off x="6153460" y="3887117"/>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6153460" y="4210389"/>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6153460" y="4448995"/>
            <a:ext cx="5499035" cy="161492"/>
          </a:xfrm>
        </p:spPr>
        <p:txBody>
          <a:bodyPr/>
          <a:lstStyle>
            <a:lvl1pPr>
              <a:defRPr sz="1333" b="0" i="0"/>
            </a:lvl1pPr>
          </a:lstStyle>
          <a:p>
            <a:pPr lvl="0"/>
            <a:r>
              <a:rPr lang="it-IT" dirty="0"/>
              <a:t>Job</a:t>
            </a:r>
          </a:p>
        </p:txBody>
      </p:sp>
      <p:sp>
        <p:nvSpPr>
          <p:cNvPr id="51" name="Segnaposto testo 5"/>
          <p:cNvSpPr>
            <a:spLocks noGrp="1"/>
          </p:cNvSpPr>
          <p:nvPr>
            <p:ph type="body" sz="quarter" idx="49" hasCustomPrompt="1"/>
          </p:nvPr>
        </p:nvSpPr>
        <p:spPr>
          <a:xfrm>
            <a:off x="6153944" y="4664510"/>
            <a:ext cx="5499035" cy="161492"/>
          </a:xfrm>
        </p:spPr>
        <p:txBody>
          <a:bodyPr/>
          <a:lstStyle>
            <a:lvl1pPr>
              <a:defRPr sz="1333" b="0" i="0"/>
            </a:lvl1pPr>
          </a:lstStyle>
          <a:p>
            <a:pPr lvl="0"/>
            <a:r>
              <a:rPr lang="it-IT" dirty="0"/>
              <a:t>E-mail</a:t>
            </a:r>
          </a:p>
        </p:txBody>
      </p:sp>
      <p:sp>
        <p:nvSpPr>
          <p:cNvPr id="52" name="Segnaposto testo 5"/>
          <p:cNvSpPr>
            <a:spLocks noGrp="1"/>
          </p:cNvSpPr>
          <p:nvPr>
            <p:ph type="body" sz="quarter" idx="50" hasCustomPrompt="1"/>
          </p:nvPr>
        </p:nvSpPr>
        <p:spPr>
          <a:xfrm>
            <a:off x="6153460" y="4880026"/>
            <a:ext cx="5499035" cy="161492"/>
          </a:xfrm>
        </p:spPr>
        <p:txBody>
          <a:bodyPr/>
          <a:lstStyle>
            <a:lvl1pPr>
              <a:defRPr sz="1333"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6153460" y="5203299"/>
            <a:ext cx="5499035" cy="161492"/>
          </a:xfrm>
        </p:spPr>
        <p:txBody>
          <a:bodyPr/>
          <a:lstStyle>
            <a:lvl1pPr>
              <a:defRPr sz="16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6153460" y="5441905"/>
            <a:ext cx="5499035" cy="161492"/>
          </a:xfrm>
        </p:spPr>
        <p:txBody>
          <a:bodyPr/>
          <a:lstStyle>
            <a:lvl1pPr>
              <a:defRPr sz="1333" b="0" i="0"/>
            </a:lvl1pPr>
          </a:lstStyle>
          <a:p>
            <a:pPr lvl="0"/>
            <a:r>
              <a:rPr lang="it-IT" dirty="0"/>
              <a:t>Job</a:t>
            </a:r>
          </a:p>
        </p:txBody>
      </p:sp>
      <p:sp>
        <p:nvSpPr>
          <p:cNvPr id="55" name="Segnaposto testo 5"/>
          <p:cNvSpPr>
            <a:spLocks noGrp="1"/>
          </p:cNvSpPr>
          <p:nvPr>
            <p:ph type="body" sz="quarter" idx="53" hasCustomPrompt="1"/>
          </p:nvPr>
        </p:nvSpPr>
        <p:spPr>
          <a:xfrm>
            <a:off x="6153944" y="5657419"/>
            <a:ext cx="5499035" cy="161492"/>
          </a:xfrm>
        </p:spPr>
        <p:txBody>
          <a:bodyPr/>
          <a:lstStyle>
            <a:lvl1pPr>
              <a:defRPr sz="1333" b="0" i="0"/>
            </a:lvl1pPr>
          </a:lstStyle>
          <a:p>
            <a:pPr lvl="0"/>
            <a:r>
              <a:rPr lang="it-IT" dirty="0"/>
              <a:t>E-mail</a:t>
            </a:r>
          </a:p>
        </p:txBody>
      </p:sp>
      <p:sp>
        <p:nvSpPr>
          <p:cNvPr id="56" name="Segnaposto testo 5"/>
          <p:cNvSpPr>
            <a:spLocks noGrp="1"/>
          </p:cNvSpPr>
          <p:nvPr>
            <p:ph type="body" sz="quarter" idx="54" hasCustomPrompt="1"/>
          </p:nvPr>
        </p:nvSpPr>
        <p:spPr>
          <a:xfrm>
            <a:off x="6153460" y="5872935"/>
            <a:ext cx="5499035" cy="161492"/>
          </a:xfrm>
        </p:spPr>
        <p:txBody>
          <a:bodyPr/>
          <a:lstStyle>
            <a:lvl1pPr>
              <a:defRPr sz="1333" b="0" i="0" baseline="0"/>
            </a:lvl1pPr>
          </a:lstStyle>
          <a:p>
            <a:pPr lvl="0"/>
            <a:r>
              <a:rPr lang="it-IT" dirty="0"/>
              <a:t>Phone </a:t>
            </a:r>
            <a:r>
              <a:rPr lang="it-IT" dirty="0" err="1"/>
              <a:t>Number</a:t>
            </a:r>
            <a:endParaRPr lang="it-IT" dirty="0"/>
          </a:p>
        </p:txBody>
      </p:sp>
      <p:pic>
        <p:nvPicPr>
          <p:cNvPr id="58" name="Immagine 57"/>
          <p:cNvPicPr>
            <a:picLocks noChangeAspect="1"/>
          </p:cNvPicPr>
          <p:nvPr/>
        </p:nvPicPr>
        <p:blipFill>
          <a:blip r:embed="rId3"/>
          <a:stretch>
            <a:fillRect/>
          </a:stretch>
        </p:blipFill>
        <p:spPr>
          <a:xfrm>
            <a:off x="11043717" y="6202132"/>
            <a:ext cx="592375" cy="480000"/>
          </a:xfrm>
          <a:prstGeom prst="rect">
            <a:avLst/>
          </a:prstGeom>
        </p:spPr>
      </p:pic>
    </p:spTree>
    <p:extLst>
      <p:ext uri="{BB962C8B-B14F-4D97-AF65-F5344CB8AC3E}">
        <p14:creationId xmlns:p14="http://schemas.microsoft.com/office/powerpoint/2010/main" val="265783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7"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8"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9" name="object 3"/>
          <p:cNvSpPr txBox="1"/>
          <p:nvPr/>
        </p:nvSpPr>
        <p:spPr>
          <a:xfrm>
            <a:off x="477032" y="716295"/>
            <a:ext cx="3484341" cy="318159"/>
          </a:xfrm>
          <a:prstGeom prst="rect">
            <a:avLst/>
          </a:prstGeom>
        </p:spPr>
        <p:txBody>
          <a:bodyPr wrap="square" lIns="0" tIns="0" rIns="0" bIns="0" rtlCol="0">
            <a:noAutofit/>
          </a:bodyPr>
          <a:lstStyle/>
          <a:p>
            <a:pPr marL="16933">
              <a:lnSpc>
                <a:spcPct val="95825"/>
              </a:lnSpc>
              <a:spcBef>
                <a:spcPts val="13"/>
              </a:spcBef>
            </a:pPr>
            <a:r>
              <a:rPr lang="it-IT" sz="2667" spc="0" dirty="0" err="1">
                <a:solidFill>
                  <a:schemeClr val="tx2"/>
                </a:solidFill>
                <a:latin typeface="Arial"/>
                <a:cs typeface="Arial"/>
              </a:rPr>
              <a:t>Next</a:t>
            </a:r>
            <a:r>
              <a:rPr lang="it-IT" sz="2667" spc="0" dirty="0">
                <a:solidFill>
                  <a:schemeClr val="tx2"/>
                </a:solidFill>
                <a:latin typeface="Arial"/>
                <a:cs typeface="Arial"/>
              </a:rPr>
              <a:t> </a:t>
            </a:r>
            <a:r>
              <a:rPr lang="it-IT" sz="2667" spc="0" dirty="0" err="1">
                <a:solidFill>
                  <a:schemeClr val="tx2"/>
                </a:solidFill>
                <a:latin typeface="Arial"/>
                <a:cs typeface="Arial"/>
              </a:rPr>
              <a:t>steps</a:t>
            </a:r>
            <a:endParaRPr sz="2667" dirty="0">
              <a:solidFill>
                <a:schemeClr val="tx2"/>
              </a:solidFill>
              <a:latin typeface="Arial"/>
              <a:cs typeface="Arial"/>
            </a:endParaRPr>
          </a:p>
        </p:txBody>
      </p:sp>
      <p:pic>
        <p:nvPicPr>
          <p:cNvPr id="11" name="Picture 16"/>
          <p:cNvPicPr>
            <a:picLocks noChangeAspect="1"/>
          </p:cNvPicPr>
          <p:nvPr/>
        </p:nvPicPr>
        <p:blipFill rotWithShape="1">
          <a:blip r:embed="rId2"/>
          <a:srcRect l="1" r="14959" b="85913"/>
          <a:stretch/>
        </p:blipFill>
        <p:spPr>
          <a:xfrm>
            <a:off x="0" y="0"/>
            <a:ext cx="288000" cy="966080"/>
          </a:xfrm>
          <a:prstGeom prst="rect">
            <a:avLst/>
          </a:prstGeom>
        </p:spPr>
      </p:pic>
      <p:sp>
        <p:nvSpPr>
          <p:cNvPr id="113" name="Segnaposto testo 54"/>
          <p:cNvSpPr>
            <a:spLocks noGrp="1"/>
          </p:cNvSpPr>
          <p:nvPr>
            <p:ph type="body" sz="quarter" idx="57" hasCustomPrompt="1"/>
          </p:nvPr>
        </p:nvSpPr>
        <p:spPr>
          <a:xfrm>
            <a:off x="6151065" y="1223965"/>
            <a:ext cx="5490147" cy="240529"/>
          </a:xfrm>
        </p:spPr>
        <p:txBody>
          <a:bodyPr/>
          <a:lstStyle>
            <a:lvl1pPr>
              <a:defRPr baseline="0"/>
            </a:lvl1pPr>
            <a:lvl4pPr marL="977876" indent="-239178">
              <a:tabLst>
                <a:tab pos="482588" algn="l"/>
                <a:tab pos="717533" algn="l"/>
                <a:tab pos="1077357"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6151069" y="1502594"/>
            <a:ext cx="5490143" cy="643705"/>
          </a:xfrm>
        </p:spPr>
        <p:txBody>
          <a:bodyPr/>
          <a:lstStyle>
            <a:lvl1pPr>
              <a:lnSpc>
                <a:spcPts val="2267"/>
              </a:lnSpc>
              <a:defRPr sz="2000" b="1" i="0" baseline="0"/>
            </a:lvl1pPr>
            <a:lvl4pPr marL="977876" indent="-239178">
              <a:tabLst>
                <a:tab pos="482588" algn="l"/>
                <a:tab pos="717533" algn="l"/>
                <a:tab pos="1077357"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7" name="Immagine 36"/>
          <p:cNvPicPr>
            <a:picLocks noChangeAspect="1"/>
          </p:cNvPicPr>
          <p:nvPr/>
        </p:nvPicPr>
        <p:blipFill>
          <a:blip r:embed="rId3"/>
          <a:stretch>
            <a:fillRect/>
          </a:stretch>
        </p:blipFill>
        <p:spPr>
          <a:xfrm>
            <a:off x="11043717" y="6202132"/>
            <a:ext cx="592375" cy="480000"/>
          </a:xfrm>
          <a:prstGeom prst="rect">
            <a:avLst/>
          </a:prstGeom>
        </p:spPr>
      </p:pic>
      <p:sp>
        <p:nvSpPr>
          <p:cNvPr id="36" name="Segnaposto testo 54"/>
          <p:cNvSpPr>
            <a:spLocks noGrp="1"/>
          </p:cNvSpPr>
          <p:nvPr>
            <p:ph type="body" sz="quarter" idx="59" hasCustomPrompt="1"/>
          </p:nvPr>
        </p:nvSpPr>
        <p:spPr>
          <a:xfrm>
            <a:off x="515377" y="1223965"/>
            <a:ext cx="5490147" cy="240529"/>
          </a:xfrm>
        </p:spPr>
        <p:txBody>
          <a:bodyPr/>
          <a:lstStyle>
            <a:lvl1pPr>
              <a:defRPr baseline="0"/>
            </a:lvl1pPr>
            <a:lvl4pPr marL="977876" indent="-239178">
              <a:tabLst>
                <a:tab pos="482588" algn="l"/>
                <a:tab pos="717533" algn="l"/>
                <a:tab pos="1077357" algn="l"/>
              </a:tabLst>
              <a:defRPr/>
            </a:lvl4pPr>
          </a:lstStyle>
          <a:p>
            <a:pPr lvl="0"/>
            <a:r>
              <a:rPr lang="it-IT" dirty="0"/>
              <a:t>Data </a:t>
            </a:r>
            <a:r>
              <a:rPr lang="it-IT" dirty="0" err="1"/>
              <a:t>Arial</a:t>
            </a:r>
            <a:r>
              <a:rPr lang="it-IT" dirty="0"/>
              <a:t> Regular 10pt</a:t>
            </a:r>
          </a:p>
        </p:txBody>
      </p:sp>
      <p:sp>
        <p:nvSpPr>
          <p:cNvPr id="38" name="Segnaposto testo 54"/>
          <p:cNvSpPr>
            <a:spLocks noGrp="1"/>
          </p:cNvSpPr>
          <p:nvPr>
            <p:ph type="body" sz="quarter" idx="60" hasCustomPrompt="1"/>
          </p:nvPr>
        </p:nvSpPr>
        <p:spPr>
          <a:xfrm>
            <a:off x="515381" y="1502594"/>
            <a:ext cx="5490143" cy="643705"/>
          </a:xfrm>
        </p:spPr>
        <p:txBody>
          <a:bodyPr/>
          <a:lstStyle>
            <a:lvl1pPr>
              <a:lnSpc>
                <a:spcPts val="2267"/>
              </a:lnSpc>
              <a:defRPr sz="2000" b="1" i="0" baseline="0"/>
            </a:lvl1pPr>
            <a:lvl4pPr marL="977876" indent="-239178">
              <a:tabLst>
                <a:tab pos="482588" algn="l"/>
                <a:tab pos="717533" algn="l"/>
                <a:tab pos="1077357"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39" name="Segnaposto testo 54"/>
          <p:cNvSpPr>
            <a:spLocks noGrp="1"/>
          </p:cNvSpPr>
          <p:nvPr>
            <p:ph type="body" sz="quarter" idx="61" hasCustomPrompt="1"/>
          </p:nvPr>
        </p:nvSpPr>
        <p:spPr>
          <a:xfrm>
            <a:off x="6151065" y="2250272"/>
            <a:ext cx="5490147" cy="240529"/>
          </a:xfrm>
        </p:spPr>
        <p:txBody>
          <a:bodyPr/>
          <a:lstStyle>
            <a:lvl1pPr>
              <a:defRPr baseline="0"/>
            </a:lvl1pPr>
            <a:lvl4pPr marL="977876" indent="-239178">
              <a:tabLst>
                <a:tab pos="482588" algn="l"/>
                <a:tab pos="717533" algn="l"/>
                <a:tab pos="1077357" algn="l"/>
              </a:tabLst>
              <a:defRPr/>
            </a:lvl4pPr>
          </a:lstStyle>
          <a:p>
            <a:pPr lvl="0"/>
            <a:r>
              <a:rPr lang="it-IT" dirty="0"/>
              <a:t>Data </a:t>
            </a:r>
            <a:r>
              <a:rPr lang="it-IT" dirty="0" err="1"/>
              <a:t>Arial</a:t>
            </a:r>
            <a:r>
              <a:rPr lang="it-IT" dirty="0"/>
              <a:t> Regular 10pt</a:t>
            </a:r>
          </a:p>
        </p:txBody>
      </p:sp>
      <p:sp>
        <p:nvSpPr>
          <p:cNvPr id="40" name="Segnaposto testo 54"/>
          <p:cNvSpPr>
            <a:spLocks noGrp="1"/>
          </p:cNvSpPr>
          <p:nvPr>
            <p:ph type="body" sz="quarter" idx="62" hasCustomPrompt="1"/>
          </p:nvPr>
        </p:nvSpPr>
        <p:spPr>
          <a:xfrm>
            <a:off x="6151069" y="2528901"/>
            <a:ext cx="5490143" cy="643705"/>
          </a:xfrm>
        </p:spPr>
        <p:txBody>
          <a:bodyPr/>
          <a:lstStyle>
            <a:lvl1pPr>
              <a:lnSpc>
                <a:spcPts val="2267"/>
              </a:lnSpc>
              <a:defRPr sz="2000" b="1" i="0" baseline="0"/>
            </a:lvl1pPr>
            <a:lvl4pPr marL="977876" indent="-239178">
              <a:tabLst>
                <a:tab pos="482588" algn="l"/>
                <a:tab pos="717533" algn="l"/>
                <a:tab pos="1077357"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1" name="Segnaposto testo 54"/>
          <p:cNvSpPr>
            <a:spLocks noGrp="1"/>
          </p:cNvSpPr>
          <p:nvPr>
            <p:ph type="body" sz="quarter" idx="63" hasCustomPrompt="1"/>
          </p:nvPr>
        </p:nvSpPr>
        <p:spPr>
          <a:xfrm>
            <a:off x="515377" y="2250272"/>
            <a:ext cx="5490147" cy="240529"/>
          </a:xfrm>
        </p:spPr>
        <p:txBody>
          <a:bodyPr/>
          <a:lstStyle>
            <a:lvl1pPr>
              <a:defRPr baseline="0"/>
            </a:lvl1pPr>
            <a:lvl4pPr marL="977876" indent="-239178">
              <a:tabLst>
                <a:tab pos="482588" algn="l"/>
                <a:tab pos="717533" algn="l"/>
                <a:tab pos="1077357" algn="l"/>
              </a:tabLst>
              <a:defRPr/>
            </a:lvl4pPr>
          </a:lstStyle>
          <a:p>
            <a:pPr lvl="0"/>
            <a:r>
              <a:rPr lang="it-IT" dirty="0"/>
              <a:t>Data </a:t>
            </a:r>
            <a:r>
              <a:rPr lang="it-IT" dirty="0" err="1"/>
              <a:t>Arial</a:t>
            </a:r>
            <a:r>
              <a:rPr lang="it-IT" dirty="0"/>
              <a:t> Regular 10pt</a:t>
            </a:r>
          </a:p>
        </p:txBody>
      </p:sp>
      <p:sp>
        <p:nvSpPr>
          <p:cNvPr id="42" name="Segnaposto testo 54"/>
          <p:cNvSpPr>
            <a:spLocks noGrp="1"/>
          </p:cNvSpPr>
          <p:nvPr>
            <p:ph type="body" sz="quarter" idx="64" hasCustomPrompt="1"/>
          </p:nvPr>
        </p:nvSpPr>
        <p:spPr>
          <a:xfrm>
            <a:off x="515381" y="2528901"/>
            <a:ext cx="5490143" cy="643705"/>
          </a:xfrm>
        </p:spPr>
        <p:txBody>
          <a:bodyPr/>
          <a:lstStyle>
            <a:lvl1pPr>
              <a:lnSpc>
                <a:spcPts val="2267"/>
              </a:lnSpc>
              <a:defRPr sz="2000" b="1" i="0" baseline="0"/>
            </a:lvl1pPr>
            <a:lvl4pPr marL="977876" indent="-239178">
              <a:tabLst>
                <a:tab pos="482588" algn="l"/>
                <a:tab pos="717533" algn="l"/>
                <a:tab pos="1077357"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3" name="Segnaposto testo 54"/>
          <p:cNvSpPr>
            <a:spLocks noGrp="1"/>
          </p:cNvSpPr>
          <p:nvPr>
            <p:ph type="body" sz="quarter" idx="65" hasCustomPrompt="1"/>
          </p:nvPr>
        </p:nvSpPr>
        <p:spPr>
          <a:xfrm>
            <a:off x="6151065" y="3270385"/>
            <a:ext cx="5490147" cy="240529"/>
          </a:xfrm>
        </p:spPr>
        <p:txBody>
          <a:bodyPr/>
          <a:lstStyle>
            <a:lvl1pPr>
              <a:defRPr baseline="0"/>
            </a:lvl1pPr>
            <a:lvl4pPr marL="977876" indent="-239178">
              <a:tabLst>
                <a:tab pos="482588" algn="l"/>
                <a:tab pos="717533" algn="l"/>
                <a:tab pos="1077357" algn="l"/>
              </a:tabLst>
              <a:defRPr/>
            </a:lvl4pPr>
          </a:lstStyle>
          <a:p>
            <a:pPr lvl="0"/>
            <a:r>
              <a:rPr lang="it-IT" dirty="0"/>
              <a:t>Data </a:t>
            </a:r>
            <a:r>
              <a:rPr lang="it-IT" dirty="0" err="1"/>
              <a:t>Arial</a:t>
            </a:r>
            <a:r>
              <a:rPr lang="it-IT" dirty="0"/>
              <a:t> Regular 10pt</a:t>
            </a:r>
          </a:p>
        </p:txBody>
      </p:sp>
      <p:sp>
        <p:nvSpPr>
          <p:cNvPr id="44" name="Segnaposto testo 54"/>
          <p:cNvSpPr>
            <a:spLocks noGrp="1"/>
          </p:cNvSpPr>
          <p:nvPr>
            <p:ph type="body" sz="quarter" idx="66" hasCustomPrompt="1"/>
          </p:nvPr>
        </p:nvSpPr>
        <p:spPr>
          <a:xfrm>
            <a:off x="6151069" y="3549014"/>
            <a:ext cx="5490143" cy="643705"/>
          </a:xfrm>
        </p:spPr>
        <p:txBody>
          <a:bodyPr/>
          <a:lstStyle>
            <a:lvl1pPr>
              <a:lnSpc>
                <a:spcPts val="2267"/>
              </a:lnSpc>
              <a:defRPr sz="2000" b="1" i="0" baseline="0"/>
            </a:lvl1pPr>
            <a:lvl4pPr marL="977876" indent="-239178">
              <a:tabLst>
                <a:tab pos="482588" algn="l"/>
                <a:tab pos="717533" algn="l"/>
                <a:tab pos="1077357"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5" name="Segnaposto testo 54"/>
          <p:cNvSpPr>
            <a:spLocks noGrp="1"/>
          </p:cNvSpPr>
          <p:nvPr>
            <p:ph type="body" sz="quarter" idx="67" hasCustomPrompt="1"/>
          </p:nvPr>
        </p:nvSpPr>
        <p:spPr>
          <a:xfrm>
            <a:off x="515377" y="3270385"/>
            <a:ext cx="5490147" cy="240529"/>
          </a:xfrm>
        </p:spPr>
        <p:txBody>
          <a:bodyPr/>
          <a:lstStyle>
            <a:lvl1pPr>
              <a:defRPr baseline="0"/>
            </a:lvl1pPr>
            <a:lvl4pPr marL="977876" indent="-239178">
              <a:tabLst>
                <a:tab pos="482588" algn="l"/>
                <a:tab pos="717533" algn="l"/>
                <a:tab pos="1077357" algn="l"/>
              </a:tabLst>
              <a:defRPr/>
            </a:lvl4pPr>
          </a:lstStyle>
          <a:p>
            <a:pPr lvl="0"/>
            <a:r>
              <a:rPr lang="it-IT" dirty="0"/>
              <a:t>Data </a:t>
            </a:r>
            <a:r>
              <a:rPr lang="it-IT" dirty="0" err="1"/>
              <a:t>Arial</a:t>
            </a:r>
            <a:r>
              <a:rPr lang="it-IT" dirty="0"/>
              <a:t> Regular 10pt</a:t>
            </a:r>
          </a:p>
        </p:txBody>
      </p:sp>
      <p:sp>
        <p:nvSpPr>
          <p:cNvPr id="46" name="Segnaposto testo 54"/>
          <p:cNvSpPr>
            <a:spLocks noGrp="1"/>
          </p:cNvSpPr>
          <p:nvPr>
            <p:ph type="body" sz="quarter" idx="68" hasCustomPrompt="1"/>
          </p:nvPr>
        </p:nvSpPr>
        <p:spPr>
          <a:xfrm>
            <a:off x="515381" y="3549014"/>
            <a:ext cx="5490143" cy="643705"/>
          </a:xfrm>
        </p:spPr>
        <p:txBody>
          <a:bodyPr/>
          <a:lstStyle>
            <a:lvl1pPr>
              <a:lnSpc>
                <a:spcPts val="2267"/>
              </a:lnSpc>
              <a:defRPr sz="2000" b="1" i="0" baseline="0"/>
            </a:lvl1pPr>
            <a:lvl4pPr marL="977876" indent="-239178">
              <a:tabLst>
                <a:tab pos="482588" algn="l"/>
                <a:tab pos="717533" algn="l"/>
                <a:tab pos="1077357"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7" name="Segnaposto testo 54"/>
          <p:cNvSpPr>
            <a:spLocks noGrp="1"/>
          </p:cNvSpPr>
          <p:nvPr>
            <p:ph type="body" sz="quarter" idx="69" hasCustomPrompt="1"/>
          </p:nvPr>
        </p:nvSpPr>
        <p:spPr>
          <a:xfrm>
            <a:off x="6151065" y="4290498"/>
            <a:ext cx="5490147" cy="240529"/>
          </a:xfrm>
        </p:spPr>
        <p:txBody>
          <a:bodyPr/>
          <a:lstStyle>
            <a:lvl1pPr>
              <a:defRPr baseline="0"/>
            </a:lvl1pPr>
            <a:lvl4pPr marL="977876" indent="-239178">
              <a:tabLst>
                <a:tab pos="482588" algn="l"/>
                <a:tab pos="717533" algn="l"/>
                <a:tab pos="1077357" algn="l"/>
              </a:tabLst>
              <a:defRPr/>
            </a:lvl4pPr>
          </a:lstStyle>
          <a:p>
            <a:pPr lvl="0"/>
            <a:r>
              <a:rPr lang="it-IT" dirty="0"/>
              <a:t>Data </a:t>
            </a:r>
            <a:r>
              <a:rPr lang="it-IT" dirty="0" err="1"/>
              <a:t>Arial</a:t>
            </a:r>
            <a:r>
              <a:rPr lang="it-IT" dirty="0"/>
              <a:t> Regular 10pt</a:t>
            </a:r>
          </a:p>
        </p:txBody>
      </p:sp>
      <p:sp>
        <p:nvSpPr>
          <p:cNvPr id="48" name="Segnaposto testo 54"/>
          <p:cNvSpPr>
            <a:spLocks noGrp="1"/>
          </p:cNvSpPr>
          <p:nvPr>
            <p:ph type="body" sz="quarter" idx="70" hasCustomPrompt="1"/>
          </p:nvPr>
        </p:nvSpPr>
        <p:spPr>
          <a:xfrm>
            <a:off x="6151069" y="4569128"/>
            <a:ext cx="5490143" cy="643705"/>
          </a:xfrm>
        </p:spPr>
        <p:txBody>
          <a:bodyPr/>
          <a:lstStyle>
            <a:lvl1pPr>
              <a:lnSpc>
                <a:spcPts val="2267"/>
              </a:lnSpc>
              <a:defRPr sz="2000" b="1" i="0" baseline="0"/>
            </a:lvl1pPr>
            <a:lvl4pPr marL="977876" indent="-239178">
              <a:tabLst>
                <a:tab pos="482588" algn="l"/>
                <a:tab pos="717533" algn="l"/>
                <a:tab pos="1077357"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9" name="Segnaposto testo 54"/>
          <p:cNvSpPr>
            <a:spLocks noGrp="1"/>
          </p:cNvSpPr>
          <p:nvPr>
            <p:ph type="body" sz="quarter" idx="71" hasCustomPrompt="1"/>
          </p:nvPr>
        </p:nvSpPr>
        <p:spPr>
          <a:xfrm>
            <a:off x="515377" y="4290498"/>
            <a:ext cx="5490147" cy="240529"/>
          </a:xfrm>
        </p:spPr>
        <p:txBody>
          <a:bodyPr/>
          <a:lstStyle>
            <a:lvl1pPr>
              <a:defRPr baseline="0"/>
            </a:lvl1pPr>
            <a:lvl4pPr marL="977876" indent="-239178">
              <a:tabLst>
                <a:tab pos="482588" algn="l"/>
                <a:tab pos="717533" algn="l"/>
                <a:tab pos="1077357" algn="l"/>
              </a:tabLst>
              <a:defRPr/>
            </a:lvl4pPr>
          </a:lstStyle>
          <a:p>
            <a:pPr lvl="0"/>
            <a:r>
              <a:rPr lang="it-IT" dirty="0"/>
              <a:t>Data </a:t>
            </a:r>
            <a:r>
              <a:rPr lang="it-IT" dirty="0" err="1"/>
              <a:t>Arial</a:t>
            </a:r>
            <a:r>
              <a:rPr lang="it-IT" dirty="0"/>
              <a:t> Regular 10pt</a:t>
            </a:r>
          </a:p>
        </p:txBody>
      </p:sp>
      <p:sp>
        <p:nvSpPr>
          <p:cNvPr id="50" name="Segnaposto testo 54"/>
          <p:cNvSpPr>
            <a:spLocks noGrp="1"/>
          </p:cNvSpPr>
          <p:nvPr>
            <p:ph type="body" sz="quarter" idx="72" hasCustomPrompt="1"/>
          </p:nvPr>
        </p:nvSpPr>
        <p:spPr>
          <a:xfrm>
            <a:off x="515381" y="4569128"/>
            <a:ext cx="5490143" cy="643705"/>
          </a:xfrm>
        </p:spPr>
        <p:txBody>
          <a:bodyPr/>
          <a:lstStyle>
            <a:lvl1pPr>
              <a:lnSpc>
                <a:spcPts val="2267"/>
              </a:lnSpc>
              <a:defRPr sz="2000" b="1" i="0" baseline="0"/>
            </a:lvl1pPr>
            <a:lvl4pPr marL="977876" indent="-239178">
              <a:tabLst>
                <a:tab pos="482588" algn="l"/>
                <a:tab pos="717533" algn="l"/>
                <a:tab pos="1077357"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Tree>
    <p:extLst>
      <p:ext uri="{BB962C8B-B14F-4D97-AF65-F5344CB8AC3E}">
        <p14:creationId xmlns:p14="http://schemas.microsoft.com/office/powerpoint/2010/main" val="1226084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8"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0"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7" name="Segnaposto grafico 20"/>
          <p:cNvSpPr>
            <a:spLocks noGrp="1"/>
          </p:cNvSpPr>
          <p:nvPr>
            <p:ph type="chart" sz="quarter" idx="17"/>
          </p:nvPr>
        </p:nvSpPr>
        <p:spPr>
          <a:xfrm>
            <a:off x="463069" y="1682751"/>
            <a:ext cx="5501217" cy="4378325"/>
          </a:xfrm>
        </p:spPr>
        <p:txBody>
          <a:bodyPr/>
          <a:lstStyle/>
          <a:p>
            <a:r>
              <a:rPr lang="en-US"/>
              <a:t>Click icon to add chart</a:t>
            </a:r>
            <a:endParaRPr lang="it-IT" dirty="0"/>
          </a:p>
        </p:txBody>
      </p:sp>
      <p:sp>
        <p:nvSpPr>
          <p:cNvPr id="20" name="Segnaposto testo 2"/>
          <p:cNvSpPr>
            <a:spLocks noGrp="1"/>
          </p:cNvSpPr>
          <p:nvPr>
            <p:ph type="body" sz="quarter" idx="15" hasCustomPrompt="1"/>
          </p:nvPr>
        </p:nvSpPr>
        <p:spPr>
          <a:xfrm>
            <a:off x="6061496" y="1682751"/>
            <a:ext cx="5591001" cy="1525588"/>
          </a:xfrm>
        </p:spPr>
        <p:txBody>
          <a:bodyPr numCol="1" spcCol="144000"/>
          <a:lstStyle>
            <a:lvl1pPr>
              <a:lnSpc>
                <a:spcPct val="100000"/>
              </a:lnSpc>
              <a:spcAft>
                <a:spcPts val="2400"/>
              </a:spcAft>
              <a:defRPr sz="96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6061496" y="3277348"/>
            <a:ext cx="5591001" cy="2783729"/>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p:nvPicPr>
        <p:blipFill rotWithShape="1">
          <a:blip r:embed="rId2"/>
          <a:srcRect l="1" r="14959" b="85913"/>
          <a:stretch/>
        </p:blipFill>
        <p:spPr>
          <a:xfrm>
            <a:off x="0" y="0"/>
            <a:ext cx="288000" cy="966080"/>
          </a:xfrm>
          <a:prstGeom prst="rect">
            <a:avLst/>
          </a:prstGeom>
        </p:spPr>
      </p:pic>
      <p:sp>
        <p:nvSpPr>
          <p:cNvPr id="25"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pic>
        <p:nvPicPr>
          <p:cNvPr id="13" name="Immagine 12"/>
          <p:cNvPicPr>
            <a:picLocks noChangeAspect="1"/>
          </p:cNvPicPr>
          <p:nvPr/>
        </p:nvPicPr>
        <p:blipFill>
          <a:blip r:embed="rId3"/>
          <a:stretch>
            <a:fillRect/>
          </a:stretch>
        </p:blipFill>
        <p:spPr>
          <a:xfrm>
            <a:off x="11043717" y="6202132"/>
            <a:ext cx="592375" cy="480000"/>
          </a:xfrm>
          <a:prstGeom prst="rect">
            <a:avLst/>
          </a:prstGeom>
        </p:spPr>
      </p:pic>
      <p:sp>
        <p:nvSpPr>
          <p:cNvPr id="16"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228175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4905600" y="6459985"/>
            <a:ext cx="1065600" cy="114300"/>
          </a:xfrm>
        </p:spPr>
        <p:txBody>
          <a:bodyPr lIns="0" tIns="0" rIns="0" bIns="0" anchor="t" anchorCtr="0"/>
          <a:lstStyle>
            <a:lvl1pPr>
              <a:defRPr sz="933">
                <a:solidFill>
                  <a:schemeClr val="tx2"/>
                </a:solidFill>
              </a:defRPr>
            </a:lvl1pPr>
          </a:lstStyle>
          <a:p>
            <a:r>
              <a:rPr lang="en-US"/>
              <a:t>13 April 2020</a:t>
            </a:r>
          </a:p>
        </p:txBody>
      </p:sp>
      <p:pic>
        <p:nvPicPr>
          <p:cNvPr id="18" name="Picture 17"/>
          <p:cNvPicPr>
            <a:picLocks noChangeAspect="1"/>
          </p:cNvPicPr>
          <p:nvPr/>
        </p:nvPicPr>
        <p:blipFill rotWithShape="1">
          <a:blip r:embed="rId2"/>
          <a:srcRect r="21050"/>
          <a:stretch/>
        </p:blipFill>
        <p:spPr>
          <a:xfrm>
            <a:off x="2" y="0"/>
            <a:ext cx="267377" cy="6858000"/>
          </a:xfrm>
          <a:prstGeom prst="rect">
            <a:avLst/>
          </a:prstGeom>
        </p:spPr>
      </p:pic>
      <p:sp>
        <p:nvSpPr>
          <p:cNvPr id="11" name="CasellaDiTesto 10"/>
          <p:cNvSpPr txBox="1"/>
          <p:nvPr/>
        </p:nvSpPr>
        <p:spPr>
          <a:xfrm>
            <a:off x="463068" y="3031069"/>
            <a:ext cx="11199776" cy="507831"/>
          </a:xfrm>
          <a:prstGeom prst="rect">
            <a:avLst/>
          </a:prstGeom>
          <a:noFill/>
        </p:spPr>
        <p:txBody>
          <a:bodyPr wrap="square" lIns="0" tIns="0" rIns="0" bIns="0" rtlCol="0">
            <a:noAutofit/>
          </a:bodyPr>
          <a:lstStyle/>
          <a:p>
            <a:r>
              <a:rPr lang="it-IT" sz="4400" b="1" baseline="0" dirty="0" err="1">
                <a:solidFill>
                  <a:schemeClr val="tx2"/>
                </a:solidFill>
              </a:rPr>
              <a:t>Thank</a:t>
            </a:r>
            <a:r>
              <a:rPr lang="it-IT" sz="4400" b="1" baseline="0" dirty="0">
                <a:solidFill>
                  <a:schemeClr val="tx2"/>
                </a:solidFill>
              </a:rPr>
              <a:t> </a:t>
            </a:r>
            <a:r>
              <a:rPr lang="it-IT" sz="4400" b="1" baseline="0" dirty="0" err="1">
                <a:solidFill>
                  <a:schemeClr val="tx2"/>
                </a:solidFill>
              </a:rPr>
              <a:t>You</a:t>
            </a:r>
            <a:r>
              <a:rPr lang="it-IT" sz="4400" b="1" baseline="0" dirty="0">
                <a:solidFill>
                  <a:schemeClr val="tx2"/>
                </a:solidFill>
              </a:rPr>
              <a:t>.</a:t>
            </a:r>
          </a:p>
        </p:txBody>
      </p:sp>
      <p:sp>
        <p:nvSpPr>
          <p:cNvPr id="12" name="Segnaposto testo 3"/>
          <p:cNvSpPr>
            <a:spLocks noGrp="1"/>
          </p:cNvSpPr>
          <p:nvPr>
            <p:ph type="body" sz="quarter" idx="11" hasCustomPrompt="1"/>
          </p:nvPr>
        </p:nvSpPr>
        <p:spPr>
          <a:xfrm>
            <a:off x="463069" y="5351463"/>
            <a:ext cx="6107289" cy="168804"/>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p:nvSpPr>
        <p:spPr>
          <a:xfrm>
            <a:off x="463070" y="4645123"/>
            <a:ext cx="6107287" cy="152400"/>
          </a:xfrm>
          <a:prstGeom prst="rect">
            <a:avLst/>
          </a:prstGeom>
          <a:noFill/>
        </p:spPr>
        <p:txBody>
          <a:bodyPr wrap="square" lIns="0" tIns="0" rIns="0" bIns="0" rtlCol="0">
            <a:noAutofit/>
          </a:bodyPr>
          <a:lstStyle/>
          <a:p>
            <a:r>
              <a:rPr lang="it-IT" sz="1333" b="1" baseline="0" dirty="0" err="1">
                <a:solidFill>
                  <a:schemeClr val="tx2"/>
                </a:solidFill>
              </a:rPr>
              <a:t>Contacts</a:t>
            </a:r>
            <a:r>
              <a:rPr lang="it-IT" sz="1333" b="1" baseline="0" dirty="0">
                <a:solidFill>
                  <a:schemeClr val="tx2"/>
                </a:solidFill>
              </a:rPr>
              <a:t>:</a:t>
            </a:r>
          </a:p>
        </p:txBody>
      </p:sp>
      <p:sp>
        <p:nvSpPr>
          <p:cNvPr id="20" name="Segnaposto testo 3"/>
          <p:cNvSpPr>
            <a:spLocks noGrp="1"/>
          </p:cNvSpPr>
          <p:nvPr>
            <p:ph type="body" sz="quarter" idx="12" hasCustomPrompt="1"/>
          </p:nvPr>
        </p:nvSpPr>
        <p:spPr>
          <a:xfrm>
            <a:off x="463069" y="5605463"/>
            <a:ext cx="6107289" cy="168804"/>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463069" y="5859463"/>
            <a:ext cx="6107289" cy="168804"/>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463069" y="5097463"/>
            <a:ext cx="6107289" cy="168804"/>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463069" y="4838078"/>
            <a:ext cx="6107289" cy="212068"/>
          </a:xfrm>
        </p:spPr>
        <p:txBody>
          <a:bodyPr/>
          <a:lstStyle>
            <a:lvl1pPr>
              <a:defRPr>
                <a:solidFill>
                  <a:schemeClr val="bg1">
                    <a:lumMod val="50000"/>
                  </a:schemeClr>
                </a:solidFill>
              </a:defRPr>
            </a:lvl1pPr>
          </a:lstStyle>
          <a:p>
            <a:pPr lvl="0"/>
            <a:r>
              <a:rPr lang="it-IT" dirty="0" err="1"/>
              <a:t>Department</a:t>
            </a:r>
            <a:endParaRPr lang="it-IT" dirty="0"/>
          </a:p>
        </p:txBody>
      </p:sp>
      <p:pic>
        <p:nvPicPr>
          <p:cNvPr id="19" name="Immagine 11"/>
          <p:cNvPicPr>
            <a:picLocks noChangeAspect="1"/>
          </p:cNvPicPr>
          <p:nvPr/>
        </p:nvPicPr>
        <p:blipFill>
          <a:blip r:embed="rId3"/>
          <a:stretch>
            <a:fillRect/>
          </a:stretch>
        </p:blipFill>
        <p:spPr>
          <a:xfrm>
            <a:off x="463067" y="382888"/>
            <a:ext cx="1152000" cy="937912"/>
          </a:xfrm>
          <a:prstGeom prst="rect">
            <a:avLst/>
          </a:prstGeom>
        </p:spPr>
      </p:pic>
      <p:pic>
        <p:nvPicPr>
          <p:cNvPr id="24" name="Picture 2" descr="C:\Users\Shirani\Desktop\Social_logo_red_background\Social_logo_red_background\YouTube-red.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9501" y="5531769"/>
            <a:ext cx="462313" cy="4623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4016" y="5532266"/>
            <a:ext cx="461813" cy="4613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31496" y="5531769"/>
            <a:ext cx="462313" cy="46231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27506" y="5531769"/>
            <a:ext cx="462313" cy="4623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2021" y="5531769"/>
            <a:ext cx="462313" cy="46231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33493" y="5531769"/>
            <a:ext cx="462313" cy="46231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25512" y="5531769"/>
            <a:ext cx="462313" cy="46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38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bg1">
                    <a:lumMod val="50000"/>
                  </a:schemeClr>
                </a:solidFill>
              </a:defRPr>
            </a:lvl1pPr>
          </a:lstStyle>
          <a:p>
            <a:fld id="{E2CD8F99-E552-4159-94F4-998620CE1F8D}" type="slidenum">
              <a:rPr lang="en-US" smtClean="0"/>
              <a:t>‹#›</a:t>
            </a:fld>
            <a:endParaRPr lang="en-US"/>
          </a:p>
        </p:txBody>
      </p:sp>
      <p:sp>
        <p:nvSpPr>
          <p:cNvPr id="7"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9"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0" name="Titolo 1"/>
          <p:cNvSpPr>
            <a:spLocks noGrp="1"/>
          </p:cNvSpPr>
          <p:nvPr>
            <p:ph type="ctrTitle" hasCustomPrompt="1"/>
          </p:nvPr>
        </p:nvSpPr>
        <p:spPr>
          <a:xfrm>
            <a:off x="463067" y="730605"/>
            <a:ext cx="11182248" cy="408081"/>
          </a:xfrm>
        </p:spPr>
        <p:txBody>
          <a:bodyPr/>
          <a:lstStyle>
            <a:lvl1pPr>
              <a:lnSpc>
                <a:spcPts val="2933"/>
              </a:lnSpc>
              <a:defRPr sz="2667"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463067" y="3461441"/>
            <a:ext cx="11182248" cy="831159"/>
          </a:xfrm>
        </p:spPr>
        <p:txBody>
          <a:bodyPr lIns="0" tIns="0" rIns="0" bIns="0">
            <a:noAutofit/>
          </a:bodyPr>
          <a:lstStyle>
            <a:lvl1pPr marL="0" indent="0" algn="l">
              <a:lnSpc>
                <a:spcPts val="3200"/>
              </a:lnSpc>
              <a:spcBef>
                <a:spcPts val="0"/>
              </a:spcBef>
              <a:buNone/>
              <a:defRPr sz="2667" baseline="0">
                <a:solidFill>
                  <a:schemeClr val="bg1">
                    <a:lumMod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463067" y="2130425"/>
            <a:ext cx="11182248" cy="1235075"/>
          </a:xfrm>
        </p:spPr>
        <p:txBody>
          <a:bodyPr/>
          <a:lstStyle>
            <a:lvl1pPr>
              <a:lnSpc>
                <a:spcPts val="4667"/>
              </a:lnSpc>
              <a:defRPr sz="44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p:cNvPicPr>
            <a:picLocks noChangeAspect="1"/>
          </p:cNvPicPr>
          <p:nvPr/>
        </p:nvPicPr>
        <p:blipFill>
          <a:blip r:embed="rId2"/>
          <a:stretch>
            <a:fillRect/>
          </a:stretch>
        </p:blipFill>
        <p:spPr>
          <a:xfrm>
            <a:off x="11043717" y="6202132"/>
            <a:ext cx="592375" cy="480000"/>
          </a:xfrm>
          <a:prstGeom prst="rect">
            <a:avLst/>
          </a:prstGeom>
        </p:spPr>
      </p:pic>
    </p:spTree>
    <p:extLst>
      <p:ext uri="{BB962C8B-B14F-4D97-AF65-F5344CB8AC3E}">
        <p14:creationId xmlns:p14="http://schemas.microsoft.com/office/powerpoint/2010/main" val="232003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9"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1"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3" name="Titolo 1"/>
          <p:cNvSpPr>
            <a:spLocks noGrp="1"/>
          </p:cNvSpPr>
          <p:nvPr>
            <p:ph type="ctrTitle" hasCustomPrompt="1"/>
          </p:nvPr>
        </p:nvSpPr>
        <p:spPr>
          <a:xfrm>
            <a:off x="463067" y="730605"/>
            <a:ext cx="11182248" cy="425095"/>
          </a:xfrm>
        </p:spPr>
        <p:txBody>
          <a:bodyPr/>
          <a:lstStyle>
            <a:lvl1pPr>
              <a:lnSpc>
                <a:spcPts val="2933"/>
              </a:lnSpc>
              <a:defRPr sz="2667"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463067" y="3589009"/>
            <a:ext cx="11182248" cy="843291"/>
          </a:xfrm>
        </p:spPr>
        <p:txBody>
          <a:bodyPr lIns="0" tIns="0" rIns="0" bIns="0">
            <a:noAutofit/>
          </a:bodyPr>
          <a:lstStyle>
            <a:lvl1pPr marL="0" indent="0" algn="l">
              <a:lnSpc>
                <a:spcPct val="100000"/>
              </a:lnSpc>
              <a:spcBef>
                <a:spcPts val="0"/>
              </a:spcBef>
              <a:buNone/>
              <a:defRPr sz="2667"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463067" y="2130425"/>
            <a:ext cx="11182248" cy="1407784"/>
          </a:xfrm>
        </p:spPr>
        <p:txBody>
          <a:bodyPr/>
          <a:lstStyle>
            <a:lvl1pPr>
              <a:lnSpc>
                <a:spcPct val="100000"/>
              </a:lnSpc>
              <a:defRPr sz="44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p:nvPicPr>
        <p:blipFill rotWithShape="1">
          <a:blip r:embed="rId2"/>
          <a:srcRect l="1" r="14959" b="85913"/>
          <a:stretch/>
        </p:blipFill>
        <p:spPr>
          <a:xfrm>
            <a:off x="0" y="0"/>
            <a:ext cx="288000" cy="966080"/>
          </a:xfrm>
          <a:prstGeom prst="rect">
            <a:avLst/>
          </a:prstGeom>
        </p:spPr>
      </p:pic>
      <p:pic>
        <p:nvPicPr>
          <p:cNvPr id="12" name="Immagine 11"/>
          <p:cNvPicPr>
            <a:picLocks noChangeAspect="1"/>
          </p:cNvPicPr>
          <p:nvPr/>
        </p:nvPicPr>
        <p:blipFill>
          <a:blip r:embed="rId3"/>
          <a:stretch>
            <a:fillRect/>
          </a:stretch>
        </p:blipFill>
        <p:spPr>
          <a:xfrm>
            <a:off x="11043717" y="6202132"/>
            <a:ext cx="592375" cy="480000"/>
          </a:xfrm>
          <a:prstGeom prst="rect">
            <a:avLst/>
          </a:prstGeom>
        </p:spPr>
      </p:pic>
    </p:spTree>
    <p:extLst>
      <p:ext uri="{BB962C8B-B14F-4D97-AF65-F5344CB8AC3E}">
        <p14:creationId xmlns:p14="http://schemas.microsoft.com/office/powerpoint/2010/main" val="211452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9"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1"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4" name="object 3"/>
          <p:cNvSpPr txBox="1"/>
          <p:nvPr/>
        </p:nvSpPr>
        <p:spPr>
          <a:xfrm>
            <a:off x="477032" y="716295"/>
            <a:ext cx="1780813" cy="318159"/>
          </a:xfrm>
          <a:prstGeom prst="rect">
            <a:avLst/>
          </a:prstGeom>
        </p:spPr>
        <p:txBody>
          <a:bodyPr wrap="square" lIns="0" tIns="0" rIns="0" bIns="0" rtlCol="0">
            <a:noAutofit/>
          </a:bodyPr>
          <a:lstStyle/>
          <a:p>
            <a:pPr marL="16933">
              <a:lnSpc>
                <a:spcPct val="95825"/>
              </a:lnSpc>
              <a:spcBef>
                <a:spcPts val="13"/>
              </a:spcBef>
            </a:pPr>
            <a:r>
              <a:rPr lang="it-IT" sz="2667" spc="0" dirty="0">
                <a:solidFill>
                  <a:schemeClr val="tx2"/>
                </a:solidFill>
                <a:latin typeface="Arial"/>
                <a:cs typeface="Arial"/>
              </a:rPr>
              <a:t>Agenda</a:t>
            </a:r>
            <a:endParaRPr sz="2667" dirty="0">
              <a:solidFill>
                <a:schemeClr val="tx2"/>
              </a:solidFill>
              <a:latin typeface="Arial"/>
              <a:cs typeface="Arial"/>
            </a:endParaRPr>
          </a:p>
        </p:txBody>
      </p:sp>
      <p:sp>
        <p:nvSpPr>
          <p:cNvPr id="3" name="Segnaposto testo 2"/>
          <p:cNvSpPr>
            <a:spLocks noGrp="1"/>
          </p:cNvSpPr>
          <p:nvPr>
            <p:ph type="body" sz="quarter" idx="13"/>
          </p:nvPr>
        </p:nvSpPr>
        <p:spPr>
          <a:xfrm>
            <a:off x="476251" y="1224439"/>
            <a:ext cx="11176000" cy="4861256"/>
          </a:xfrm>
        </p:spPr>
        <p:txBody>
          <a:bodyPr bIns="0" numCol="2" spcCol="216000">
            <a:noAutofit/>
          </a:bodyPr>
          <a:lstStyle>
            <a:lvl1pPr marL="228594" indent="-228594">
              <a:lnSpc>
                <a:spcPts val="2400"/>
              </a:lnSpc>
              <a:spcBef>
                <a:spcPts val="0"/>
              </a:spcBef>
              <a:spcAft>
                <a:spcPts val="0"/>
              </a:spcAft>
              <a:buClr>
                <a:schemeClr val="tx2"/>
              </a:buClr>
              <a:buFont typeface="Lucida Grande"/>
              <a:buChar char="-"/>
              <a:defRPr sz="1600" b="1" i="0" baseline="0"/>
            </a:lvl1pPr>
            <a:lvl2pPr>
              <a:lnSpc>
                <a:spcPts val="2400"/>
              </a:lnSpc>
              <a:spcBef>
                <a:spcPts val="0"/>
              </a:spcBef>
              <a:spcAft>
                <a:spcPts val="0"/>
              </a:spcAft>
              <a:buClr>
                <a:schemeClr val="tx1"/>
              </a:buClr>
              <a:buFont typeface="Lucida Grande"/>
              <a:buChar char="-"/>
              <a:defRPr sz="1600" baseline="0"/>
            </a:lvl2pPr>
            <a:lvl3pPr marL="719982" indent="-239994">
              <a:lnSpc>
                <a:spcPts val="2400"/>
              </a:lnSpc>
              <a:spcBef>
                <a:spcPts val="0"/>
              </a:spcBef>
              <a:spcAft>
                <a:spcPts val="0"/>
              </a:spcAft>
              <a:buFont typeface="Wingdings" charset="2"/>
              <a:buChar char="§"/>
              <a:defRPr sz="1600" baseline="0"/>
            </a:lvl3pPr>
            <a:lvl4pPr marL="979176" indent="-239994">
              <a:lnSpc>
                <a:spcPts val="2400"/>
              </a:lnSpc>
              <a:spcBef>
                <a:spcPts val="0"/>
              </a:spcBef>
              <a:spcAft>
                <a:spcPts val="0"/>
              </a:spcAft>
              <a:buSzPct val="60000"/>
              <a:buFont typeface="Wingdings" charset="2"/>
              <a:buChar char="²"/>
              <a:defRPr sz="1600" baseline="0"/>
            </a:lvl4pPr>
            <a:lvl5pPr>
              <a:lnSpc>
                <a:spcPts val="2400"/>
              </a:lnSpc>
              <a:spcBef>
                <a:spcPts val="0"/>
              </a:spcBef>
              <a:spcAft>
                <a:spcPts val="0"/>
              </a:spcAft>
              <a:buSzPct val="60000"/>
              <a:defRPr sz="16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7" name="Picture 16"/>
          <p:cNvPicPr>
            <a:picLocks noChangeAspect="1"/>
          </p:cNvPicPr>
          <p:nvPr/>
        </p:nvPicPr>
        <p:blipFill rotWithShape="1">
          <a:blip r:embed="rId2"/>
          <a:srcRect l="1" r="14959" b="85913"/>
          <a:stretch/>
        </p:blipFill>
        <p:spPr>
          <a:xfrm>
            <a:off x="0" y="0"/>
            <a:ext cx="288000" cy="966080"/>
          </a:xfrm>
          <a:prstGeom prst="rect">
            <a:avLst/>
          </a:prstGeom>
        </p:spPr>
      </p:pic>
      <p:pic>
        <p:nvPicPr>
          <p:cNvPr id="12" name="Immagine 11"/>
          <p:cNvPicPr>
            <a:picLocks noChangeAspect="1"/>
          </p:cNvPicPr>
          <p:nvPr/>
        </p:nvPicPr>
        <p:blipFill>
          <a:blip r:embed="rId3"/>
          <a:stretch>
            <a:fillRect/>
          </a:stretch>
        </p:blipFill>
        <p:spPr>
          <a:xfrm>
            <a:off x="11043717" y="6202132"/>
            <a:ext cx="592375" cy="480000"/>
          </a:xfrm>
          <a:prstGeom prst="rect">
            <a:avLst/>
          </a:prstGeom>
        </p:spPr>
      </p:pic>
    </p:spTree>
    <p:extLst>
      <p:ext uri="{BB962C8B-B14F-4D97-AF65-F5344CB8AC3E}">
        <p14:creationId xmlns:p14="http://schemas.microsoft.com/office/powerpoint/2010/main" val="223808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10"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2"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4"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
        <p:nvSpPr>
          <p:cNvPr id="15"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pic>
        <p:nvPicPr>
          <p:cNvPr id="21" name="Picture 20"/>
          <p:cNvPicPr>
            <a:picLocks noChangeAspect="1"/>
          </p:cNvPicPr>
          <p:nvPr/>
        </p:nvPicPr>
        <p:blipFill rotWithShape="1">
          <a:blip r:embed="rId2"/>
          <a:srcRect l="1" r="14959" b="85913"/>
          <a:stretch/>
        </p:blipFill>
        <p:spPr>
          <a:xfrm>
            <a:off x="0" y="0"/>
            <a:ext cx="288000" cy="966080"/>
          </a:xfrm>
          <a:prstGeom prst="rect">
            <a:avLst/>
          </a:prstGeom>
        </p:spPr>
      </p:pic>
      <p:sp>
        <p:nvSpPr>
          <p:cNvPr id="16" name="Segnaposto contenuto 2"/>
          <p:cNvSpPr>
            <a:spLocks noGrp="1"/>
          </p:cNvSpPr>
          <p:nvPr>
            <p:ph sz="quarter" idx="15"/>
          </p:nvPr>
        </p:nvSpPr>
        <p:spPr>
          <a:xfrm>
            <a:off x="463553" y="1735759"/>
            <a:ext cx="11188700" cy="43253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p:nvPicPr>
        <p:blipFill>
          <a:blip r:embed="rId3"/>
          <a:stretch>
            <a:fillRect/>
          </a:stretch>
        </p:blipFill>
        <p:spPr>
          <a:xfrm>
            <a:off x="11043717" y="6202132"/>
            <a:ext cx="592375" cy="480000"/>
          </a:xfrm>
          <a:prstGeom prst="rect">
            <a:avLst/>
          </a:prstGeom>
        </p:spPr>
      </p:pic>
    </p:spTree>
    <p:extLst>
      <p:ext uri="{BB962C8B-B14F-4D97-AF65-F5344CB8AC3E}">
        <p14:creationId xmlns:p14="http://schemas.microsoft.com/office/powerpoint/2010/main" val="338210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12"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4"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pic>
        <p:nvPicPr>
          <p:cNvPr id="21" name="Picture 20"/>
          <p:cNvPicPr>
            <a:picLocks noChangeAspect="1"/>
          </p:cNvPicPr>
          <p:nvPr/>
        </p:nvPicPr>
        <p:blipFill rotWithShape="1">
          <a:blip r:embed="rId2"/>
          <a:srcRect l="1" r="14959" b="85913"/>
          <a:stretch/>
        </p:blipFill>
        <p:spPr>
          <a:xfrm>
            <a:off x="0" y="0"/>
            <a:ext cx="288000" cy="966080"/>
          </a:xfrm>
          <a:prstGeom prst="rect">
            <a:avLst/>
          </a:prstGeom>
        </p:spPr>
      </p:pic>
      <p:sp>
        <p:nvSpPr>
          <p:cNvPr id="19"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pic>
        <p:nvPicPr>
          <p:cNvPr id="15" name="Immagine 14"/>
          <p:cNvPicPr>
            <a:picLocks noChangeAspect="1"/>
          </p:cNvPicPr>
          <p:nvPr/>
        </p:nvPicPr>
        <p:blipFill>
          <a:blip r:embed="rId3"/>
          <a:stretch>
            <a:fillRect/>
          </a:stretch>
        </p:blipFill>
        <p:spPr>
          <a:xfrm>
            <a:off x="11043717" y="6202132"/>
            <a:ext cx="592375" cy="480000"/>
          </a:xfrm>
          <a:prstGeom prst="rect">
            <a:avLst/>
          </a:prstGeom>
        </p:spPr>
      </p:pic>
      <p:sp>
        <p:nvSpPr>
          <p:cNvPr id="16"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Segnaposto contenuto 2"/>
          <p:cNvSpPr>
            <a:spLocks noGrp="1"/>
          </p:cNvSpPr>
          <p:nvPr>
            <p:ph sz="quarter" idx="15"/>
          </p:nvPr>
        </p:nvSpPr>
        <p:spPr>
          <a:xfrm>
            <a:off x="463553" y="1735759"/>
            <a:ext cx="11188700" cy="43253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2"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44331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10"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2"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9" name="Segnaposto testo 18"/>
          <p:cNvSpPr>
            <a:spLocks noGrp="1"/>
          </p:cNvSpPr>
          <p:nvPr>
            <p:ph type="body" sz="quarter" idx="14"/>
          </p:nvPr>
        </p:nvSpPr>
        <p:spPr>
          <a:xfrm>
            <a:off x="463553" y="1682751"/>
            <a:ext cx="11188700" cy="4378325"/>
          </a:xfrm>
        </p:spPr>
        <p:txBody>
          <a:bodyPr wrap="square"/>
          <a:lstStyle>
            <a:lvl1pPr marL="0" indent="0" algn="l">
              <a:lnSpc>
                <a:spcPct val="100000"/>
              </a:lnSpc>
              <a:buClr>
                <a:schemeClr val="tx2"/>
              </a:buClr>
              <a:buFont typeface="Wingdings" charset="2"/>
              <a:buChar char="v"/>
              <a:defRPr sz="2667" b="1" i="0" baseline="0"/>
            </a:lvl1pPr>
            <a:lvl2pPr marL="0" indent="-239994">
              <a:lnSpc>
                <a:spcPct val="100000"/>
              </a:lnSpc>
              <a:spcAft>
                <a:spcPts val="0"/>
              </a:spcAft>
              <a:buClr>
                <a:schemeClr val="tx1"/>
              </a:buClr>
              <a:buFont typeface="Lucida Grande"/>
              <a:buChar char="-"/>
              <a:defRPr sz="1333" baseline="0"/>
            </a:lvl2pPr>
            <a:lvl3pPr marL="0" indent="-239994">
              <a:lnSpc>
                <a:spcPct val="100000"/>
              </a:lnSpc>
              <a:buFont typeface="Arial"/>
              <a:buChar char="•"/>
              <a:defRPr sz="1333"/>
            </a:lvl3pPr>
            <a:lvl4pPr marL="0" indent="-239994">
              <a:lnSpc>
                <a:spcPct val="100000"/>
              </a:lnSpc>
              <a:defRPr sz="1333"/>
            </a:lvl4pPr>
            <a:lvl5pPr marL="0" indent="-239994">
              <a:lnSpc>
                <a:spcPct val="100000"/>
              </a:lnSpc>
              <a:buFont typeface="Arial"/>
              <a:buChar cha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1" name="Picture 20"/>
          <p:cNvPicPr>
            <a:picLocks noChangeAspect="1"/>
          </p:cNvPicPr>
          <p:nvPr/>
        </p:nvPicPr>
        <p:blipFill rotWithShape="1">
          <a:blip r:embed="rId2"/>
          <a:srcRect l="1" r="14959" b="85913"/>
          <a:stretch/>
        </p:blipFill>
        <p:spPr>
          <a:xfrm>
            <a:off x="0" y="0"/>
            <a:ext cx="288000" cy="966080"/>
          </a:xfrm>
          <a:prstGeom prst="rect">
            <a:avLst/>
          </a:prstGeom>
        </p:spPr>
      </p:pic>
      <p:sp>
        <p:nvSpPr>
          <p:cNvPr id="22"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pic>
        <p:nvPicPr>
          <p:cNvPr id="13" name="Immagine 12"/>
          <p:cNvPicPr>
            <a:picLocks noChangeAspect="1"/>
          </p:cNvPicPr>
          <p:nvPr/>
        </p:nvPicPr>
        <p:blipFill>
          <a:blip r:embed="rId3"/>
          <a:stretch>
            <a:fillRect/>
          </a:stretch>
        </p:blipFill>
        <p:spPr>
          <a:xfrm>
            <a:off x="11043717" y="6202132"/>
            <a:ext cx="592375" cy="480000"/>
          </a:xfrm>
          <a:prstGeom prst="rect">
            <a:avLst/>
          </a:prstGeom>
        </p:spPr>
      </p:pic>
      <p:sp>
        <p:nvSpPr>
          <p:cNvPr id="16"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67119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9"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1"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3" name="Segnaposto testo 2"/>
          <p:cNvSpPr>
            <a:spLocks noGrp="1"/>
          </p:cNvSpPr>
          <p:nvPr>
            <p:ph type="body" sz="quarter" idx="18"/>
          </p:nvPr>
        </p:nvSpPr>
        <p:spPr>
          <a:xfrm>
            <a:off x="463553" y="4758686"/>
            <a:ext cx="11188700" cy="1302391"/>
          </a:xfrm>
        </p:spPr>
        <p:txBody>
          <a:bodyPr wrap="square" lIns="72000" tIns="72000" rIns="72000"/>
          <a:lstStyle>
            <a:lvl1pPr>
              <a:lnSpc>
                <a:spcPct val="100000"/>
              </a:lnSpc>
              <a:defRPr sz="1067"/>
            </a:lvl1pPr>
            <a:lvl2pPr marL="259194" indent="-259194">
              <a:lnSpc>
                <a:spcPct val="100000"/>
              </a:lnSpc>
              <a:spcBef>
                <a:spcPts val="533"/>
              </a:spcBef>
              <a:spcAft>
                <a:spcPts val="533"/>
              </a:spcAft>
              <a:buClr>
                <a:schemeClr val="tx2"/>
              </a:buClr>
              <a:buFont typeface="Arial"/>
              <a:buChar char="•"/>
              <a:defRPr sz="1067" b="0" i="0"/>
            </a:lvl2pPr>
            <a:lvl3pPr marL="614385" indent="-259194">
              <a:lnSpc>
                <a:spcPct val="100000"/>
              </a:lnSpc>
              <a:buClr>
                <a:schemeClr val="tx2"/>
              </a:buClr>
              <a:buFont typeface="Wingdings" charset="2"/>
              <a:buChar char="ü"/>
              <a:defRPr sz="1067"/>
            </a:lvl3pPr>
            <a:lvl4pPr marL="614385" indent="-259194">
              <a:lnSpc>
                <a:spcPct val="100000"/>
              </a:lnSpc>
              <a:defRPr sz="1067"/>
            </a:lvl4pPr>
            <a:lvl5pPr marL="614385" indent="-259194">
              <a:lnSpc>
                <a:spcPct val="100000"/>
              </a:lnSpc>
              <a:defRPr sz="10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Rettangolo 3"/>
          <p:cNvSpPr/>
          <p:nvPr/>
        </p:nvSpPr>
        <p:spPr>
          <a:xfrm>
            <a:off x="463069" y="4758686"/>
            <a:ext cx="11189428" cy="130239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2400"/>
          </a:p>
        </p:txBody>
      </p:sp>
      <p:pic>
        <p:nvPicPr>
          <p:cNvPr id="23" name="Picture 22"/>
          <p:cNvPicPr>
            <a:picLocks noChangeAspect="1"/>
          </p:cNvPicPr>
          <p:nvPr/>
        </p:nvPicPr>
        <p:blipFill rotWithShape="1">
          <a:blip r:embed="rId2"/>
          <a:srcRect l="1" r="14959" b="85913"/>
          <a:stretch/>
        </p:blipFill>
        <p:spPr>
          <a:xfrm>
            <a:off x="0" y="0"/>
            <a:ext cx="288000" cy="966080"/>
          </a:xfrm>
          <a:prstGeom prst="rect">
            <a:avLst/>
          </a:prstGeom>
        </p:spPr>
      </p:pic>
      <p:sp>
        <p:nvSpPr>
          <p:cNvPr id="19"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463553" y="1682751"/>
            <a:ext cx="11188700" cy="29765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5" name="Immagine 14"/>
          <p:cNvPicPr>
            <a:picLocks noChangeAspect="1"/>
          </p:cNvPicPr>
          <p:nvPr/>
        </p:nvPicPr>
        <p:blipFill>
          <a:blip r:embed="rId3"/>
          <a:stretch>
            <a:fillRect/>
          </a:stretch>
        </p:blipFill>
        <p:spPr>
          <a:xfrm>
            <a:off x="11043717" y="6202132"/>
            <a:ext cx="592375" cy="480000"/>
          </a:xfrm>
          <a:prstGeom prst="rect">
            <a:avLst/>
          </a:prstGeom>
        </p:spPr>
      </p:pic>
      <p:sp>
        <p:nvSpPr>
          <p:cNvPr id="18"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0"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90933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9" name="Segnaposto data 3"/>
          <p:cNvSpPr>
            <a:spLocks noGrp="1"/>
          </p:cNvSpPr>
          <p:nvPr>
            <p:ph type="dt" sz="half" idx="10"/>
          </p:nvPr>
        </p:nvSpPr>
        <p:spPr>
          <a:xfrm>
            <a:off x="4905602"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11"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7" name="Segnaposto testo 2"/>
          <p:cNvSpPr>
            <a:spLocks noGrp="1"/>
          </p:cNvSpPr>
          <p:nvPr>
            <p:ph type="body" sz="quarter" idx="20"/>
          </p:nvPr>
        </p:nvSpPr>
        <p:spPr>
          <a:xfrm>
            <a:off x="463553" y="1682750"/>
            <a:ext cx="11188700" cy="1302391"/>
          </a:xfrm>
        </p:spPr>
        <p:txBody>
          <a:bodyPr wrap="square" lIns="72000" tIns="72000" rIns="72000"/>
          <a:lstStyle>
            <a:lvl1pPr>
              <a:lnSpc>
                <a:spcPct val="100000"/>
              </a:lnSpc>
              <a:defRPr sz="1067"/>
            </a:lvl1pPr>
            <a:lvl2pPr marL="259194" indent="-259194">
              <a:lnSpc>
                <a:spcPct val="100000"/>
              </a:lnSpc>
              <a:spcBef>
                <a:spcPts val="533"/>
              </a:spcBef>
              <a:spcAft>
                <a:spcPts val="533"/>
              </a:spcAft>
              <a:buClr>
                <a:schemeClr val="tx2"/>
              </a:buClr>
              <a:buFont typeface="Arial"/>
              <a:buChar char="•"/>
              <a:defRPr sz="1067" b="0" i="0"/>
            </a:lvl2pPr>
            <a:lvl3pPr marL="614385" indent="-259194">
              <a:lnSpc>
                <a:spcPct val="100000"/>
              </a:lnSpc>
              <a:buClr>
                <a:schemeClr val="tx2"/>
              </a:buClr>
              <a:buFont typeface="Wingdings" charset="2"/>
              <a:buChar char="ü"/>
              <a:defRPr sz="1067"/>
            </a:lvl3pPr>
            <a:lvl4pPr marL="614385" indent="-259194">
              <a:lnSpc>
                <a:spcPct val="100000"/>
              </a:lnSpc>
              <a:defRPr sz="1067"/>
            </a:lvl4pPr>
            <a:lvl5pPr marL="614385" indent="-259194">
              <a:lnSpc>
                <a:spcPct val="100000"/>
              </a:lnSpc>
              <a:defRPr sz="10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1" name="Rettangolo 20"/>
          <p:cNvSpPr/>
          <p:nvPr/>
        </p:nvSpPr>
        <p:spPr>
          <a:xfrm>
            <a:off x="463069" y="1682750"/>
            <a:ext cx="11189428" cy="1302391"/>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2400"/>
          </a:p>
        </p:txBody>
      </p:sp>
      <p:pic>
        <p:nvPicPr>
          <p:cNvPr id="25" name="Picture 24"/>
          <p:cNvPicPr>
            <a:picLocks noChangeAspect="1"/>
          </p:cNvPicPr>
          <p:nvPr/>
        </p:nvPicPr>
        <p:blipFill rotWithShape="1">
          <a:blip r:embed="rId2"/>
          <a:srcRect l="1" r="14959" b="85913"/>
          <a:stretch/>
        </p:blipFill>
        <p:spPr>
          <a:xfrm>
            <a:off x="0" y="0"/>
            <a:ext cx="288000" cy="966080"/>
          </a:xfrm>
          <a:prstGeom prst="rect">
            <a:avLst/>
          </a:prstGeom>
        </p:spPr>
      </p:pic>
      <p:sp>
        <p:nvSpPr>
          <p:cNvPr id="19"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463553" y="3084513"/>
            <a:ext cx="11188700" cy="29765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p:nvPicPr>
        <p:blipFill>
          <a:blip r:embed="rId3"/>
          <a:stretch>
            <a:fillRect/>
          </a:stretch>
        </p:blipFill>
        <p:spPr>
          <a:xfrm>
            <a:off x="11043717" y="6202132"/>
            <a:ext cx="592375" cy="480000"/>
          </a:xfrm>
          <a:prstGeom prst="rect">
            <a:avLst/>
          </a:prstGeom>
        </p:spPr>
      </p:pic>
      <p:sp>
        <p:nvSpPr>
          <p:cNvPr id="18"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2"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03068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11385608" y="273559"/>
            <a:ext cx="266889" cy="178319"/>
          </a:xfrm>
        </p:spPr>
        <p:txBody>
          <a:bodyPr lIns="0" tIns="0" rIns="0" bIns="0" anchor="t" anchorCtr="0"/>
          <a:lstStyle>
            <a:lvl1pPr algn="r">
              <a:defRPr sz="933">
                <a:solidFill>
                  <a:schemeClr val="tx2"/>
                </a:solidFill>
              </a:defRPr>
            </a:lvl1pPr>
          </a:lstStyle>
          <a:p>
            <a:fld id="{E2CD8F99-E552-4159-94F4-998620CE1F8D}" type="slidenum">
              <a:rPr lang="en-US" smtClean="0"/>
              <a:t>‹#›</a:t>
            </a:fld>
            <a:endParaRPr lang="en-US"/>
          </a:p>
        </p:txBody>
      </p:sp>
      <p:sp>
        <p:nvSpPr>
          <p:cNvPr id="7" name="Segnaposto data 3"/>
          <p:cNvSpPr>
            <a:spLocks noGrp="1"/>
          </p:cNvSpPr>
          <p:nvPr>
            <p:ph type="dt" sz="half" idx="10"/>
          </p:nvPr>
        </p:nvSpPr>
        <p:spPr>
          <a:xfrm>
            <a:off x="4906870" y="6459985"/>
            <a:ext cx="1066420" cy="114300"/>
          </a:xfrm>
        </p:spPr>
        <p:txBody>
          <a:bodyPr lIns="0" tIns="0" rIns="0" bIns="0" anchor="t" anchorCtr="0"/>
          <a:lstStyle>
            <a:lvl1pPr>
              <a:defRPr sz="933">
                <a:solidFill>
                  <a:schemeClr val="tx2"/>
                </a:solidFill>
              </a:defRPr>
            </a:lvl1pPr>
          </a:lstStyle>
          <a:p>
            <a:r>
              <a:rPr lang="en-US"/>
              <a:t>13 April 2020</a:t>
            </a:r>
          </a:p>
        </p:txBody>
      </p:sp>
      <p:sp>
        <p:nvSpPr>
          <p:cNvPr id="9" name="Segnaposto piè di pagina 4"/>
          <p:cNvSpPr>
            <a:spLocks noGrp="1"/>
          </p:cNvSpPr>
          <p:nvPr>
            <p:ph type="ftr" sz="quarter" idx="11"/>
          </p:nvPr>
        </p:nvSpPr>
        <p:spPr>
          <a:xfrm>
            <a:off x="6151067" y="6459986"/>
            <a:ext cx="3860800" cy="114300"/>
          </a:xfrm>
        </p:spPr>
        <p:txBody>
          <a:bodyPr lIns="0" tIns="0" rIns="0" bIns="0"/>
          <a:lstStyle>
            <a:lvl1pPr algn="l">
              <a:defRPr sz="933" baseline="0">
                <a:solidFill>
                  <a:schemeClr val="tx2"/>
                </a:solidFill>
              </a:defRPr>
            </a:lvl1pPr>
          </a:lstStyle>
          <a:p>
            <a:r>
              <a:rPr lang="en-US"/>
              <a:t>Test Automation</a:t>
            </a:r>
          </a:p>
        </p:txBody>
      </p:sp>
      <p:sp>
        <p:nvSpPr>
          <p:cNvPr id="14" name="Segnaposto testo 18"/>
          <p:cNvSpPr>
            <a:spLocks noGrp="1"/>
          </p:cNvSpPr>
          <p:nvPr>
            <p:ph type="body" sz="quarter" idx="14"/>
          </p:nvPr>
        </p:nvSpPr>
        <p:spPr>
          <a:xfrm>
            <a:off x="463553" y="1682751"/>
            <a:ext cx="5509737" cy="437832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2" name="Picture 21"/>
          <p:cNvPicPr>
            <a:picLocks noChangeAspect="1"/>
          </p:cNvPicPr>
          <p:nvPr/>
        </p:nvPicPr>
        <p:blipFill rotWithShape="1">
          <a:blip r:embed="rId2"/>
          <a:srcRect l="1" r="14959" b="85913"/>
          <a:stretch/>
        </p:blipFill>
        <p:spPr>
          <a:xfrm>
            <a:off x="0" y="0"/>
            <a:ext cx="288000" cy="966080"/>
          </a:xfrm>
          <a:prstGeom prst="rect">
            <a:avLst/>
          </a:prstGeom>
        </p:spPr>
      </p:pic>
      <p:sp>
        <p:nvSpPr>
          <p:cNvPr id="23" name="Segnaposto testo 15"/>
          <p:cNvSpPr>
            <a:spLocks noGrp="1"/>
          </p:cNvSpPr>
          <p:nvPr>
            <p:ph type="body" sz="quarter" idx="13" hasCustomPrompt="1"/>
          </p:nvPr>
        </p:nvSpPr>
        <p:spPr>
          <a:xfrm>
            <a:off x="463067" y="273559"/>
            <a:ext cx="2964165" cy="115991"/>
          </a:xfrm>
        </p:spPr>
        <p:txBody>
          <a:bodyPr>
            <a:normAutofit/>
          </a:bodyPr>
          <a:lstStyle>
            <a:lvl1pPr>
              <a:lnSpc>
                <a:spcPts val="933"/>
              </a:lnSpc>
              <a:defRPr sz="933"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6151036" y="1682751"/>
            <a:ext cx="5501217" cy="437832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p:nvPicPr>
        <p:blipFill>
          <a:blip r:embed="rId3"/>
          <a:stretch>
            <a:fillRect/>
          </a:stretch>
        </p:blipFill>
        <p:spPr>
          <a:xfrm>
            <a:off x="11043717" y="6202132"/>
            <a:ext cx="592375" cy="480000"/>
          </a:xfrm>
          <a:prstGeom prst="rect">
            <a:avLst/>
          </a:prstGeom>
        </p:spPr>
      </p:pic>
      <p:sp>
        <p:nvSpPr>
          <p:cNvPr id="16" name="Sottotitolo 2"/>
          <p:cNvSpPr>
            <a:spLocks noGrp="1"/>
          </p:cNvSpPr>
          <p:nvPr>
            <p:ph type="subTitle" idx="1" hasCustomPrompt="1"/>
          </p:nvPr>
        </p:nvSpPr>
        <p:spPr>
          <a:xfrm>
            <a:off x="463067" y="1123631"/>
            <a:ext cx="11182248" cy="387117"/>
          </a:xfrm>
        </p:spPr>
        <p:txBody>
          <a:bodyPr lIns="0" tIns="0" rIns="0" bIns="0">
            <a:noAutofit/>
          </a:bodyPr>
          <a:lstStyle>
            <a:lvl1pPr marL="0" indent="0" algn="l">
              <a:lnSpc>
                <a:spcPct val="100000"/>
              </a:lnSpc>
              <a:spcBef>
                <a:spcPts val="0"/>
              </a:spcBef>
              <a:buNone/>
              <a:defRPr sz="2000" baseline="0">
                <a:solidFill>
                  <a:srgbClr val="7F7F7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463067" y="464578"/>
            <a:ext cx="11182248" cy="623719"/>
          </a:xfrm>
        </p:spPr>
        <p:txBody>
          <a:bodyPr/>
          <a:lstStyle>
            <a:lvl1pPr>
              <a:lnSpc>
                <a:spcPct val="100000"/>
              </a:lnSpc>
              <a:defRPr sz="2667"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84302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9"/>
            <a:ext cx="10972800" cy="114300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609600" y="1600201"/>
            <a:ext cx="10972800" cy="4525963"/>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6773335" y="6356351"/>
            <a:ext cx="1761064" cy="365125"/>
          </a:xfrm>
          <a:prstGeom prst="rect">
            <a:avLst/>
          </a:prstGeom>
        </p:spPr>
        <p:txBody>
          <a:bodyPr vert="horz" lIns="91440" tIns="45720" rIns="91440" bIns="45720" rtlCol="0" anchor="ctr"/>
          <a:lstStyle>
            <a:lvl1pPr algn="l">
              <a:defRPr sz="1600">
                <a:solidFill>
                  <a:schemeClr val="bg1">
                    <a:lumMod val="50000"/>
                  </a:schemeClr>
                </a:solidFill>
              </a:defRPr>
            </a:lvl1pPr>
          </a:lstStyle>
          <a:p>
            <a:r>
              <a:rPr lang="en-US"/>
              <a:t>13 April 2020</a:t>
            </a:r>
          </a:p>
        </p:txBody>
      </p:sp>
      <p:sp>
        <p:nvSpPr>
          <p:cNvPr id="5" name="Segnaposto piè di pagina 4"/>
          <p:cNvSpPr>
            <a:spLocks noGrp="1"/>
          </p:cNvSpPr>
          <p:nvPr>
            <p:ph type="ftr" sz="quarter" idx="3"/>
          </p:nvPr>
        </p:nvSpPr>
        <p:spPr>
          <a:xfrm>
            <a:off x="8620607" y="6356351"/>
            <a:ext cx="2052524" cy="365125"/>
          </a:xfrm>
          <a:prstGeom prst="rect">
            <a:avLst/>
          </a:prstGeom>
        </p:spPr>
        <p:txBody>
          <a:bodyPr vert="horz" lIns="91440" tIns="45720" rIns="91440" bIns="45720" rtlCol="0" anchor="ctr"/>
          <a:lstStyle>
            <a:lvl1pPr algn="ctr">
              <a:defRPr sz="1600">
                <a:solidFill>
                  <a:schemeClr val="bg1">
                    <a:lumMod val="50000"/>
                  </a:schemeClr>
                </a:solidFill>
              </a:defRPr>
            </a:lvl1pPr>
          </a:lstStyle>
          <a:p>
            <a:r>
              <a:rPr lang="en-US"/>
              <a:t>Test Automation</a:t>
            </a:r>
          </a:p>
        </p:txBody>
      </p:sp>
      <p:sp>
        <p:nvSpPr>
          <p:cNvPr id="6" name="Segnaposto numero diapositiva 5"/>
          <p:cNvSpPr>
            <a:spLocks noGrp="1"/>
          </p:cNvSpPr>
          <p:nvPr>
            <p:ph type="sldNum" sz="quarter" idx="4"/>
          </p:nvPr>
        </p:nvSpPr>
        <p:spPr>
          <a:xfrm>
            <a:off x="11022061" y="6356351"/>
            <a:ext cx="560340" cy="365125"/>
          </a:xfrm>
          <a:prstGeom prst="rect">
            <a:avLst/>
          </a:prstGeom>
        </p:spPr>
        <p:txBody>
          <a:bodyPr vert="horz" lIns="91440" tIns="45720" rIns="91440" bIns="45720" rtlCol="0" anchor="ctr"/>
          <a:lstStyle>
            <a:lvl1pPr algn="r">
              <a:defRPr sz="1600">
                <a:solidFill>
                  <a:schemeClr val="bg1">
                    <a:lumMod val="50000"/>
                  </a:schemeClr>
                </a:solidFill>
              </a:defRPr>
            </a:lvl1pPr>
          </a:lstStyle>
          <a:p>
            <a:fld id="{E2CD8F99-E552-4159-94F4-998620CE1F8D}" type="slidenum">
              <a:rPr lang="en-US" smtClean="0"/>
              <a:t>‹#›</a:t>
            </a:fld>
            <a:endParaRPr lang="en-US"/>
          </a:p>
        </p:txBody>
      </p:sp>
      <p:sp>
        <p:nvSpPr>
          <p:cNvPr id="7" name="object 3"/>
          <p:cNvSpPr txBox="1"/>
          <p:nvPr/>
        </p:nvSpPr>
        <p:spPr>
          <a:xfrm>
            <a:off x="463067" y="6459985"/>
            <a:ext cx="2636247" cy="114300"/>
          </a:xfrm>
          <a:prstGeom prst="rect">
            <a:avLst/>
          </a:prstGeom>
        </p:spPr>
        <p:txBody>
          <a:bodyPr wrap="square" lIns="0" tIns="0" rIns="0" bIns="0" rtlCol="0">
            <a:noAutofit/>
          </a:bodyPr>
          <a:lstStyle/>
          <a:p>
            <a:pPr marL="16933" marR="0" indent="0" algn="l" defTabSz="609585" rtl="0" eaLnBrk="1" fontAlgn="auto" latinLnBrk="0" hangingPunct="1">
              <a:lnSpc>
                <a:spcPct val="95825"/>
              </a:lnSpc>
              <a:spcBef>
                <a:spcPts val="13"/>
              </a:spcBef>
              <a:spcAft>
                <a:spcPts val="0"/>
              </a:spcAft>
              <a:buClrTx/>
              <a:buSzTx/>
              <a:buFontTx/>
              <a:buNone/>
              <a:tabLst/>
              <a:defRPr/>
            </a:pPr>
            <a:r>
              <a:rPr sz="933" spc="0" dirty="0">
                <a:solidFill>
                  <a:schemeClr val="tx2"/>
                </a:solidFill>
                <a:latin typeface="Arial"/>
                <a:cs typeface="Arial"/>
              </a:rPr>
              <a:t>© </a:t>
            </a:r>
            <a:r>
              <a:rPr lang="it-IT" sz="933" spc="0" dirty="0">
                <a:solidFill>
                  <a:schemeClr val="tx2"/>
                </a:solidFill>
                <a:latin typeface="Arial"/>
                <a:cs typeface="Arial"/>
              </a:rPr>
              <a:t>Legal </a:t>
            </a:r>
            <a:r>
              <a:rPr lang="it-IT" sz="933" spc="0" dirty="0" err="1">
                <a:solidFill>
                  <a:schemeClr val="tx2"/>
                </a:solidFill>
                <a:latin typeface="Arial"/>
                <a:cs typeface="Arial"/>
              </a:rPr>
              <a:t>Name</a:t>
            </a:r>
            <a:endParaRPr lang="it-IT" sz="933" dirty="0">
              <a:solidFill>
                <a:schemeClr val="tx2"/>
              </a:solidFill>
              <a:latin typeface="Arial"/>
              <a:cs typeface="Arial"/>
            </a:endParaRPr>
          </a:p>
          <a:p>
            <a:pPr marL="16933">
              <a:lnSpc>
                <a:spcPct val="95825"/>
              </a:lnSpc>
              <a:spcBef>
                <a:spcPts val="13"/>
              </a:spcBef>
            </a:pPr>
            <a:endParaRPr sz="933" dirty="0">
              <a:solidFill>
                <a:schemeClr val="tx2"/>
              </a:solidFill>
              <a:latin typeface="Arial"/>
              <a:cs typeface="Arial"/>
            </a:endParaRPr>
          </a:p>
        </p:txBody>
      </p:sp>
      <p:sp>
        <p:nvSpPr>
          <p:cNvPr id="9" name="object 3"/>
          <p:cNvSpPr txBox="1"/>
          <p:nvPr/>
        </p:nvSpPr>
        <p:spPr>
          <a:xfrm>
            <a:off x="3266151" y="6459985"/>
            <a:ext cx="1495709" cy="114300"/>
          </a:xfrm>
          <a:prstGeom prst="rect">
            <a:avLst/>
          </a:prstGeom>
        </p:spPr>
        <p:txBody>
          <a:bodyPr wrap="square" lIns="0" tIns="0" rIns="0" bIns="0" rtlCol="0">
            <a:noAutofit/>
          </a:bodyPr>
          <a:lstStyle/>
          <a:p>
            <a:pPr marL="16933" marR="0" indent="0" algn="l" defTabSz="609585" rtl="0" eaLnBrk="1" fontAlgn="auto" latinLnBrk="0" hangingPunct="1">
              <a:lnSpc>
                <a:spcPct val="95825"/>
              </a:lnSpc>
              <a:spcBef>
                <a:spcPts val="13"/>
              </a:spcBef>
              <a:spcAft>
                <a:spcPts val="0"/>
              </a:spcAft>
              <a:buClrTx/>
              <a:buSzTx/>
              <a:buFontTx/>
              <a:buNone/>
              <a:tabLst/>
              <a:defRPr/>
            </a:pPr>
            <a:r>
              <a:rPr lang="it-IT" sz="933" spc="0" dirty="0">
                <a:solidFill>
                  <a:schemeClr val="tx2"/>
                </a:solidFill>
                <a:latin typeface="Arial"/>
                <a:cs typeface="Arial"/>
              </a:rPr>
              <a:t>City</a:t>
            </a:r>
            <a:endParaRPr lang="it-IT" sz="933" dirty="0">
              <a:solidFill>
                <a:schemeClr val="tx2"/>
              </a:solidFill>
              <a:latin typeface="Arial"/>
              <a:cs typeface="Arial"/>
            </a:endParaRPr>
          </a:p>
          <a:p>
            <a:pPr marL="16933">
              <a:lnSpc>
                <a:spcPct val="95825"/>
              </a:lnSpc>
              <a:spcBef>
                <a:spcPts val="13"/>
              </a:spcBef>
            </a:pPr>
            <a:endParaRPr sz="933" dirty="0">
              <a:solidFill>
                <a:schemeClr val="tx2"/>
              </a:solidFill>
              <a:latin typeface="Arial"/>
              <a:cs typeface="Arial"/>
            </a:endParaRPr>
          </a:p>
        </p:txBody>
      </p:sp>
      <p:sp>
        <p:nvSpPr>
          <p:cNvPr id="19" name="fl" descr="         Internal"/>
          <p:cNvSpPr txBox="1"/>
          <p:nvPr/>
        </p:nvSpPr>
        <p:spPr>
          <a:xfrm>
            <a:off x="0" y="6600613"/>
            <a:ext cx="12192000" cy="266676"/>
          </a:xfrm>
          <a:prstGeom prst="rect">
            <a:avLst/>
          </a:prstGeom>
          <a:noFill/>
        </p:spPr>
        <p:txBody>
          <a:bodyPr vert="horz" rtlCol="0">
            <a:spAutoFit/>
          </a:bodyPr>
          <a:lstStyle/>
          <a:p>
            <a:pPr algn="l"/>
            <a:r>
              <a:rPr lang="en-US" sz="1133" b="0" i="0" u="none" baseline="0">
                <a:solidFill>
                  <a:srgbClr val="CA001F"/>
                </a:solidFill>
                <a:latin typeface="arial"/>
              </a:rPr>
              <a:t>         Internal</a:t>
            </a:r>
          </a:p>
        </p:txBody>
      </p:sp>
    </p:spTree>
    <p:extLst>
      <p:ext uri="{BB962C8B-B14F-4D97-AF65-F5344CB8AC3E}">
        <p14:creationId xmlns:p14="http://schemas.microsoft.com/office/powerpoint/2010/main" val="81445728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hf sldNum="0" hdr="0"/>
  <p:txStyles>
    <p:titleStyle>
      <a:lvl1pPr algn="l" defTabSz="609585" rtl="0" eaLnBrk="1" latinLnBrk="0" hangingPunct="1">
        <a:lnSpc>
          <a:spcPts val="4267"/>
        </a:lnSpc>
        <a:spcBef>
          <a:spcPct val="0"/>
        </a:spcBef>
        <a:buNone/>
        <a:defRPr sz="4400" b="1" i="0" kern="1200">
          <a:solidFill>
            <a:schemeClr val="tx1"/>
          </a:solidFill>
          <a:latin typeface="Arial"/>
          <a:ea typeface="+mj-ea"/>
          <a:cs typeface="+mj-cs"/>
        </a:defRPr>
      </a:lvl1pPr>
    </p:titleStyle>
    <p:bodyStyle>
      <a:lvl1pPr marL="0" indent="0" algn="l" defTabSz="609585" rtl="0" eaLnBrk="1" latinLnBrk="0" hangingPunct="1">
        <a:lnSpc>
          <a:spcPts val="1600"/>
        </a:lnSpc>
        <a:spcBef>
          <a:spcPts val="0"/>
        </a:spcBef>
        <a:buFontTx/>
        <a:buNone/>
        <a:defRPr sz="1333" kern="1200">
          <a:solidFill>
            <a:schemeClr val="tx1"/>
          </a:solidFill>
          <a:latin typeface="+mn-lt"/>
          <a:ea typeface="+mn-ea"/>
          <a:cs typeface="+mn-cs"/>
        </a:defRPr>
      </a:lvl1pPr>
      <a:lvl2pPr marL="479988" indent="-239994" algn="l" defTabSz="609585" rtl="0" eaLnBrk="1" latinLnBrk="0" hangingPunct="1">
        <a:lnSpc>
          <a:spcPts val="1600"/>
        </a:lnSpc>
        <a:spcBef>
          <a:spcPts val="0"/>
        </a:spcBef>
        <a:spcAft>
          <a:spcPts val="0"/>
        </a:spcAft>
        <a:buClr>
          <a:schemeClr val="tx2"/>
        </a:buClr>
        <a:buFont typeface="Wingdings" charset="2"/>
        <a:buChar char="§"/>
        <a:defRPr sz="1333" b="0" i="0" kern="1200">
          <a:solidFill>
            <a:schemeClr val="tx1"/>
          </a:solidFill>
          <a:latin typeface="+mn-lt"/>
          <a:ea typeface="+mn-ea"/>
          <a:cs typeface="+mn-cs"/>
        </a:defRPr>
      </a:lvl2pPr>
      <a:lvl3pPr marL="719982" indent="-239994" algn="l" defTabSz="609585" rtl="0" eaLnBrk="1" latinLnBrk="0" hangingPunct="1">
        <a:lnSpc>
          <a:spcPts val="1600"/>
        </a:lnSpc>
        <a:spcBef>
          <a:spcPts val="0"/>
        </a:spcBef>
        <a:spcAft>
          <a:spcPts val="0"/>
        </a:spcAft>
        <a:buFont typeface="Lucida Grande"/>
        <a:buChar char="-"/>
        <a:defRPr sz="1333" kern="1200">
          <a:solidFill>
            <a:schemeClr val="tx1"/>
          </a:solidFill>
          <a:latin typeface="+mn-lt"/>
          <a:ea typeface="+mn-ea"/>
          <a:cs typeface="+mn-cs"/>
        </a:defRPr>
      </a:lvl3pPr>
      <a:lvl4pPr marL="979176" indent="-239994" algn="l" defTabSz="609585" rtl="0" eaLnBrk="1" latinLnBrk="0" hangingPunct="1">
        <a:lnSpc>
          <a:spcPts val="1600"/>
        </a:lnSpc>
        <a:spcBef>
          <a:spcPts val="0"/>
        </a:spcBef>
        <a:spcAft>
          <a:spcPts val="0"/>
        </a:spcAft>
        <a:buFont typeface="Arial"/>
        <a:buChar char="•"/>
        <a:defRPr sz="1333" kern="1200">
          <a:solidFill>
            <a:schemeClr val="tx1"/>
          </a:solidFill>
          <a:latin typeface="+mn-lt"/>
          <a:ea typeface="+mn-ea"/>
          <a:cs typeface="+mn-cs"/>
        </a:defRPr>
      </a:lvl4pPr>
      <a:lvl5pPr marL="1214370" indent="-239994" algn="l" defTabSz="609585" rtl="0" eaLnBrk="1" latinLnBrk="0" hangingPunct="1">
        <a:lnSpc>
          <a:spcPts val="1600"/>
        </a:lnSpc>
        <a:spcBef>
          <a:spcPts val="0"/>
        </a:spcBef>
        <a:spcAft>
          <a:spcPts val="0"/>
        </a:spcAft>
        <a:buFont typeface="Wingdings" charset="2"/>
        <a:buChar char="Ø"/>
        <a:defRPr sz="1333"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it-IT"/>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docs.postman-echo.com/?version=latest"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ing.postman.com/docs/postman/scripts/test-example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postman-echo.com/get?foo1=bar1&amp;foo2=bar2"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hyperlink" Target="https://postman-echo.com/get?foo1=bar1&amp;foo2=bar2"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hyperlink" Target="https://www.regular-expressions.info/javascriptexample.html" TargetMode="External"/><Relationship Id="rId4" Type="http://schemas.openxmlformats.org/officeDocument/2006/relationships/hyperlink" Target="https://www.w3schools.com/js/js_regexp.asp"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scotch.io/tutorials/write-api-tests-with-postman-and-newman"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09BB-0E63-4B99-B273-A3BB3C9B3498}"/>
              </a:ext>
            </a:extLst>
          </p:cNvPr>
          <p:cNvSpPr>
            <a:spLocks noGrp="1"/>
          </p:cNvSpPr>
          <p:nvPr>
            <p:ph type="ctrTitle"/>
          </p:nvPr>
        </p:nvSpPr>
        <p:spPr/>
        <p:txBody>
          <a:bodyPr/>
          <a:lstStyle/>
          <a:p>
            <a:r>
              <a:rPr lang="en-US" dirty="0"/>
              <a:t>Test Automation</a:t>
            </a:r>
          </a:p>
        </p:txBody>
      </p:sp>
      <p:sp>
        <p:nvSpPr>
          <p:cNvPr id="3" name="Subtitle 2">
            <a:extLst>
              <a:ext uri="{FF2B5EF4-FFF2-40B4-BE49-F238E27FC236}">
                <a16:creationId xmlns:a16="http://schemas.microsoft.com/office/drawing/2014/main" id="{A6984B15-584C-4784-9291-19E0EA1A9458}"/>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E93C8E6D-695A-4484-96E7-24ED25A60D63}"/>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D0B13331-4E13-4FA4-82F7-2F1FFBC1F1C4}"/>
              </a:ext>
            </a:extLst>
          </p:cNvPr>
          <p:cNvSpPr>
            <a:spLocks noGrp="1"/>
          </p:cNvSpPr>
          <p:nvPr>
            <p:ph type="body" sz="quarter" idx="12"/>
          </p:nvPr>
        </p:nvSpPr>
        <p:spPr/>
        <p:txBody>
          <a:bodyPr/>
          <a:lstStyle/>
          <a:p>
            <a:endParaRPr lang="en-US"/>
          </a:p>
        </p:txBody>
      </p:sp>
      <p:sp>
        <p:nvSpPr>
          <p:cNvPr id="7" name="Date Placeholder 6">
            <a:extLst>
              <a:ext uri="{FF2B5EF4-FFF2-40B4-BE49-F238E27FC236}">
                <a16:creationId xmlns:a16="http://schemas.microsoft.com/office/drawing/2014/main" id="{53C5CD6F-56A4-4309-98E6-0052EC42DBC6}"/>
              </a:ext>
            </a:extLst>
          </p:cNvPr>
          <p:cNvSpPr>
            <a:spLocks noGrp="1"/>
          </p:cNvSpPr>
          <p:nvPr>
            <p:ph type="dt" sz="half" idx="10"/>
          </p:nvPr>
        </p:nvSpPr>
        <p:spPr/>
        <p:txBody>
          <a:bodyPr/>
          <a:lstStyle/>
          <a:p>
            <a:r>
              <a:rPr lang="en-US"/>
              <a:t>13 April 2020</a:t>
            </a:r>
          </a:p>
        </p:txBody>
      </p:sp>
    </p:spTree>
    <p:extLst>
      <p:ext uri="{BB962C8B-B14F-4D97-AF65-F5344CB8AC3E}">
        <p14:creationId xmlns:p14="http://schemas.microsoft.com/office/powerpoint/2010/main" val="140403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F5FFA49-0983-4F1E-B9F0-012D3351F91A}"/>
              </a:ext>
            </a:extLst>
          </p:cNvPr>
          <p:cNvSpPr>
            <a:spLocks noGrp="1"/>
          </p:cNvSpPr>
          <p:nvPr>
            <p:ph type="body" sz="quarter" idx="13"/>
          </p:nvPr>
        </p:nvSpPr>
        <p:spPr/>
        <p:txBody>
          <a:bodyPr/>
          <a:lstStyle/>
          <a:p>
            <a:endParaRPr lang="en-US"/>
          </a:p>
        </p:txBody>
      </p:sp>
      <p:sp>
        <p:nvSpPr>
          <p:cNvPr id="3" name="Title 2"/>
          <p:cNvSpPr>
            <a:spLocks noGrp="1"/>
          </p:cNvSpPr>
          <p:nvPr>
            <p:ph type="ctrTitle"/>
          </p:nvPr>
        </p:nvSpPr>
        <p:spPr/>
        <p:txBody>
          <a:bodyPr>
            <a:normAutofit/>
          </a:bodyPr>
          <a:lstStyle/>
          <a:p>
            <a:r>
              <a:rPr lang="en-US" dirty="0"/>
              <a:t>Service virtualization</a:t>
            </a:r>
          </a:p>
        </p:txBody>
      </p:sp>
      <p:sp>
        <p:nvSpPr>
          <p:cNvPr id="6" name="TextBox 5"/>
          <p:cNvSpPr txBox="1"/>
          <p:nvPr/>
        </p:nvSpPr>
        <p:spPr>
          <a:xfrm>
            <a:off x="103805" y="3746926"/>
            <a:ext cx="11984390" cy="2754600"/>
          </a:xfrm>
          <a:prstGeom prst="rect">
            <a:avLst/>
          </a:prstGeom>
          <a:noFill/>
        </p:spPr>
        <p:txBody>
          <a:bodyPr wrap="square" lIns="0" tIns="0" rIns="0" bIns="45720" rtlCol="0">
            <a:spAutoFit/>
          </a:bodyPr>
          <a:lstStyle/>
          <a:p>
            <a:r>
              <a:rPr lang="en-US" sz="1600" b="1" dirty="0"/>
              <a:t>Example:</a:t>
            </a:r>
          </a:p>
          <a:p>
            <a:r>
              <a:rPr lang="en-US" sz="1600" dirty="0"/>
              <a:t>In the above example, e-commerce has payment API contains 3 dependent third party API’s/services:  (1. Authentication of card from service provider 2. Debit/credit transaction from bank 3. Send message to user).  For successful payment API response, all these services should be available and working</a:t>
            </a:r>
          </a:p>
          <a:p>
            <a:endParaRPr lang="en-US" sz="1600" dirty="0"/>
          </a:p>
          <a:p>
            <a:r>
              <a:rPr lang="en-US" sz="1600" dirty="0"/>
              <a:t>Consider, There is a change planned in payment API which has impact on bank service. Both project team and third party team(bank) to update the code based on requirement. In any case if payment API changes are completed and bank service API deliverable is pending which causes roadblock to test payment API then in those cases service virtualization can be enabled to mimic new changes on Bank service API. </a:t>
            </a:r>
          </a:p>
          <a:p>
            <a:endParaRPr lang="en-US" sz="1600" dirty="0"/>
          </a:p>
          <a:p>
            <a:r>
              <a:rPr lang="en-US" sz="1600" dirty="0"/>
              <a:t>Service virtualization is the temporary solution in the development and testing phases.</a:t>
            </a:r>
          </a:p>
        </p:txBody>
      </p:sp>
      <p:sp>
        <p:nvSpPr>
          <p:cNvPr id="12" name="Rectangle 11"/>
          <p:cNvSpPr/>
          <p:nvPr/>
        </p:nvSpPr>
        <p:spPr>
          <a:xfrm>
            <a:off x="113694" y="897304"/>
            <a:ext cx="11935738" cy="584775"/>
          </a:xfrm>
          <a:prstGeom prst="rect">
            <a:avLst/>
          </a:prstGeom>
        </p:spPr>
        <p:txBody>
          <a:bodyPr wrap="square">
            <a:spAutoFit/>
          </a:bodyPr>
          <a:lstStyle/>
          <a:p>
            <a:r>
              <a:rPr lang="en-US" sz="1600" dirty="0"/>
              <a:t>Service virtualization is a method to emulate the behavior of API. This is needed when dependent API is not available if its response to be simulated with another solution. It also enables early testing.</a:t>
            </a:r>
          </a:p>
        </p:txBody>
      </p:sp>
      <p:grpSp>
        <p:nvGrpSpPr>
          <p:cNvPr id="21" name="Group 20"/>
          <p:cNvGrpSpPr/>
          <p:nvPr/>
        </p:nvGrpSpPr>
        <p:grpSpPr>
          <a:xfrm>
            <a:off x="202129" y="1344325"/>
            <a:ext cx="11704123" cy="2473201"/>
            <a:chOff x="106877" y="1700418"/>
            <a:chExt cx="11704123" cy="2473201"/>
          </a:xfrm>
        </p:grpSpPr>
        <p:grpSp>
          <p:nvGrpSpPr>
            <p:cNvPr id="14" name="Group 13"/>
            <p:cNvGrpSpPr/>
            <p:nvPr/>
          </p:nvGrpSpPr>
          <p:grpSpPr>
            <a:xfrm>
              <a:off x="106877" y="1820203"/>
              <a:ext cx="10282052" cy="2353416"/>
              <a:chOff x="546265" y="1950828"/>
              <a:chExt cx="10282052" cy="2353416"/>
            </a:xfrm>
          </p:grpSpPr>
          <p:grpSp>
            <p:nvGrpSpPr>
              <p:cNvPr id="11" name="Group 10"/>
              <p:cNvGrpSpPr/>
              <p:nvPr/>
            </p:nvGrpSpPr>
            <p:grpSpPr>
              <a:xfrm>
                <a:off x="546265" y="1950828"/>
                <a:ext cx="6324268" cy="2333191"/>
                <a:chOff x="331740" y="1941482"/>
                <a:chExt cx="6324268" cy="2474929"/>
              </a:xfrm>
            </p:grpSpPr>
            <p:graphicFrame>
              <p:nvGraphicFramePr>
                <p:cNvPr id="8" name="Diagram 7"/>
                <p:cNvGraphicFramePr/>
                <p:nvPr/>
              </p:nvGraphicFramePr>
              <p:xfrm>
                <a:off x="331740" y="1941482"/>
                <a:ext cx="4096987" cy="2474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rrow: Striped Right 9"/>
                <p:cNvSpPr/>
                <p:nvPr/>
              </p:nvSpPr>
              <p:spPr>
                <a:xfrm>
                  <a:off x="4672829" y="2523507"/>
                  <a:ext cx="1983179" cy="676893"/>
                </a:xfrm>
                <a:prstGeom prst="stripedRightArrow">
                  <a:avLst/>
                </a:prstGeom>
                <a:ln w="28575">
                  <a:solidFill>
                    <a:srgbClr val="FF3C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aphicFrame>
            <p:nvGraphicFramePr>
              <p:cNvPr id="13" name="Diagram 12"/>
              <p:cNvGraphicFramePr/>
              <p:nvPr/>
            </p:nvGraphicFramePr>
            <p:xfrm>
              <a:off x="6731330" y="1971053"/>
              <a:ext cx="4096987" cy="23331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17" name="Group 16"/>
            <p:cNvGrpSpPr/>
            <p:nvPr/>
          </p:nvGrpSpPr>
          <p:grpSpPr>
            <a:xfrm>
              <a:off x="9352807" y="1700418"/>
              <a:ext cx="2458193" cy="1306606"/>
              <a:chOff x="4061361" y="1460667"/>
              <a:chExt cx="3111335" cy="848854"/>
            </a:xfrm>
          </p:grpSpPr>
          <p:sp>
            <p:nvSpPr>
              <p:cNvPr id="15" name="Flowchart: Punched Tape 14"/>
              <p:cNvSpPr/>
              <p:nvPr/>
            </p:nvSpPr>
            <p:spPr>
              <a:xfrm>
                <a:off x="4061361" y="1460667"/>
                <a:ext cx="3111335" cy="848854"/>
              </a:xfrm>
              <a:prstGeom prst="flowChartPunchedTa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 name="Rectangle 15"/>
              <p:cNvSpPr/>
              <p:nvPr/>
            </p:nvSpPr>
            <p:spPr>
              <a:xfrm>
                <a:off x="4073236" y="1669954"/>
                <a:ext cx="3099460" cy="499878"/>
              </a:xfrm>
              <a:prstGeom prst="rect">
                <a:avLst/>
              </a:prstGeom>
            </p:spPr>
            <p:txBody>
              <a:bodyPr wrap="square">
                <a:spAutoFit/>
              </a:bodyPr>
              <a:lstStyle/>
              <a:p>
                <a:r>
                  <a:rPr lang="en-US" sz="1100" b="1" dirty="0">
                    <a:solidFill>
                      <a:schemeClr val="bg1"/>
                    </a:solidFill>
                  </a:rPr>
                  <a:t>Combination of API, DevOps and Agile usage is increasing hence need of service virtualization also increased.</a:t>
                </a:r>
              </a:p>
            </p:txBody>
          </p:sp>
        </p:grpSp>
      </p:grpSp>
      <p:sp>
        <p:nvSpPr>
          <p:cNvPr id="9" name="Date Placeholder 8">
            <a:extLst>
              <a:ext uri="{FF2B5EF4-FFF2-40B4-BE49-F238E27FC236}">
                <a16:creationId xmlns:a16="http://schemas.microsoft.com/office/drawing/2014/main" id="{0E9FF6F2-BEE6-4DDC-B403-5465D86B17A2}"/>
              </a:ext>
            </a:extLst>
          </p:cNvPr>
          <p:cNvSpPr>
            <a:spLocks noGrp="1"/>
          </p:cNvSpPr>
          <p:nvPr>
            <p:ph type="dt" sz="half" idx="10"/>
          </p:nvPr>
        </p:nvSpPr>
        <p:spPr/>
        <p:txBody>
          <a:bodyPr/>
          <a:lstStyle/>
          <a:p>
            <a:r>
              <a:rPr lang="en-US"/>
              <a:t>13 April 2020</a:t>
            </a:r>
          </a:p>
        </p:txBody>
      </p:sp>
      <p:sp>
        <p:nvSpPr>
          <p:cNvPr id="18" name="Footer Placeholder 17">
            <a:extLst>
              <a:ext uri="{FF2B5EF4-FFF2-40B4-BE49-F238E27FC236}">
                <a16:creationId xmlns:a16="http://schemas.microsoft.com/office/drawing/2014/main" id="{4B1F3D19-2F3A-41B6-BA33-EC24193308EC}"/>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185431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a:t>Test Automation</a:t>
            </a:r>
          </a:p>
        </p:txBody>
      </p:sp>
      <p:sp>
        <p:nvSpPr>
          <p:cNvPr id="5" name="Title 4">
            <a:extLst>
              <a:ext uri="{FF2B5EF4-FFF2-40B4-BE49-F238E27FC236}">
                <a16:creationId xmlns:a16="http://schemas.microsoft.com/office/drawing/2014/main" id="{7F59350E-FE55-422E-9825-F8BA391A942A}"/>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What is Postman</a:t>
            </a:r>
          </a:p>
        </p:txBody>
      </p:sp>
    </p:spTree>
    <p:extLst>
      <p:ext uri="{BB962C8B-B14F-4D97-AF65-F5344CB8AC3E}">
        <p14:creationId xmlns:p14="http://schemas.microsoft.com/office/powerpoint/2010/main" val="250590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40480E-7CEE-48BE-8995-2FFEB3929414}"/>
              </a:ext>
            </a:extLst>
          </p:cNvPr>
          <p:cNvSpPr>
            <a:spLocks noGrp="1"/>
          </p:cNvSpPr>
          <p:nvPr>
            <p:ph type="dt" sz="half" idx="10"/>
          </p:nvPr>
        </p:nvSpPr>
        <p:spPr/>
        <p:txBody>
          <a:bodyPr/>
          <a:lstStyle/>
          <a:p>
            <a:r>
              <a:rPr lang="en-US"/>
              <a:t>13 April 2020</a:t>
            </a:r>
          </a:p>
        </p:txBody>
      </p:sp>
      <p:sp>
        <p:nvSpPr>
          <p:cNvPr id="8" name="Text Placeholder 7">
            <a:extLst>
              <a:ext uri="{FF2B5EF4-FFF2-40B4-BE49-F238E27FC236}">
                <a16:creationId xmlns:a16="http://schemas.microsoft.com/office/drawing/2014/main" id="{286293B1-DDD7-4F03-86AD-DA73583ABD1A}"/>
              </a:ext>
            </a:extLst>
          </p:cNvPr>
          <p:cNvSpPr>
            <a:spLocks noGrp="1"/>
          </p:cNvSpPr>
          <p:nvPr>
            <p:ph type="body" sz="quarter" idx="14"/>
          </p:nvPr>
        </p:nvSpPr>
        <p:spPr/>
        <p:txBody>
          <a:bodyPr/>
          <a:lstStyle/>
          <a:p>
            <a:pPr marL="457200" indent="-457200">
              <a:buFont typeface="Arial" panose="020B0604020202020204" pitchFamily="34" charset="0"/>
              <a:buChar char="•"/>
            </a:pPr>
            <a:r>
              <a:rPr lang="en-US" b="0" dirty="0"/>
              <a:t>A collaboration platform for API development by sending set of API collections within teams</a:t>
            </a:r>
            <a:br>
              <a:rPr lang="en-US" b="0" dirty="0"/>
            </a:br>
            <a:endParaRPr lang="en-US" b="0" dirty="0"/>
          </a:p>
          <a:p>
            <a:pPr marL="457200" indent="-457200">
              <a:buFont typeface="Arial" panose="020B0604020202020204" pitchFamily="34" charset="0"/>
              <a:buChar char="•"/>
            </a:pPr>
            <a:r>
              <a:rPr lang="en-US" b="0" dirty="0"/>
              <a:t>An application for testing APIs, by sending request to the web server and getting the response back</a:t>
            </a:r>
          </a:p>
        </p:txBody>
      </p:sp>
      <p:sp>
        <p:nvSpPr>
          <p:cNvPr id="7" name="Text Placeholder 6">
            <a:extLst>
              <a:ext uri="{FF2B5EF4-FFF2-40B4-BE49-F238E27FC236}">
                <a16:creationId xmlns:a16="http://schemas.microsoft.com/office/drawing/2014/main" id="{42094FAC-AD9C-4DD0-B2B1-1B0B9D52E3B4}"/>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7323DEFD-BCDA-42E2-8D70-847BFEB7E1BA}"/>
              </a:ext>
            </a:extLst>
          </p:cNvPr>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a:bodyPr>
          <a:lstStyle/>
          <a:p>
            <a:r>
              <a:rPr lang="en-US" sz="2400" dirty="0"/>
              <a:t>What is Postman?</a:t>
            </a:r>
          </a:p>
        </p:txBody>
      </p:sp>
      <p:pic>
        <p:nvPicPr>
          <p:cNvPr id="55298" name="Picture 2" descr="what is postman的圖片搜尋結果">
            <a:extLst>
              <a:ext uri="{FF2B5EF4-FFF2-40B4-BE49-F238E27FC236}">
                <a16:creationId xmlns:a16="http://schemas.microsoft.com/office/drawing/2014/main" id="{0825805D-8125-4624-AC24-B436B0C18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424" y="3871913"/>
            <a:ext cx="1438275" cy="143827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A1F388B9-0A09-4A68-888E-53F807A31C50}"/>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4075066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009E2A-2AF8-4FDD-A832-92B5B4CF9526}"/>
              </a:ext>
            </a:extLst>
          </p:cNvPr>
          <p:cNvSpPr>
            <a:spLocks noGrp="1"/>
          </p:cNvSpPr>
          <p:nvPr>
            <p:ph type="dt" sz="half" idx="10"/>
          </p:nvPr>
        </p:nvSpPr>
        <p:spPr/>
        <p:txBody>
          <a:bodyPr/>
          <a:lstStyle/>
          <a:p>
            <a:r>
              <a:rPr lang="en-US"/>
              <a:t>13 April 2020</a:t>
            </a:r>
          </a:p>
        </p:txBody>
      </p:sp>
      <p:sp>
        <p:nvSpPr>
          <p:cNvPr id="6" name="Text Placeholder 5">
            <a:extLst>
              <a:ext uri="{FF2B5EF4-FFF2-40B4-BE49-F238E27FC236}">
                <a16:creationId xmlns:a16="http://schemas.microsoft.com/office/drawing/2014/main" id="{D4F2F7B5-10EA-42E6-910C-2B24423966B5}"/>
              </a:ext>
            </a:extLst>
          </p:cNvPr>
          <p:cNvSpPr>
            <a:spLocks noGrp="1"/>
          </p:cNvSpPr>
          <p:nvPr>
            <p:ph type="body" sz="quarter" idx="14"/>
          </p:nvPr>
        </p:nvSpPr>
        <p:spPr/>
        <p:txBody>
          <a:bodyPr/>
          <a:lstStyle/>
          <a:p>
            <a:pPr marL="285750" indent="-285750">
              <a:buFont typeface="Arial" panose="020B0604020202020204" pitchFamily="34" charset="0"/>
              <a:buChar char="•"/>
            </a:pPr>
            <a:r>
              <a:rPr lang="en-US" sz="2400" b="0" dirty="0"/>
              <a:t>You can simply test any API and see the response immediately.</a:t>
            </a:r>
          </a:p>
          <a:p>
            <a:pPr marL="285750" indent="-285750">
              <a:buFont typeface="Arial" panose="020B0604020202020204" pitchFamily="34" charset="0"/>
              <a:buChar char="•"/>
            </a:pPr>
            <a:r>
              <a:rPr lang="en-US" sz="2400" b="0" dirty="0"/>
              <a:t>You can create a collection of API endpoints and call them whenever you want to see the responses.</a:t>
            </a:r>
          </a:p>
          <a:p>
            <a:pPr marL="285750" indent="-285750">
              <a:buFont typeface="Arial" panose="020B0604020202020204" pitchFamily="34" charset="0"/>
              <a:buChar char="•"/>
            </a:pPr>
            <a:r>
              <a:rPr lang="en-US" sz="2400" b="0" dirty="0"/>
              <a:t>You can share these collections, when you are logged in with team members.</a:t>
            </a:r>
          </a:p>
          <a:p>
            <a:pPr marL="285750" indent="-285750">
              <a:buFont typeface="Arial" panose="020B0604020202020204" pitchFamily="34" charset="0"/>
              <a:buChar char="•"/>
            </a:pPr>
            <a:r>
              <a:rPr lang="en-US" sz="2400" b="0" dirty="0"/>
              <a:t>You can use Postman's CLI client, Newman, to write Postman tests with JavaScript.</a:t>
            </a:r>
          </a:p>
          <a:p>
            <a:pPr marL="285750" indent="-285750">
              <a:buFont typeface="Arial" panose="020B0604020202020204" pitchFamily="34" charset="0"/>
              <a:buChar char="•"/>
            </a:pPr>
            <a:r>
              <a:rPr lang="en-US" sz="2400" b="0" dirty="0"/>
              <a:t>You can write tests in JavaScript to test the response that comes when a Postman request is made.</a:t>
            </a:r>
          </a:p>
          <a:p>
            <a:pPr marL="285750" indent="-285750">
              <a:buFont typeface="Arial" panose="020B0604020202020204" pitchFamily="34" charset="0"/>
              <a:buChar char="•"/>
            </a:pPr>
            <a:r>
              <a:rPr lang="en-US" sz="2400" b="0" dirty="0"/>
              <a:t>Finally, once you have all these endpoints created, you can export a JSON file, both for the endpoint tests and the environment variables, which again can be used by Postman as a source of for the tests.</a:t>
            </a:r>
          </a:p>
        </p:txBody>
      </p:sp>
      <p:sp>
        <p:nvSpPr>
          <p:cNvPr id="5" name="Text Placeholder 4">
            <a:extLst>
              <a:ext uri="{FF2B5EF4-FFF2-40B4-BE49-F238E27FC236}">
                <a16:creationId xmlns:a16="http://schemas.microsoft.com/office/drawing/2014/main" id="{919CE875-0C1C-4D24-8944-3B2972FFBF08}"/>
              </a:ext>
            </a:extLst>
          </p:cNvPr>
          <p:cNvSpPr>
            <a:spLocks noGrp="1"/>
          </p:cNvSpPr>
          <p:nvPr>
            <p:ph type="body" sz="quarter" idx="13"/>
          </p:nvPr>
        </p:nvSpPr>
        <p:spPr/>
        <p:txBody>
          <a:bodyPr/>
          <a:lstStyle/>
          <a:p>
            <a:endParaRPr lang="en-US"/>
          </a:p>
        </p:txBody>
      </p:sp>
      <p:sp>
        <p:nvSpPr>
          <p:cNvPr id="4" name="Subtitle 3">
            <a:extLst>
              <a:ext uri="{FF2B5EF4-FFF2-40B4-BE49-F238E27FC236}">
                <a16:creationId xmlns:a16="http://schemas.microsoft.com/office/drawing/2014/main" id="{88C80794-E620-4E38-B76D-7593C26EE7D0}"/>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37B0A47C-952C-47F2-A173-8F6434532E1E}"/>
              </a:ext>
            </a:extLst>
          </p:cNvPr>
          <p:cNvSpPr>
            <a:spLocks noGrp="1"/>
          </p:cNvSpPr>
          <p:nvPr>
            <p:ph type="ctrTitle"/>
          </p:nvPr>
        </p:nvSpPr>
        <p:spPr/>
        <p:txBody>
          <a:bodyPr/>
          <a:lstStyle/>
          <a:p>
            <a:r>
              <a:rPr lang="en-US" dirty="0"/>
              <a:t>Postman Features</a:t>
            </a:r>
          </a:p>
        </p:txBody>
      </p:sp>
      <p:sp>
        <p:nvSpPr>
          <p:cNvPr id="8" name="Footer Placeholder 7">
            <a:extLst>
              <a:ext uri="{FF2B5EF4-FFF2-40B4-BE49-F238E27FC236}">
                <a16:creationId xmlns:a16="http://schemas.microsoft.com/office/drawing/2014/main" id="{21C0ACD5-9CDA-4E55-B303-C37ECE628C09}"/>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4169714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57AE5-8F2B-4FF4-9ADD-C5BE5F37A4A3}"/>
              </a:ext>
            </a:extLst>
          </p:cNvPr>
          <p:cNvSpPr>
            <a:spLocks noGrp="1"/>
          </p:cNvSpPr>
          <p:nvPr>
            <p:ph type="dt" sz="half" idx="10"/>
          </p:nvPr>
        </p:nvSpPr>
        <p:spPr/>
        <p:txBody>
          <a:bodyPr/>
          <a:lstStyle/>
          <a:p>
            <a:r>
              <a:rPr lang="en-US"/>
              <a:t>13 April 2020</a:t>
            </a:r>
          </a:p>
        </p:txBody>
      </p:sp>
      <p:sp>
        <p:nvSpPr>
          <p:cNvPr id="6" name="Text Placeholder 5">
            <a:extLst>
              <a:ext uri="{FF2B5EF4-FFF2-40B4-BE49-F238E27FC236}">
                <a16:creationId xmlns:a16="http://schemas.microsoft.com/office/drawing/2014/main" id="{09BC0E1B-434C-44B9-8988-387D5FCC4B33}"/>
              </a:ext>
            </a:extLst>
          </p:cNvPr>
          <p:cNvSpPr>
            <a:spLocks noGrp="1"/>
          </p:cNvSpPr>
          <p:nvPr>
            <p:ph type="body" sz="quarter" idx="14"/>
          </p:nvPr>
        </p:nvSpPr>
        <p:spPr>
          <a:xfrm>
            <a:off x="463553" y="1682751"/>
            <a:ext cx="11181762" cy="4378325"/>
          </a:xfrm>
        </p:spPr>
        <p:txBody>
          <a:bodyPr/>
          <a:lstStyle/>
          <a:p>
            <a:pPr marL="285750" indent="-285750">
              <a:buFont typeface="Arial" panose="020B0604020202020204" pitchFamily="34" charset="0"/>
              <a:buChar char="•"/>
            </a:pPr>
            <a:r>
              <a:rPr lang="en-US" b="0" dirty="0"/>
              <a:t>Collection folders make it easy to keep your API requests and elements organized</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Generate Collections from API schemas</a:t>
            </a:r>
          </a:p>
          <a:p>
            <a:pPr marL="285750" indent="-285750">
              <a:buFont typeface="Arial" panose="020B0604020202020204" pitchFamily="34" charset="0"/>
              <a:buChar char="•"/>
            </a:pPr>
            <a:endParaRPr lang="en-US" sz="2400" b="0" dirty="0"/>
          </a:p>
          <a:p>
            <a:pPr marL="285750" indent="-285750">
              <a:buFont typeface="Arial" panose="020B0604020202020204" pitchFamily="34" charset="0"/>
              <a:buChar char="•"/>
            </a:pPr>
            <a:r>
              <a:rPr lang="en-US" b="0" dirty="0"/>
              <a:t>Easily Share Your Collections</a:t>
            </a:r>
          </a:p>
          <a:p>
            <a:pPr marL="285750" indent="-285750">
              <a:buFont typeface="Arial" panose="020B0604020202020204" pitchFamily="34" charset="0"/>
              <a:buChar char="•"/>
            </a:pPr>
            <a:endParaRPr lang="en-US" sz="2400" b="0" dirty="0"/>
          </a:p>
          <a:p>
            <a:pPr marL="285750" indent="-285750">
              <a:buFont typeface="Arial" panose="020B0604020202020204" pitchFamily="34" charset="0"/>
              <a:buChar char="•"/>
            </a:pPr>
            <a:r>
              <a:rPr lang="en-US" b="0" dirty="0"/>
              <a:t>Create beautiful, machine readable API documentation from your collections</a:t>
            </a:r>
            <a:endParaRPr lang="en-US" sz="2400" b="0" dirty="0"/>
          </a:p>
        </p:txBody>
      </p:sp>
      <p:sp>
        <p:nvSpPr>
          <p:cNvPr id="5" name="Text Placeholder 4">
            <a:extLst>
              <a:ext uri="{FF2B5EF4-FFF2-40B4-BE49-F238E27FC236}">
                <a16:creationId xmlns:a16="http://schemas.microsoft.com/office/drawing/2014/main" id="{7E0D106A-2DAB-446F-8DD3-1324B9B609AE}"/>
              </a:ext>
            </a:extLst>
          </p:cNvPr>
          <p:cNvSpPr>
            <a:spLocks noGrp="1"/>
          </p:cNvSpPr>
          <p:nvPr>
            <p:ph type="body" sz="quarter" idx="13"/>
          </p:nvPr>
        </p:nvSpPr>
        <p:spPr/>
        <p:txBody>
          <a:bodyPr/>
          <a:lstStyle/>
          <a:p>
            <a:endParaRPr lang="en-US"/>
          </a:p>
        </p:txBody>
      </p:sp>
      <p:sp>
        <p:nvSpPr>
          <p:cNvPr id="4" name="Subtitle 3">
            <a:extLst>
              <a:ext uri="{FF2B5EF4-FFF2-40B4-BE49-F238E27FC236}">
                <a16:creationId xmlns:a16="http://schemas.microsoft.com/office/drawing/2014/main" id="{13F51857-7BB1-43A6-9C15-4318936D094E}"/>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37B0A47C-952C-47F2-A173-8F6434532E1E}"/>
              </a:ext>
            </a:extLst>
          </p:cNvPr>
          <p:cNvSpPr>
            <a:spLocks noGrp="1"/>
          </p:cNvSpPr>
          <p:nvPr>
            <p:ph type="ctrTitle"/>
          </p:nvPr>
        </p:nvSpPr>
        <p:spPr/>
        <p:txBody>
          <a:bodyPr/>
          <a:lstStyle/>
          <a:p>
            <a:r>
              <a:rPr lang="en-US" dirty="0"/>
              <a:t>Postman Collections</a:t>
            </a:r>
          </a:p>
        </p:txBody>
      </p:sp>
      <p:sp>
        <p:nvSpPr>
          <p:cNvPr id="9" name="Footer Placeholder 8">
            <a:extLst>
              <a:ext uri="{FF2B5EF4-FFF2-40B4-BE49-F238E27FC236}">
                <a16:creationId xmlns:a16="http://schemas.microsoft.com/office/drawing/2014/main" id="{05E6AD53-D948-4F12-A932-53540B72CCB1}"/>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3209067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ECD57D-3B54-4E4C-BD44-D281921B6429}"/>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5DDEC76D-D28A-498F-8D98-F200F5650FB3}"/>
              </a:ext>
            </a:extLst>
          </p:cNvPr>
          <p:cNvSpPr>
            <a:spLocks noGrp="1"/>
          </p:cNvSpPr>
          <p:nvPr>
            <p:ph type="body" sz="quarter" idx="14"/>
          </p:nvPr>
        </p:nvSpPr>
        <p:spPr>
          <a:xfrm>
            <a:off x="463553" y="1682751"/>
            <a:ext cx="11181761" cy="4378325"/>
          </a:xfrm>
        </p:spPr>
        <p:txBody>
          <a:bodyPr/>
          <a:lstStyle/>
          <a:p>
            <a:pPr marL="342900" indent="-342900">
              <a:buFont typeface="Arial" panose="020B0604020202020204" pitchFamily="34" charset="0"/>
              <a:buChar char="•"/>
            </a:pPr>
            <a:r>
              <a:rPr lang="en-US" altLang="en-US" sz="2400" b="0" dirty="0">
                <a:solidFill>
                  <a:srgbClr val="3B454E"/>
                </a:solidFill>
                <a:latin typeface="Arial" panose="020B0604020202020204" pitchFamily="34" charset="0"/>
                <a:ea typeface="Nunito"/>
              </a:rPr>
              <a:t>Download Postman application on the official website by choosing the suitable version</a:t>
            </a:r>
          </a:p>
          <a:p>
            <a:pPr marL="342900" indent="-342900">
              <a:buFont typeface="Arial" panose="020B0604020202020204" pitchFamily="34" charset="0"/>
              <a:buChar char="•"/>
            </a:pPr>
            <a:r>
              <a:rPr lang="en-US" altLang="en-US" sz="2400" b="0" dirty="0">
                <a:latin typeface="Arial" panose="020B0604020202020204" pitchFamily="34" charset="0"/>
                <a:hlinkClick r:id="rId3"/>
              </a:rPr>
              <a:t>https://www.postman.com/downloads/</a:t>
            </a:r>
            <a:endParaRPr lang="en-US" altLang="en-US" sz="2400" b="0" dirty="0">
              <a:latin typeface="Arial" panose="020B0604020202020204" pitchFamily="34" charset="0"/>
            </a:endParaRPr>
          </a:p>
        </p:txBody>
      </p:sp>
      <p:sp>
        <p:nvSpPr>
          <p:cNvPr id="6" name="Text Placeholder 5">
            <a:extLst>
              <a:ext uri="{FF2B5EF4-FFF2-40B4-BE49-F238E27FC236}">
                <a16:creationId xmlns:a16="http://schemas.microsoft.com/office/drawing/2014/main" id="{80777ED6-627A-4617-A0C7-A28110018F2A}"/>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A32DE05C-419A-4558-99F9-2C15C19DD39D}"/>
              </a:ext>
            </a:extLst>
          </p:cNvPr>
          <p:cNvSpPr>
            <a:spLocks noGrp="1"/>
          </p:cNvSpPr>
          <p:nvPr>
            <p:ph type="subTitle" idx="1"/>
          </p:nvPr>
        </p:nvSpPr>
        <p:spPr/>
        <p:txBody>
          <a:bodyPr/>
          <a:lstStyle/>
          <a:p>
            <a:endParaRPr lang="en-US"/>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1 – a. Install postman</a:t>
            </a:r>
          </a:p>
        </p:txBody>
      </p:sp>
      <p:sp>
        <p:nvSpPr>
          <p:cNvPr id="8" name="Footer Placeholder 7">
            <a:extLst>
              <a:ext uri="{FF2B5EF4-FFF2-40B4-BE49-F238E27FC236}">
                <a16:creationId xmlns:a16="http://schemas.microsoft.com/office/drawing/2014/main" id="{F6669E6B-DA69-487A-9C86-6C70F661B1B4}"/>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130484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E0B85D-73B3-4936-AFB6-45248A1E8BE5}"/>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D144EC1C-EF32-4FED-B0E9-D7A5F0A88ACD}"/>
              </a:ext>
            </a:extLst>
          </p:cNvPr>
          <p:cNvSpPr>
            <a:spLocks noGrp="1"/>
          </p:cNvSpPr>
          <p:nvPr>
            <p:ph type="body" sz="quarter" idx="14"/>
          </p:nvPr>
        </p:nvSpPr>
        <p:spPr>
          <a:xfrm>
            <a:off x="463553" y="1682751"/>
            <a:ext cx="5351093" cy="4378325"/>
          </a:xfrm>
        </p:spPr>
        <p:txBody>
          <a:bodyPr/>
          <a:lstStyle/>
          <a:p>
            <a:pPr marL="457200" indent="-457200">
              <a:buFont typeface="Arial" panose="020B0604020202020204" pitchFamily="34" charset="0"/>
              <a:buChar char="•"/>
            </a:pPr>
            <a:r>
              <a:rPr lang="en-US" sz="2400" b="0" dirty="0"/>
              <a:t>Go to </a:t>
            </a:r>
            <a:r>
              <a:rPr lang="en-US" sz="2400" b="0" dirty="0">
                <a:hlinkClick r:id="rId3"/>
              </a:rPr>
              <a:t>https://docs.postman-echo.com/?version=latest</a:t>
            </a:r>
            <a:r>
              <a:rPr lang="en-US" sz="2400" b="0" dirty="0"/>
              <a:t> and click Run in Postman</a:t>
            </a:r>
          </a:p>
          <a:p>
            <a:pPr marL="457200" indent="-457200">
              <a:buFont typeface="Arial" panose="020B0604020202020204" pitchFamily="34" charset="0"/>
              <a:buChar char="•"/>
            </a:pPr>
            <a:r>
              <a:rPr lang="en-US" sz="2400" b="0" dirty="0"/>
              <a:t>Import the collection and access the folder “</a:t>
            </a:r>
            <a:r>
              <a:rPr lang="en-US" sz="2400" b="0" dirty="0">
                <a:solidFill>
                  <a:schemeClr val="tx2"/>
                </a:solidFill>
              </a:rPr>
              <a:t>Request Methods</a:t>
            </a:r>
            <a:r>
              <a:rPr lang="en-US" sz="2400" b="0" dirty="0"/>
              <a:t>”</a:t>
            </a:r>
          </a:p>
          <a:p>
            <a:pPr marL="457200" indent="-457200">
              <a:buFont typeface="Arial" panose="020B0604020202020204" pitchFamily="34" charset="0"/>
              <a:buChar char="•"/>
            </a:pPr>
            <a:r>
              <a:rPr lang="en-US" sz="2400" b="0" dirty="0"/>
              <a:t>Open “</a:t>
            </a:r>
            <a:r>
              <a:rPr lang="en-US" sz="2400" b="0" dirty="0">
                <a:solidFill>
                  <a:schemeClr val="tx2"/>
                </a:solidFill>
              </a:rPr>
              <a:t>GET request</a:t>
            </a:r>
            <a:r>
              <a:rPr lang="en-US" sz="2400" b="0" dirty="0"/>
              <a:t>” and send the request</a:t>
            </a:r>
          </a:p>
          <a:p>
            <a:pPr marL="457200" indent="-457200">
              <a:buFont typeface="Arial" panose="020B0604020202020204" pitchFamily="34" charset="0"/>
              <a:buChar char="•"/>
            </a:pPr>
            <a:r>
              <a:rPr lang="en-US" sz="2400" b="0" dirty="0"/>
              <a:t>The response should return status </a:t>
            </a:r>
            <a:r>
              <a:rPr lang="en-US" sz="2400" b="0" dirty="0">
                <a:solidFill>
                  <a:schemeClr val="tx2"/>
                </a:solidFill>
              </a:rPr>
              <a:t>200</a:t>
            </a:r>
          </a:p>
        </p:txBody>
      </p:sp>
      <p:sp>
        <p:nvSpPr>
          <p:cNvPr id="6" name="Text Placeholder 5">
            <a:extLst>
              <a:ext uri="{FF2B5EF4-FFF2-40B4-BE49-F238E27FC236}">
                <a16:creationId xmlns:a16="http://schemas.microsoft.com/office/drawing/2014/main" id="{6DAFB167-E966-48A0-842F-EFFFE6D75E11}"/>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1BF63E9B-F785-49D4-86B4-740FFA822EF3}"/>
              </a:ext>
            </a:extLst>
          </p:cNvPr>
          <p:cNvSpPr>
            <a:spLocks noGrp="1"/>
          </p:cNvSpPr>
          <p:nvPr>
            <p:ph type="subTitle" idx="1"/>
          </p:nvPr>
        </p:nvSpPr>
        <p:spPr/>
        <p:txBody>
          <a:bodyPr/>
          <a:lstStyle/>
          <a:p>
            <a:endParaRPr lang="en-US"/>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1 - Test an sample API</a:t>
            </a:r>
          </a:p>
        </p:txBody>
      </p:sp>
      <p:pic>
        <p:nvPicPr>
          <p:cNvPr id="8" name="Picture 7">
            <a:extLst>
              <a:ext uri="{FF2B5EF4-FFF2-40B4-BE49-F238E27FC236}">
                <a16:creationId xmlns:a16="http://schemas.microsoft.com/office/drawing/2014/main" id="{8B135F38-0B3E-46EC-AEA6-3C9D72984B8A}"/>
              </a:ext>
            </a:extLst>
          </p:cNvPr>
          <p:cNvPicPr>
            <a:picLocks noChangeAspect="1"/>
          </p:cNvPicPr>
          <p:nvPr/>
        </p:nvPicPr>
        <p:blipFill>
          <a:blip r:embed="rId4"/>
          <a:stretch>
            <a:fillRect/>
          </a:stretch>
        </p:blipFill>
        <p:spPr>
          <a:xfrm>
            <a:off x="5880210" y="1567717"/>
            <a:ext cx="5765105" cy="3722566"/>
          </a:xfrm>
          <a:prstGeom prst="rect">
            <a:avLst/>
          </a:prstGeom>
        </p:spPr>
      </p:pic>
      <p:sp>
        <p:nvSpPr>
          <p:cNvPr id="9" name="Footer Placeholder 8">
            <a:extLst>
              <a:ext uri="{FF2B5EF4-FFF2-40B4-BE49-F238E27FC236}">
                <a16:creationId xmlns:a16="http://schemas.microsoft.com/office/drawing/2014/main" id="{CCD27625-40E0-45EA-9774-0693BF05A8E8}"/>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265524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a:t>Test Automation</a:t>
            </a:r>
          </a:p>
        </p:txBody>
      </p:sp>
      <p:sp>
        <p:nvSpPr>
          <p:cNvPr id="5" name="Title 4">
            <a:extLst>
              <a:ext uri="{FF2B5EF4-FFF2-40B4-BE49-F238E27FC236}">
                <a16:creationId xmlns:a16="http://schemas.microsoft.com/office/drawing/2014/main" id="{7F59350E-FE55-422E-9825-F8BA391A942A}"/>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Create Test Cases in Postman</a:t>
            </a:r>
          </a:p>
        </p:txBody>
      </p:sp>
    </p:spTree>
    <p:extLst>
      <p:ext uri="{BB962C8B-B14F-4D97-AF65-F5344CB8AC3E}">
        <p14:creationId xmlns:p14="http://schemas.microsoft.com/office/powerpoint/2010/main" val="26267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901F6-FFB9-4AFF-8E35-B95D23173966}"/>
              </a:ext>
            </a:extLst>
          </p:cNvPr>
          <p:cNvSpPr>
            <a:spLocks noGrp="1"/>
          </p:cNvSpPr>
          <p:nvPr>
            <p:ph type="dt" sz="half" idx="10"/>
          </p:nvPr>
        </p:nvSpPr>
        <p:spPr/>
        <p:txBody>
          <a:bodyPr/>
          <a:lstStyle/>
          <a:p>
            <a:r>
              <a:rPr lang="en-US"/>
              <a:t>13 April 2020</a:t>
            </a:r>
          </a:p>
        </p:txBody>
      </p:sp>
      <p:sp>
        <p:nvSpPr>
          <p:cNvPr id="8" name="Text Placeholder 7">
            <a:extLst>
              <a:ext uri="{FF2B5EF4-FFF2-40B4-BE49-F238E27FC236}">
                <a16:creationId xmlns:a16="http://schemas.microsoft.com/office/drawing/2014/main" id="{0A773564-EA61-450F-B706-39207DD52D4F}"/>
              </a:ext>
            </a:extLst>
          </p:cNvPr>
          <p:cNvSpPr>
            <a:spLocks noGrp="1"/>
          </p:cNvSpPr>
          <p:nvPr>
            <p:ph type="body" sz="quarter" idx="14"/>
          </p:nvPr>
        </p:nvSpPr>
        <p:spPr/>
        <p:txBody>
          <a:bodyPr/>
          <a:lstStyle/>
          <a:p>
            <a:pPr>
              <a:buNone/>
            </a:pPr>
            <a:r>
              <a:rPr lang="en-US" b="0" dirty="0"/>
              <a:t>Test scripts are run after a request is sent and a response has been received from the server. We write test cases to validate response data, response times, analyze the responses sent by the API, create integration test suites and integrate with build systems.</a:t>
            </a:r>
          </a:p>
          <a:p>
            <a:pPr marL="457200" indent="-457200">
              <a:buFont typeface="Arial" panose="020B0604020202020204" pitchFamily="34" charset="0"/>
              <a:buChar char="•"/>
            </a:pPr>
            <a:endParaRPr lang="en-US" b="0" dirty="0"/>
          </a:p>
          <a:p>
            <a:pPr marL="457200" indent="-457200">
              <a:buFont typeface="Arial" panose="020B0604020202020204" pitchFamily="34" charset="0"/>
              <a:buChar char="•"/>
            </a:pPr>
            <a:r>
              <a:rPr lang="en-US" b="0" dirty="0"/>
              <a:t>Example functions:</a:t>
            </a:r>
          </a:p>
          <a:p>
            <a:pPr marL="914400" indent="-457200">
              <a:buFont typeface="Arial" panose="020B0604020202020204" pitchFamily="34" charset="0"/>
              <a:buChar char="•"/>
            </a:pPr>
            <a:r>
              <a:rPr lang="en-US" sz="2400" b="0" dirty="0"/>
              <a:t>Set global and environment variables</a:t>
            </a:r>
          </a:p>
          <a:p>
            <a:pPr marL="914400" indent="-457200">
              <a:buFont typeface="Arial" panose="020B0604020202020204" pitchFamily="34" charset="0"/>
              <a:buChar char="•"/>
            </a:pPr>
            <a:r>
              <a:rPr lang="en-US" sz="2400" b="0" dirty="0"/>
              <a:t>Check response string</a:t>
            </a:r>
          </a:p>
          <a:p>
            <a:pPr marL="914400" indent="-457200">
              <a:buFont typeface="Arial" panose="020B0604020202020204" pitchFamily="34" charset="0"/>
              <a:buChar char="•"/>
            </a:pPr>
            <a:r>
              <a:rPr lang="en-US" sz="2400" b="0" dirty="0"/>
              <a:t>Check response status code</a:t>
            </a:r>
          </a:p>
          <a:p>
            <a:pPr marL="914400" indent="-457200">
              <a:buFont typeface="Arial" panose="020B0604020202020204" pitchFamily="34" charset="0"/>
              <a:buChar char="•"/>
            </a:pPr>
            <a:r>
              <a:rPr lang="en-US" sz="2400" b="0" dirty="0"/>
              <a:t>Check specific JSON value</a:t>
            </a:r>
          </a:p>
          <a:p>
            <a:pPr marL="914400" indent="-457200">
              <a:buFont typeface="Arial" panose="020B0604020202020204" pitchFamily="34" charset="0"/>
              <a:buChar char="•"/>
            </a:pPr>
            <a:r>
              <a:rPr lang="en-US" sz="2400" b="0" dirty="0">
                <a:hlinkClick r:id="rId3"/>
              </a:rPr>
              <a:t>https://learning.postman.com/docs/postman/scripts/test-examples/</a:t>
            </a:r>
            <a:endParaRPr lang="en-US" sz="2400" b="0" dirty="0"/>
          </a:p>
          <a:p>
            <a:pPr marL="457200" indent="-457200">
              <a:buFont typeface="Arial" panose="020B0604020202020204" pitchFamily="34" charset="0"/>
              <a:buChar char="•"/>
            </a:pPr>
            <a:endParaRPr lang="en-US" b="0" dirty="0"/>
          </a:p>
          <a:p>
            <a:pPr marL="457200" indent="-457200">
              <a:buFont typeface="Arial" panose="020B0604020202020204" pitchFamily="34" charset="0"/>
              <a:buChar char="•"/>
            </a:pPr>
            <a:endParaRPr lang="en-US" b="0" dirty="0"/>
          </a:p>
        </p:txBody>
      </p:sp>
      <p:sp>
        <p:nvSpPr>
          <p:cNvPr id="6" name="Text Placeholder 5">
            <a:extLst>
              <a:ext uri="{FF2B5EF4-FFF2-40B4-BE49-F238E27FC236}">
                <a16:creationId xmlns:a16="http://schemas.microsoft.com/office/drawing/2014/main" id="{5D8C0272-3C5D-4D50-A2A9-1DD0EBF42BF2}"/>
              </a:ext>
            </a:extLst>
          </p:cNvPr>
          <p:cNvSpPr>
            <a:spLocks noGrp="1"/>
          </p:cNvSpPr>
          <p:nvPr>
            <p:ph type="body" sz="quarter" idx="13"/>
          </p:nvPr>
        </p:nvSpPr>
        <p:spPr/>
        <p:txBody>
          <a:bodyPr/>
          <a:lstStyle/>
          <a:p>
            <a:endParaRPr lang="en-US"/>
          </a:p>
        </p:txBody>
      </p:sp>
      <p:sp>
        <p:nvSpPr>
          <p:cNvPr id="4" name="Subtitle 3">
            <a:extLst>
              <a:ext uri="{FF2B5EF4-FFF2-40B4-BE49-F238E27FC236}">
                <a16:creationId xmlns:a16="http://schemas.microsoft.com/office/drawing/2014/main" id="{4D677332-F7DC-4BFE-A83C-76FCC7545F9E}"/>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37B0A47C-952C-47F2-A173-8F6434532E1E}"/>
              </a:ext>
            </a:extLst>
          </p:cNvPr>
          <p:cNvSpPr>
            <a:spLocks noGrp="1"/>
          </p:cNvSpPr>
          <p:nvPr>
            <p:ph type="ctrTitle"/>
          </p:nvPr>
        </p:nvSpPr>
        <p:spPr/>
        <p:txBody>
          <a:bodyPr>
            <a:normAutofit fontScale="90000"/>
          </a:bodyPr>
          <a:lstStyle/>
          <a:p>
            <a:r>
              <a:rPr lang="en-US" sz="3000" dirty="0"/>
              <a:t>Create test cases in Postman</a:t>
            </a:r>
            <a:br>
              <a:rPr lang="en-US" dirty="0">
                <a:solidFill>
                  <a:schemeClr val="tx1"/>
                </a:solidFill>
                <a:latin typeface="Trebuchet MS" panose="020B0603020202020204" pitchFamily="34" charset="0"/>
              </a:rPr>
            </a:br>
            <a:endParaRPr lang="en-US" dirty="0"/>
          </a:p>
        </p:txBody>
      </p:sp>
      <p:sp>
        <p:nvSpPr>
          <p:cNvPr id="3" name="TextBox 2">
            <a:extLst>
              <a:ext uri="{FF2B5EF4-FFF2-40B4-BE49-F238E27FC236}">
                <a16:creationId xmlns:a16="http://schemas.microsoft.com/office/drawing/2014/main" id="{8052A057-4AF5-42E9-8831-B12FC0474F00}"/>
              </a:ext>
            </a:extLst>
          </p:cNvPr>
          <p:cNvSpPr txBox="1"/>
          <p:nvPr/>
        </p:nvSpPr>
        <p:spPr>
          <a:xfrm>
            <a:off x="1937658" y="6133862"/>
            <a:ext cx="8316686" cy="5727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200" dirty="0">
                <a:solidFill>
                  <a:schemeClr val="tx1"/>
                </a:solidFill>
              </a:rPr>
              <a:t>http://blog.51cto.com/luchunli/1711309</a:t>
            </a:r>
          </a:p>
        </p:txBody>
      </p:sp>
      <p:sp>
        <p:nvSpPr>
          <p:cNvPr id="11" name="Footer Placeholder 10">
            <a:extLst>
              <a:ext uri="{FF2B5EF4-FFF2-40B4-BE49-F238E27FC236}">
                <a16:creationId xmlns:a16="http://schemas.microsoft.com/office/drawing/2014/main" id="{0ECCAC98-36D8-4D76-8851-1FB46F804B49}"/>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2919085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58EAD3-6864-40FD-B0CE-446BF47E58A1}"/>
              </a:ext>
            </a:extLst>
          </p:cNvPr>
          <p:cNvSpPr>
            <a:spLocks noGrp="1"/>
          </p:cNvSpPr>
          <p:nvPr>
            <p:ph type="dt" sz="half" idx="10"/>
          </p:nvPr>
        </p:nvSpPr>
        <p:spPr/>
        <p:txBody>
          <a:bodyPr/>
          <a:lstStyle/>
          <a:p>
            <a:r>
              <a:rPr lang="en-US"/>
              <a:t>13 April 2020</a:t>
            </a:r>
          </a:p>
        </p:txBody>
      </p:sp>
      <p:sp>
        <p:nvSpPr>
          <p:cNvPr id="6" name="Text Placeholder 5">
            <a:extLst>
              <a:ext uri="{FF2B5EF4-FFF2-40B4-BE49-F238E27FC236}">
                <a16:creationId xmlns:a16="http://schemas.microsoft.com/office/drawing/2014/main" id="{17167CB0-F2EE-4FCC-9D1C-D1C449642824}"/>
              </a:ext>
            </a:extLst>
          </p:cNvPr>
          <p:cNvSpPr>
            <a:spLocks noGrp="1"/>
          </p:cNvSpPr>
          <p:nvPr>
            <p:ph type="body" sz="quarter" idx="14"/>
          </p:nvPr>
        </p:nvSpPr>
        <p:spPr>
          <a:xfrm>
            <a:off x="463553" y="1682751"/>
            <a:ext cx="6540985" cy="4378325"/>
          </a:xfrm>
        </p:spPr>
        <p:txBody>
          <a:bodyPr/>
          <a:lstStyle/>
          <a:p>
            <a:pPr marL="457200" indent="-457200">
              <a:buFont typeface="Arial" panose="020B0604020202020204" pitchFamily="34" charset="0"/>
              <a:buChar char="•"/>
            </a:pPr>
            <a:r>
              <a:rPr lang="en-US" b="0" dirty="0"/>
              <a:t>APIs use authorization to ensure that client requests access data securely</a:t>
            </a:r>
          </a:p>
          <a:p>
            <a:pPr marL="457200" indent="-457200">
              <a:buFont typeface="Arial" panose="020B0604020202020204" pitchFamily="34" charset="0"/>
              <a:buChar char="•"/>
            </a:pPr>
            <a:endParaRPr lang="en-US" b="0" dirty="0"/>
          </a:p>
          <a:p>
            <a:pPr marL="457200" indent="-457200">
              <a:buFont typeface="Arial" panose="020B0604020202020204" pitchFamily="34" charset="0"/>
              <a:buChar char="•"/>
            </a:pPr>
            <a:r>
              <a:rPr lang="en-US" b="0" dirty="0"/>
              <a:t>Example types of authentication supported in Postman:</a:t>
            </a:r>
          </a:p>
          <a:p>
            <a:pPr marL="914400" indent="-457200">
              <a:buFont typeface="Arial" panose="020B0604020202020204" pitchFamily="34" charset="0"/>
              <a:buChar char="•"/>
            </a:pPr>
            <a:r>
              <a:rPr lang="en-US" sz="2400" b="0" dirty="0"/>
              <a:t>Basic Auth (username + password)</a:t>
            </a:r>
          </a:p>
          <a:p>
            <a:pPr marL="914400" indent="-457200">
              <a:buFont typeface="Arial" panose="020B0604020202020204" pitchFamily="34" charset="0"/>
              <a:buChar char="•"/>
            </a:pPr>
            <a:r>
              <a:rPr lang="en-US" sz="2400" b="0" dirty="0"/>
              <a:t>API Key (key + value)</a:t>
            </a:r>
          </a:p>
          <a:p>
            <a:pPr marL="914400" indent="-457200">
              <a:buFont typeface="Arial" panose="020B0604020202020204" pitchFamily="34" charset="0"/>
              <a:buChar char="•"/>
            </a:pPr>
            <a:r>
              <a:rPr lang="en-US" sz="2400" b="0" dirty="0"/>
              <a:t>Bearer token (JSON Web Token)</a:t>
            </a:r>
          </a:p>
          <a:p>
            <a:pPr marL="914400" indent="-457200">
              <a:buFont typeface="Arial" panose="020B0604020202020204" pitchFamily="34" charset="0"/>
              <a:buChar char="•"/>
            </a:pPr>
            <a:endParaRPr lang="en-US" sz="2400" b="0" dirty="0"/>
          </a:p>
        </p:txBody>
      </p:sp>
      <p:sp>
        <p:nvSpPr>
          <p:cNvPr id="5" name="Text Placeholder 4">
            <a:extLst>
              <a:ext uri="{FF2B5EF4-FFF2-40B4-BE49-F238E27FC236}">
                <a16:creationId xmlns:a16="http://schemas.microsoft.com/office/drawing/2014/main" id="{77339B01-AA55-4091-9A60-E9759A7B5CDE}"/>
              </a:ext>
            </a:extLst>
          </p:cNvPr>
          <p:cNvSpPr>
            <a:spLocks noGrp="1"/>
          </p:cNvSpPr>
          <p:nvPr>
            <p:ph type="body" sz="quarter" idx="13"/>
          </p:nvPr>
        </p:nvSpPr>
        <p:spPr/>
        <p:txBody>
          <a:bodyPr/>
          <a:lstStyle/>
          <a:p>
            <a:endParaRPr lang="en-US"/>
          </a:p>
        </p:txBody>
      </p:sp>
      <p:sp>
        <p:nvSpPr>
          <p:cNvPr id="4" name="Subtitle 3">
            <a:extLst>
              <a:ext uri="{FF2B5EF4-FFF2-40B4-BE49-F238E27FC236}">
                <a16:creationId xmlns:a16="http://schemas.microsoft.com/office/drawing/2014/main" id="{9DFDF108-E661-4563-BE99-FED0EEA9B499}"/>
              </a:ext>
            </a:extLst>
          </p:cNvPr>
          <p:cNvSpPr>
            <a:spLocks noGrp="1"/>
          </p:cNvSpPr>
          <p:nvPr>
            <p:ph type="subTitle" idx="1"/>
          </p:nvPr>
        </p:nvSpPr>
        <p:spPr/>
        <p:txBody>
          <a:bodyPr/>
          <a:lstStyle/>
          <a:p>
            <a:r>
              <a:rPr lang="en-US" dirty="0"/>
              <a:t>Setup authentication for API call</a:t>
            </a:r>
          </a:p>
        </p:txBody>
      </p:sp>
      <p:sp>
        <p:nvSpPr>
          <p:cNvPr id="2" name="Title 1"/>
          <p:cNvSpPr>
            <a:spLocks noGrp="1"/>
          </p:cNvSpPr>
          <p:nvPr>
            <p:ph type="ctrTitle"/>
          </p:nvPr>
        </p:nvSpPr>
        <p:spPr/>
        <p:txBody>
          <a:bodyPr>
            <a:normAutofit/>
          </a:bodyPr>
          <a:lstStyle/>
          <a:p>
            <a:r>
              <a:rPr lang="en-US" dirty="0"/>
              <a:t>Add authentication</a:t>
            </a:r>
            <a:endParaRPr lang="en-US" sz="3600" dirty="0"/>
          </a:p>
        </p:txBody>
      </p:sp>
      <p:pic>
        <p:nvPicPr>
          <p:cNvPr id="7" name="Picture 6">
            <a:extLst>
              <a:ext uri="{FF2B5EF4-FFF2-40B4-BE49-F238E27FC236}">
                <a16:creationId xmlns:a16="http://schemas.microsoft.com/office/drawing/2014/main" id="{ACF13DF6-9917-4426-9AF6-96167A9D5173}"/>
              </a:ext>
            </a:extLst>
          </p:cNvPr>
          <p:cNvPicPr>
            <a:picLocks noChangeAspect="1"/>
          </p:cNvPicPr>
          <p:nvPr/>
        </p:nvPicPr>
        <p:blipFill>
          <a:blip r:embed="rId3"/>
          <a:stretch>
            <a:fillRect/>
          </a:stretch>
        </p:blipFill>
        <p:spPr>
          <a:xfrm>
            <a:off x="6640407" y="149957"/>
            <a:ext cx="4147119" cy="5911119"/>
          </a:xfrm>
          <a:prstGeom prst="rect">
            <a:avLst/>
          </a:prstGeom>
        </p:spPr>
      </p:pic>
      <p:sp>
        <p:nvSpPr>
          <p:cNvPr id="8" name="Footer Placeholder 7">
            <a:extLst>
              <a:ext uri="{FF2B5EF4-FFF2-40B4-BE49-F238E27FC236}">
                <a16:creationId xmlns:a16="http://schemas.microsoft.com/office/drawing/2014/main" id="{0B3F7BDE-E94A-48BA-9552-4810ED0FD92C}"/>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434345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B80C94-21EB-4464-AB81-7E1BF7E0087C}"/>
              </a:ext>
            </a:extLst>
          </p:cNvPr>
          <p:cNvSpPr>
            <a:spLocks noGrp="1"/>
          </p:cNvSpPr>
          <p:nvPr>
            <p:ph type="dt" sz="half" idx="10"/>
          </p:nvPr>
        </p:nvSpPr>
        <p:spPr/>
        <p:txBody>
          <a:bodyPr/>
          <a:lstStyle/>
          <a:p>
            <a:r>
              <a:rPr lang="en-US"/>
              <a:t>13 April 2020</a:t>
            </a:r>
          </a:p>
        </p:txBody>
      </p:sp>
      <p:sp>
        <p:nvSpPr>
          <p:cNvPr id="7" name="Text Placeholder 6">
            <a:extLst>
              <a:ext uri="{FF2B5EF4-FFF2-40B4-BE49-F238E27FC236}">
                <a16:creationId xmlns:a16="http://schemas.microsoft.com/office/drawing/2014/main" id="{90FBFAE5-6444-4D6B-9B7B-3D71E17F821A}"/>
              </a:ext>
            </a:extLst>
          </p:cNvPr>
          <p:cNvSpPr>
            <a:spLocks noGrp="1"/>
          </p:cNvSpPr>
          <p:nvPr>
            <p:ph type="body" sz="quarter" idx="13"/>
          </p:nvPr>
        </p:nvSpPr>
        <p:spPr/>
        <p:txBody>
          <a:bodyPr numCol="1"/>
          <a:lstStyle/>
          <a:p>
            <a:r>
              <a:rPr lang="en-US" sz="2000" dirty="0"/>
              <a:t>API Test Automation</a:t>
            </a:r>
          </a:p>
          <a:p>
            <a:pPr marL="0" indent="0">
              <a:buNone/>
            </a:pPr>
            <a:endParaRPr lang="en-US" sz="2000" dirty="0"/>
          </a:p>
          <a:p>
            <a:r>
              <a:rPr lang="en-US" sz="2000" dirty="0"/>
              <a:t>What is Postman?</a:t>
            </a:r>
          </a:p>
          <a:p>
            <a:endParaRPr lang="en-US" sz="2000" dirty="0"/>
          </a:p>
          <a:p>
            <a:r>
              <a:rPr lang="en-US" sz="2000" dirty="0"/>
              <a:t>Create test cases in postman</a:t>
            </a:r>
          </a:p>
          <a:p>
            <a:endParaRPr lang="en-US" sz="2000" dirty="0"/>
          </a:p>
          <a:p>
            <a:r>
              <a:rPr lang="en-US" sz="2000" dirty="0"/>
              <a:t>Exercises</a:t>
            </a:r>
          </a:p>
          <a:p>
            <a:pPr marL="0" indent="0">
              <a:buNone/>
            </a:pPr>
            <a:endParaRPr lang="en-US" sz="2000" dirty="0"/>
          </a:p>
          <a:p>
            <a:r>
              <a:rPr lang="en-US" sz="2000" dirty="0"/>
              <a:t>Continuous Integration/Continuous Deployment</a:t>
            </a:r>
          </a:p>
          <a:p>
            <a:endParaRPr lang="en-US" sz="2000" dirty="0"/>
          </a:p>
          <a:p>
            <a:r>
              <a:rPr lang="en-US" sz="2000" dirty="0"/>
              <a:t>Exercises</a:t>
            </a:r>
          </a:p>
        </p:txBody>
      </p:sp>
      <p:sp>
        <p:nvSpPr>
          <p:cNvPr id="8" name="Footer Placeholder 7">
            <a:extLst>
              <a:ext uri="{FF2B5EF4-FFF2-40B4-BE49-F238E27FC236}">
                <a16:creationId xmlns:a16="http://schemas.microsoft.com/office/drawing/2014/main" id="{785B1D68-3679-4272-B71F-AB2E55B2B7C7}"/>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2399123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363C62A-470A-42A6-AA92-09902D414151}"/>
              </a:ext>
            </a:extLst>
          </p:cNvPr>
          <p:cNvSpPr>
            <a:spLocks noGrp="1"/>
          </p:cNvSpPr>
          <p:nvPr>
            <p:ph type="dt" sz="half" idx="10"/>
          </p:nvPr>
        </p:nvSpPr>
        <p:spPr/>
        <p:txBody>
          <a:bodyPr/>
          <a:lstStyle/>
          <a:p>
            <a:r>
              <a:rPr lang="en-US"/>
              <a:t>13 April 2020</a:t>
            </a:r>
          </a:p>
        </p:txBody>
      </p:sp>
      <p:sp>
        <p:nvSpPr>
          <p:cNvPr id="6" name="Text Placeholder 5">
            <a:extLst>
              <a:ext uri="{FF2B5EF4-FFF2-40B4-BE49-F238E27FC236}">
                <a16:creationId xmlns:a16="http://schemas.microsoft.com/office/drawing/2014/main" id="{AE290B58-8C16-4213-8BAF-E7BBEEDF6D14}"/>
              </a:ext>
            </a:extLst>
          </p:cNvPr>
          <p:cNvSpPr>
            <a:spLocks noGrp="1"/>
          </p:cNvSpPr>
          <p:nvPr>
            <p:ph type="body" sz="quarter" idx="14"/>
          </p:nvPr>
        </p:nvSpPr>
        <p:spPr/>
        <p:txBody>
          <a:bodyPr/>
          <a:lstStyle/>
          <a:p>
            <a:pPr marL="457200" indent="-457200">
              <a:buFont typeface="Arial" panose="020B0604020202020204" pitchFamily="34" charset="0"/>
              <a:buChar char="•"/>
            </a:pPr>
            <a:r>
              <a:rPr lang="en-US" b="0" dirty="0"/>
              <a:t>Setting an environment variable</a:t>
            </a:r>
          </a:p>
          <a:p>
            <a:pPr marL="457200">
              <a:buNone/>
            </a:pPr>
            <a:r>
              <a:rPr lang="en-US" b="0" dirty="0" err="1"/>
              <a:t>pm.environment.set</a:t>
            </a:r>
            <a:r>
              <a:rPr lang="en-US" b="0" dirty="0"/>
              <a:t>("</a:t>
            </a:r>
            <a:r>
              <a:rPr lang="en-US" b="0" dirty="0" err="1"/>
              <a:t>variable_key</a:t>
            </a:r>
            <a:r>
              <a:rPr lang="en-US" b="0" dirty="0"/>
              <a:t>", "</a:t>
            </a:r>
            <a:r>
              <a:rPr lang="en-US" b="0" dirty="0" err="1"/>
              <a:t>variable_value</a:t>
            </a:r>
            <a:r>
              <a:rPr lang="en-US" b="0" dirty="0"/>
              <a:t>");</a:t>
            </a:r>
          </a:p>
          <a:p>
            <a:pPr marL="457200" indent="-457200">
              <a:buFont typeface="Arial" panose="020B0604020202020204" pitchFamily="34" charset="0"/>
              <a:buChar char="•"/>
            </a:pPr>
            <a:endParaRPr lang="en-US" b="0" dirty="0"/>
          </a:p>
          <a:p>
            <a:pPr marL="457200" indent="-457200">
              <a:buFont typeface="Arial" panose="020B0604020202020204" pitchFamily="34" charset="0"/>
              <a:buChar char="•"/>
            </a:pPr>
            <a:r>
              <a:rPr lang="en-US" b="0" dirty="0"/>
              <a:t>Setting a global variable</a:t>
            </a:r>
          </a:p>
          <a:p>
            <a:pPr marL="457200">
              <a:buNone/>
            </a:pPr>
            <a:r>
              <a:rPr lang="en-US" b="0" dirty="0" err="1"/>
              <a:t>pm.globals.set</a:t>
            </a:r>
            <a:r>
              <a:rPr lang="en-US" b="0" dirty="0"/>
              <a:t>("</a:t>
            </a:r>
            <a:r>
              <a:rPr lang="en-US" b="0" dirty="0" err="1"/>
              <a:t>variable_key</a:t>
            </a:r>
            <a:r>
              <a:rPr lang="en-US" b="0" dirty="0"/>
              <a:t>", "</a:t>
            </a:r>
            <a:r>
              <a:rPr lang="en-US" b="0" dirty="0" err="1"/>
              <a:t>variable_value</a:t>
            </a:r>
            <a:r>
              <a:rPr lang="en-US" b="0" dirty="0"/>
              <a:t>");</a:t>
            </a:r>
          </a:p>
          <a:p>
            <a:pPr marL="457200" indent="-457200">
              <a:buFont typeface="Arial" panose="020B0604020202020204" pitchFamily="34" charset="0"/>
              <a:buChar char="•"/>
            </a:pPr>
            <a:endParaRPr lang="en-US" b="0" dirty="0"/>
          </a:p>
          <a:p>
            <a:pPr marL="457200" indent="-457200">
              <a:buFont typeface="Arial" panose="020B0604020202020204" pitchFamily="34" charset="0"/>
              <a:buChar char="•"/>
            </a:pPr>
            <a:r>
              <a:rPr lang="en-US" b="0" dirty="0"/>
              <a:t>Getting a variable value</a:t>
            </a:r>
          </a:p>
          <a:p>
            <a:pPr marL="457200">
              <a:buNone/>
            </a:pPr>
            <a:r>
              <a:rPr lang="en-US" b="0" dirty="0"/>
              <a:t>var value = </a:t>
            </a:r>
            <a:r>
              <a:rPr lang="en-US" b="0" dirty="0" err="1"/>
              <a:t>pm.variables.get</a:t>
            </a:r>
            <a:r>
              <a:rPr lang="en-US" b="0" dirty="0"/>
              <a:t>("</a:t>
            </a:r>
            <a:r>
              <a:rPr lang="en-US" b="0" dirty="0" err="1"/>
              <a:t>variable_key</a:t>
            </a:r>
            <a:r>
              <a:rPr lang="en-US" b="0" dirty="0"/>
              <a:t>");</a:t>
            </a:r>
          </a:p>
          <a:p>
            <a:pPr marL="457200" indent="-457200">
              <a:buFont typeface="Arial" panose="020B0604020202020204" pitchFamily="34" charset="0"/>
              <a:buChar char="•"/>
            </a:pPr>
            <a:endParaRPr lang="en-US" b="0" dirty="0"/>
          </a:p>
          <a:p>
            <a:pPr marL="457200" indent="-457200">
              <a:buFont typeface="Arial" panose="020B0604020202020204" pitchFamily="34" charset="0"/>
              <a:buChar char="•"/>
            </a:pPr>
            <a:endParaRPr lang="en-US" b="0" dirty="0"/>
          </a:p>
        </p:txBody>
      </p:sp>
      <p:sp>
        <p:nvSpPr>
          <p:cNvPr id="5" name="Text Placeholder 4">
            <a:extLst>
              <a:ext uri="{FF2B5EF4-FFF2-40B4-BE49-F238E27FC236}">
                <a16:creationId xmlns:a16="http://schemas.microsoft.com/office/drawing/2014/main" id="{F8516E07-693C-48F8-989A-D1357FDC7718}"/>
              </a:ext>
            </a:extLst>
          </p:cNvPr>
          <p:cNvSpPr>
            <a:spLocks noGrp="1"/>
          </p:cNvSpPr>
          <p:nvPr>
            <p:ph type="body" sz="quarter" idx="13"/>
          </p:nvPr>
        </p:nvSpPr>
        <p:spPr/>
        <p:txBody>
          <a:bodyPr/>
          <a:lstStyle/>
          <a:p>
            <a:endParaRPr lang="en-US"/>
          </a:p>
        </p:txBody>
      </p:sp>
      <p:sp>
        <p:nvSpPr>
          <p:cNvPr id="4" name="Subtitle 3">
            <a:extLst>
              <a:ext uri="{FF2B5EF4-FFF2-40B4-BE49-F238E27FC236}">
                <a16:creationId xmlns:a16="http://schemas.microsoft.com/office/drawing/2014/main" id="{40E87F8A-6B98-437E-A20B-217BEB9C624A}"/>
              </a:ext>
            </a:extLst>
          </p:cNvPr>
          <p:cNvSpPr>
            <a:spLocks noGrp="1"/>
          </p:cNvSpPr>
          <p:nvPr>
            <p:ph type="subTitle" idx="1"/>
          </p:nvPr>
        </p:nvSpPr>
        <p:spPr/>
        <p:txBody>
          <a:bodyPr/>
          <a:lstStyle/>
          <a:p>
            <a:r>
              <a:rPr lang="en-US" dirty="0"/>
              <a:t>Setup global variable for the test scripts</a:t>
            </a:r>
          </a:p>
          <a:p>
            <a:endParaRPr lang="en-US" dirty="0"/>
          </a:p>
        </p:txBody>
      </p:sp>
      <p:sp>
        <p:nvSpPr>
          <p:cNvPr id="2" name="Title 1"/>
          <p:cNvSpPr>
            <a:spLocks noGrp="1"/>
          </p:cNvSpPr>
          <p:nvPr>
            <p:ph type="ctrTitle"/>
          </p:nvPr>
        </p:nvSpPr>
        <p:spPr/>
        <p:txBody>
          <a:bodyPr>
            <a:normAutofit/>
          </a:bodyPr>
          <a:lstStyle/>
          <a:p>
            <a:r>
              <a:rPr lang="en-US" sz="2670" dirty="0"/>
              <a:t>Global variable and environment variable</a:t>
            </a:r>
          </a:p>
        </p:txBody>
      </p:sp>
      <p:sp>
        <p:nvSpPr>
          <p:cNvPr id="10" name="Footer Placeholder 9">
            <a:extLst>
              <a:ext uri="{FF2B5EF4-FFF2-40B4-BE49-F238E27FC236}">
                <a16:creationId xmlns:a16="http://schemas.microsoft.com/office/drawing/2014/main" id="{81D02EFF-907C-4300-B71B-6ABF1049A7EA}"/>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3215587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79012EA-EA54-43F3-BBA1-5319BA831BF6}"/>
              </a:ext>
            </a:extLst>
          </p:cNvPr>
          <p:cNvSpPr>
            <a:spLocks noGrp="1"/>
          </p:cNvSpPr>
          <p:nvPr>
            <p:ph type="dt" sz="half" idx="10"/>
          </p:nvPr>
        </p:nvSpPr>
        <p:spPr/>
        <p:txBody>
          <a:bodyPr/>
          <a:lstStyle/>
          <a:p>
            <a:r>
              <a:rPr lang="en-US"/>
              <a:t>13 April 2020</a:t>
            </a:r>
          </a:p>
        </p:txBody>
      </p:sp>
      <p:sp>
        <p:nvSpPr>
          <p:cNvPr id="6" name="Text Placeholder 5">
            <a:extLst>
              <a:ext uri="{FF2B5EF4-FFF2-40B4-BE49-F238E27FC236}">
                <a16:creationId xmlns:a16="http://schemas.microsoft.com/office/drawing/2014/main" id="{09774591-3BA7-43EB-95D9-CB0BDF1E1E6B}"/>
              </a:ext>
            </a:extLst>
          </p:cNvPr>
          <p:cNvSpPr>
            <a:spLocks noGrp="1"/>
          </p:cNvSpPr>
          <p:nvPr>
            <p:ph type="body" sz="quarter" idx="14"/>
          </p:nvPr>
        </p:nvSpPr>
        <p:spPr>
          <a:xfrm>
            <a:off x="463553" y="1682751"/>
            <a:ext cx="5409709" cy="4378325"/>
          </a:xfrm>
        </p:spPr>
        <p:txBody>
          <a:bodyPr/>
          <a:lstStyle/>
          <a:p>
            <a:pPr>
              <a:buNone/>
            </a:pPr>
            <a:r>
              <a:rPr lang="en-US" b="0" dirty="0"/>
              <a:t>We can write test scripts for your Postman API requests in JavaScript. Tests allow you to ensure that your API is working as expected, to establish that integrations between services are functioning reliably, and to verify that new developments haven't broken any existing functionality. </a:t>
            </a:r>
            <a:endParaRPr lang="en-US" dirty="0"/>
          </a:p>
        </p:txBody>
      </p:sp>
      <p:sp>
        <p:nvSpPr>
          <p:cNvPr id="5" name="Text Placeholder 4">
            <a:extLst>
              <a:ext uri="{FF2B5EF4-FFF2-40B4-BE49-F238E27FC236}">
                <a16:creationId xmlns:a16="http://schemas.microsoft.com/office/drawing/2014/main" id="{E655357E-47C7-4B32-8697-595BC501DA66}"/>
              </a:ext>
            </a:extLst>
          </p:cNvPr>
          <p:cNvSpPr>
            <a:spLocks noGrp="1"/>
          </p:cNvSpPr>
          <p:nvPr>
            <p:ph type="body" sz="quarter" idx="13"/>
          </p:nvPr>
        </p:nvSpPr>
        <p:spPr/>
        <p:txBody>
          <a:bodyPr/>
          <a:lstStyle/>
          <a:p>
            <a:endParaRPr lang="en-US"/>
          </a:p>
        </p:txBody>
      </p:sp>
      <p:sp>
        <p:nvSpPr>
          <p:cNvPr id="4" name="Subtitle 3">
            <a:extLst>
              <a:ext uri="{FF2B5EF4-FFF2-40B4-BE49-F238E27FC236}">
                <a16:creationId xmlns:a16="http://schemas.microsoft.com/office/drawing/2014/main" id="{C39890A4-5405-4BA9-8CEC-243301B30B05}"/>
              </a:ext>
            </a:extLst>
          </p:cNvPr>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a:bodyPr>
          <a:lstStyle/>
          <a:p>
            <a:r>
              <a:rPr lang="en-US" sz="2670" dirty="0" err="1"/>
              <a:t>Javascript</a:t>
            </a:r>
            <a:endParaRPr lang="en-US" sz="2670" dirty="0"/>
          </a:p>
        </p:txBody>
      </p:sp>
      <p:sp>
        <p:nvSpPr>
          <p:cNvPr id="7" name="Footer Placeholder 6">
            <a:extLst>
              <a:ext uri="{FF2B5EF4-FFF2-40B4-BE49-F238E27FC236}">
                <a16:creationId xmlns:a16="http://schemas.microsoft.com/office/drawing/2014/main" id="{07D372C5-10E2-4067-9CD3-485A020B6A45}"/>
              </a:ext>
            </a:extLst>
          </p:cNvPr>
          <p:cNvSpPr>
            <a:spLocks noGrp="1"/>
          </p:cNvSpPr>
          <p:nvPr>
            <p:ph type="ftr" sz="quarter" idx="11"/>
          </p:nvPr>
        </p:nvSpPr>
        <p:spPr/>
        <p:txBody>
          <a:bodyPr/>
          <a:lstStyle/>
          <a:p>
            <a:r>
              <a:rPr lang="en-US"/>
              <a:t>Test Automation</a:t>
            </a:r>
          </a:p>
        </p:txBody>
      </p:sp>
      <p:pic>
        <p:nvPicPr>
          <p:cNvPr id="1026" name="Picture 2" descr="Request Test Tab">
            <a:extLst>
              <a:ext uri="{FF2B5EF4-FFF2-40B4-BE49-F238E27FC236}">
                <a16:creationId xmlns:a16="http://schemas.microsoft.com/office/drawing/2014/main" id="{66C4C490-D12D-47BE-9D88-2DF955602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022" y="2157046"/>
            <a:ext cx="5493224" cy="305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5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553" y="1682752"/>
            <a:ext cx="11188700" cy="2969460"/>
          </a:xfrm>
        </p:spPr>
        <p:txBody>
          <a:bodyPr/>
          <a:lstStyle/>
          <a:p>
            <a:pPr>
              <a:buNone/>
            </a:pPr>
            <a:r>
              <a:rPr lang="en-US" dirty="0"/>
              <a:t>Instead of creating the same requests with different data, you can use variables with parameters. These data can be from a data file or an environment variable. Parameterization helps to avoid repetition of the same tests and iterations can be used for automation testing.</a:t>
            </a:r>
          </a:p>
          <a:p>
            <a:pPr>
              <a:buNone/>
            </a:pPr>
            <a:endParaRPr lang="en-US" dirty="0"/>
          </a:p>
          <a:p>
            <a:pPr>
              <a:buNone/>
            </a:pPr>
            <a:r>
              <a:rPr lang="en-US" dirty="0"/>
              <a:t>Parameters are created through the use of double curly brackets: {{sample}}. </a:t>
            </a:r>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Parameterize Requests</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204266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7" y="1567326"/>
            <a:ext cx="6406170" cy="2969460"/>
          </a:xfrm>
        </p:spPr>
        <p:txBody>
          <a:bodyPr/>
          <a:lstStyle/>
          <a:p>
            <a:pPr marL="514350" lvl="0" indent="-514350">
              <a:buFont typeface="+mj-lt"/>
              <a:buAutoNum type="arabicPeriod"/>
            </a:pPr>
            <a:r>
              <a:rPr lang="en-US" b="0" dirty="0"/>
              <a:t>New a request tab in main panel</a:t>
            </a:r>
          </a:p>
          <a:p>
            <a:pPr marL="514350" lvl="0" indent="-514350">
              <a:buFont typeface="+mj-lt"/>
              <a:buAutoNum type="arabicPeriod"/>
            </a:pPr>
            <a:r>
              <a:rPr lang="en-US" b="0" dirty="0"/>
              <a:t>Set your HTTP request to GET</a:t>
            </a:r>
          </a:p>
          <a:p>
            <a:pPr marL="514350" lvl="0" indent="-514350">
              <a:buFont typeface="+mj-lt"/>
              <a:buAutoNum type="arabicPeriod"/>
            </a:pPr>
            <a:r>
              <a:rPr lang="en-US" b="0" dirty="0"/>
              <a:t>Input this link:  </a:t>
            </a:r>
            <a:r>
              <a:rPr lang="en-US" b="0" dirty="0">
                <a:hlinkClick r:id="rId3"/>
              </a:rPr>
              <a:t>https://postman-echo.com/get?foo1=bar1&amp;foo2=bar2</a:t>
            </a:r>
            <a:r>
              <a:rPr lang="en-US" b="0" dirty="0"/>
              <a:t>  Replace the first part of the link with a parameter such as {{</a:t>
            </a:r>
            <a:r>
              <a:rPr lang="en-US" b="0" dirty="0" err="1"/>
              <a:t>url</a:t>
            </a:r>
            <a:r>
              <a:rPr lang="en-US" b="0" dirty="0"/>
              <a:t>}}. Request </a:t>
            </a:r>
            <a:r>
              <a:rPr lang="en-US" b="0" dirty="0" err="1"/>
              <a:t>url</a:t>
            </a:r>
            <a:r>
              <a:rPr lang="en-US" b="0" dirty="0"/>
              <a:t> should now be {{</a:t>
            </a:r>
            <a:r>
              <a:rPr lang="en-US" b="0" dirty="0" err="1"/>
              <a:t>url</a:t>
            </a:r>
            <a:r>
              <a:rPr lang="en-US" b="0" dirty="0"/>
              <a:t>}}/get?foo1=bar1&amp;foo2=bar2.</a:t>
            </a:r>
          </a:p>
          <a:p>
            <a:pPr marL="514350" lvl="0" indent="-514350">
              <a:buFont typeface="+mj-lt"/>
              <a:buAutoNum type="arabicPeriod"/>
            </a:pPr>
            <a:r>
              <a:rPr lang="en-US" b="0" dirty="0"/>
              <a:t>Click send.</a:t>
            </a:r>
          </a:p>
          <a:p>
            <a:pPr marL="514350" lvl="0" indent="-514350">
              <a:buFont typeface="+mj-lt"/>
              <a:buAutoNum type="arabicPeriod"/>
            </a:pPr>
            <a:r>
              <a:rPr lang="en-US" b="0" dirty="0"/>
              <a:t>“Could not get any response” result returned as {{</a:t>
            </a:r>
            <a:r>
              <a:rPr lang="en-US" b="0" dirty="0" err="1"/>
              <a:t>url</a:t>
            </a:r>
            <a:r>
              <a:rPr lang="en-US" b="0" dirty="0"/>
              <a:t>}} parameter is not defined.</a:t>
            </a:r>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Parameterize Requests</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0" name="Picture 9">
            <a:extLst>
              <a:ext uri="{FF2B5EF4-FFF2-40B4-BE49-F238E27FC236}">
                <a16:creationId xmlns:a16="http://schemas.microsoft.com/office/drawing/2014/main" id="{A1DC3ABE-F6FF-4859-A36D-17B17E58F9F3}"/>
              </a:ext>
            </a:extLst>
          </p:cNvPr>
          <p:cNvPicPr>
            <a:picLocks noChangeAspect="1"/>
          </p:cNvPicPr>
          <p:nvPr/>
        </p:nvPicPr>
        <p:blipFill>
          <a:blip r:embed="rId4"/>
          <a:stretch>
            <a:fillRect/>
          </a:stretch>
        </p:blipFill>
        <p:spPr>
          <a:xfrm>
            <a:off x="7069737" y="1567326"/>
            <a:ext cx="4863985" cy="2547473"/>
          </a:xfrm>
          <a:prstGeom prst="rect">
            <a:avLst/>
          </a:prstGeom>
        </p:spPr>
      </p:pic>
    </p:spTree>
    <p:extLst>
      <p:ext uri="{BB962C8B-B14F-4D97-AF65-F5344CB8AC3E}">
        <p14:creationId xmlns:p14="http://schemas.microsoft.com/office/powerpoint/2010/main" val="414443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553" y="1682752"/>
            <a:ext cx="6101370" cy="2969460"/>
          </a:xfrm>
        </p:spPr>
        <p:txBody>
          <a:bodyPr/>
          <a:lstStyle/>
          <a:p>
            <a:pPr marL="514350" lvl="0" indent="-514350">
              <a:buFont typeface="+mj-lt"/>
              <a:buAutoNum type="arabicPeriod"/>
            </a:pPr>
            <a:r>
              <a:rPr lang="en-US" b="0" dirty="0"/>
              <a:t>Click the “eye” icon</a:t>
            </a:r>
          </a:p>
          <a:p>
            <a:pPr marL="514350" lvl="0" indent="-514350">
              <a:buFont typeface="+mj-lt"/>
              <a:buAutoNum type="arabicPeriod"/>
            </a:pPr>
            <a:r>
              <a:rPr lang="en-US" b="0" dirty="0"/>
              <a:t>Click edit to set the variable to a global environment which can be used in all collections.</a:t>
            </a:r>
          </a:p>
          <a:p>
            <a:pPr marL="514350" lvl="0" indent="-514350">
              <a:buFont typeface="+mj-lt"/>
              <a:buAutoNum type="arabicPeriod"/>
            </a:pPr>
            <a:r>
              <a:rPr lang="en-US" b="0" dirty="0"/>
              <a:t>Add a new variable </a:t>
            </a:r>
            <a:r>
              <a:rPr lang="en-US" b="0" dirty="0" err="1"/>
              <a:t>url</a:t>
            </a:r>
            <a:r>
              <a:rPr lang="en-US" b="0" dirty="0"/>
              <a:t> and set the initial value to the </a:t>
            </a:r>
            <a:r>
              <a:rPr lang="en-US" b="0" dirty="0" err="1"/>
              <a:t>url</a:t>
            </a:r>
            <a:r>
              <a:rPr lang="en-US" b="0" dirty="0"/>
              <a:t> which is </a:t>
            </a:r>
            <a:r>
              <a:rPr lang="en-US" b="0" dirty="0">
                <a:hlinkClick r:id="rId3"/>
              </a:rPr>
              <a:t>https://postman-echo.com</a:t>
            </a:r>
            <a:endParaRPr lang="en-US" b="0" dirty="0"/>
          </a:p>
          <a:p>
            <a:pPr marL="514350" lvl="0" indent="-514350">
              <a:buFont typeface="+mj-lt"/>
              <a:buAutoNum type="arabicPeriod"/>
            </a:pPr>
            <a:r>
              <a:rPr lang="en-US" b="0" dirty="0"/>
              <a:t>click Save.</a:t>
            </a:r>
          </a:p>
          <a:p>
            <a:pPr marL="514350" lvl="0" indent="-514350">
              <a:buFont typeface="+mj-lt"/>
              <a:buAutoNum type="arabicPeriod"/>
            </a:pPr>
            <a:r>
              <a:rPr lang="en-US" b="0" dirty="0"/>
              <a:t>Close the “Manage environments” window to skip create environment step.</a:t>
            </a:r>
          </a:p>
          <a:p>
            <a:pPr lvl="0">
              <a:buNone/>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Parameterize Requests</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E572ADE4-D2C8-45E2-BBF2-BF414FB751B3}"/>
              </a:ext>
            </a:extLst>
          </p:cNvPr>
          <p:cNvPicPr>
            <a:picLocks noChangeAspect="1"/>
          </p:cNvPicPr>
          <p:nvPr/>
        </p:nvPicPr>
        <p:blipFill>
          <a:blip r:embed="rId4"/>
          <a:stretch>
            <a:fillRect/>
          </a:stretch>
        </p:blipFill>
        <p:spPr>
          <a:xfrm>
            <a:off x="6564923" y="1682752"/>
            <a:ext cx="4944117" cy="2772440"/>
          </a:xfrm>
          <a:prstGeom prst="rect">
            <a:avLst/>
          </a:prstGeom>
        </p:spPr>
      </p:pic>
    </p:spTree>
    <p:extLst>
      <p:ext uri="{BB962C8B-B14F-4D97-AF65-F5344CB8AC3E}">
        <p14:creationId xmlns:p14="http://schemas.microsoft.com/office/powerpoint/2010/main" val="1073187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553" y="1682752"/>
            <a:ext cx="6101370" cy="2969460"/>
          </a:xfrm>
        </p:spPr>
        <p:txBody>
          <a:bodyPr/>
          <a:lstStyle/>
          <a:p>
            <a:pPr marL="514350" lvl="0" indent="-514350">
              <a:buFont typeface="+mj-lt"/>
              <a:buAutoNum type="arabicPeriod"/>
            </a:pPr>
            <a:r>
              <a:rPr lang="en-US" b="0" dirty="0"/>
              <a:t>Select “Save as” option of the “Save” button</a:t>
            </a:r>
          </a:p>
          <a:p>
            <a:pPr marL="514350" lvl="0" indent="-514350">
              <a:buFont typeface="+mj-lt"/>
              <a:buAutoNum type="arabicPeriod"/>
            </a:pPr>
            <a:r>
              <a:rPr lang="en-US" b="0" dirty="0"/>
              <a:t>Click “+ Create Collection” to create a new collection with name “Postman Exercise 2”</a:t>
            </a:r>
          </a:p>
          <a:p>
            <a:pPr marL="514350" lvl="0" indent="-514350">
              <a:buFont typeface="+mj-lt"/>
              <a:buAutoNum type="arabicPeriod"/>
            </a:pPr>
            <a:r>
              <a:rPr lang="en-US" b="0" dirty="0"/>
              <a:t>Click “Save to Postman Exercise 2” button to save the request to the new collection</a:t>
            </a:r>
          </a:p>
          <a:p>
            <a:pPr lvl="0">
              <a:buNone/>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Parameterize Requests</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0" name="Picture 9">
            <a:extLst>
              <a:ext uri="{FF2B5EF4-FFF2-40B4-BE49-F238E27FC236}">
                <a16:creationId xmlns:a16="http://schemas.microsoft.com/office/drawing/2014/main" id="{F715A1B8-1BCE-4E3A-9E3B-3C9E690D5A48}"/>
              </a:ext>
            </a:extLst>
          </p:cNvPr>
          <p:cNvPicPr>
            <a:picLocks noChangeAspect="1"/>
          </p:cNvPicPr>
          <p:nvPr/>
        </p:nvPicPr>
        <p:blipFill>
          <a:blip r:embed="rId3"/>
          <a:stretch>
            <a:fillRect/>
          </a:stretch>
        </p:blipFill>
        <p:spPr>
          <a:xfrm>
            <a:off x="8183515" y="586015"/>
            <a:ext cx="2718479" cy="2661495"/>
          </a:xfrm>
          <a:prstGeom prst="rect">
            <a:avLst/>
          </a:prstGeom>
        </p:spPr>
      </p:pic>
      <p:pic>
        <p:nvPicPr>
          <p:cNvPr id="11" name="Picture 10">
            <a:extLst>
              <a:ext uri="{FF2B5EF4-FFF2-40B4-BE49-F238E27FC236}">
                <a16:creationId xmlns:a16="http://schemas.microsoft.com/office/drawing/2014/main" id="{E2BB8E09-E5A9-4AC9-96AF-E1B39629364C}"/>
              </a:ext>
            </a:extLst>
          </p:cNvPr>
          <p:cNvPicPr>
            <a:picLocks noChangeAspect="1"/>
          </p:cNvPicPr>
          <p:nvPr/>
        </p:nvPicPr>
        <p:blipFill>
          <a:blip r:embed="rId4"/>
          <a:stretch>
            <a:fillRect/>
          </a:stretch>
        </p:blipFill>
        <p:spPr>
          <a:xfrm>
            <a:off x="8116910" y="3429000"/>
            <a:ext cx="2805889" cy="2746338"/>
          </a:xfrm>
          <a:prstGeom prst="rect">
            <a:avLst/>
          </a:prstGeom>
        </p:spPr>
      </p:pic>
    </p:spTree>
    <p:extLst>
      <p:ext uri="{BB962C8B-B14F-4D97-AF65-F5344CB8AC3E}">
        <p14:creationId xmlns:p14="http://schemas.microsoft.com/office/powerpoint/2010/main" val="158304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553" y="1682752"/>
            <a:ext cx="6101370" cy="2969460"/>
          </a:xfrm>
        </p:spPr>
        <p:txBody>
          <a:bodyPr/>
          <a:lstStyle/>
          <a:p>
            <a:pPr marL="514350" lvl="0" indent="-514350">
              <a:buFont typeface="+mj-lt"/>
              <a:buAutoNum type="arabicPeriod"/>
            </a:pPr>
            <a:r>
              <a:rPr lang="en-US" b="0" dirty="0"/>
              <a:t>Click the “Send” button again and you should able get the response now.</a:t>
            </a:r>
          </a:p>
          <a:p>
            <a:pPr lvl="0">
              <a:buNone/>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Parameterize Requests</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2" name="Picture 11">
            <a:extLst>
              <a:ext uri="{FF2B5EF4-FFF2-40B4-BE49-F238E27FC236}">
                <a16:creationId xmlns:a16="http://schemas.microsoft.com/office/drawing/2014/main" id="{33B48201-8C2F-4627-86A3-9B593933F4BC}"/>
              </a:ext>
            </a:extLst>
          </p:cNvPr>
          <p:cNvPicPr>
            <a:picLocks noChangeAspect="1"/>
          </p:cNvPicPr>
          <p:nvPr/>
        </p:nvPicPr>
        <p:blipFill>
          <a:blip r:embed="rId3"/>
          <a:stretch>
            <a:fillRect/>
          </a:stretch>
        </p:blipFill>
        <p:spPr>
          <a:xfrm>
            <a:off x="6440110" y="1485295"/>
            <a:ext cx="5205205" cy="2751843"/>
          </a:xfrm>
          <a:prstGeom prst="rect">
            <a:avLst/>
          </a:prstGeom>
        </p:spPr>
      </p:pic>
    </p:spTree>
    <p:extLst>
      <p:ext uri="{BB962C8B-B14F-4D97-AF65-F5344CB8AC3E}">
        <p14:creationId xmlns:p14="http://schemas.microsoft.com/office/powerpoint/2010/main" val="4064362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553" y="1682752"/>
            <a:ext cx="6101370" cy="2969460"/>
          </a:xfrm>
        </p:spPr>
        <p:txBody>
          <a:bodyPr/>
          <a:lstStyle/>
          <a:p>
            <a:pPr marL="514350" lvl="0" indent="-514350">
              <a:buFont typeface="+mj-lt"/>
              <a:buAutoNum type="arabicPeriod"/>
            </a:pPr>
            <a:r>
              <a:rPr lang="en-US" b="0" dirty="0"/>
              <a:t>In the previous request, switch to tests tab.</a:t>
            </a:r>
          </a:p>
          <a:p>
            <a:pPr marL="514350" indent="-514350">
              <a:buFont typeface="+mj-lt"/>
              <a:buAutoNum type="arabicPeriod"/>
            </a:pPr>
            <a:r>
              <a:rPr lang="en-US" b="0" dirty="0"/>
              <a:t>From the snippets section, click on "Status code: Code is 200". It is a test script to test whether the API response </a:t>
            </a:r>
            <a:r>
              <a:rPr lang="en-US" dirty="0"/>
              <a:t>http status 200. </a:t>
            </a:r>
            <a:r>
              <a:rPr lang="en-US" b="0" dirty="0"/>
              <a:t>Usually, status 200 means API executed successfully.</a:t>
            </a:r>
            <a:endParaRPr lang="en-US" dirty="0"/>
          </a:p>
          <a:p>
            <a:pPr marL="514350" lvl="0" indent="-514350">
              <a:buFont typeface="+mj-lt"/>
              <a:buAutoNum type="arabicPeriod"/>
            </a:pPr>
            <a:r>
              <a:rPr lang="en-US" b="0" dirty="0"/>
              <a:t>Now click Send. The test result should now be displayed.</a:t>
            </a:r>
          </a:p>
          <a:p>
            <a:pPr lvl="0">
              <a:buNone/>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Validate the response status</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530A5D6C-8D12-4971-8110-F54105767226}"/>
              </a:ext>
            </a:extLst>
          </p:cNvPr>
          <p:cNvPicPr>
            <a:picLocks noChangeAspect="1"/>
          </p:cNvPicPr>
          <p:nvPr/>
        </p:nvPicPr>
        <p:blipFill>
          <a:blip r:embed="rId3"/>
          <a:stretch>
            <a:fillRect/>
          </a:stretch>
        </p:blipFill>
        <p:spPr>
          <a:xfrm>
            <a:off x="6860639" y="760054"/>
            <a:ext cx="5009307" cy="2723678"/>
          </a:xfrm>
          <a:prstGeom prst="rect">
            <a:avLst/>
          </a:prstGeom>
        </p:spPr>
      </p:pic>
      <p:pic>
        <p:nvPicPr>
          <p:cNvPr id="10" name="Picture 9">
            <a:extLst>
              <a:ext uri="{FF2B5EF4-FFF2-40B4-BE49-F238E27FC236}">
                <a16:creationId xmlns:a16="http://schemas.microsoft.com/office/drawing/2014/main" id="{D71BB491-9DBF-4CF2-9802-7D6DEBE5500B}"/>
              </a:ext>
            </a:extLst>
          </p:cNvPr>
          <p:cNvPicPr>
            <a:picLocks noChangeAspect="1"/>
          </p:cNvPicPr>
          <p:nvPr/>
        </p:nvPicPr>
        <p:blipFill>
          <a:blip r:embed="rId4"/>
          <a:stretch>
            <a:fillRect/>
          </a:stretch>
        </p:blipFill>
        <p:spPr>
          <a:xfrm>
            <a:off x="6860639" y="3809192"/>
            <a:ext cx="5009307" cy="2490719"/>
          </a:xfrm>
          <a:prstGeom prst="rect">
            <a:avLst/>
          </a:prstGeom>
        </p:spPr>
      </p:pic>
    </p:spTree>
    <p:extLst>
      <p:ext uri="{BB962C8B-B14F-4D97-AF65-F5344CB8AC3E}">
        <p14:creationId xmlns:p14="http://schemas.microsoft.com/office/powerpoint/2010/main" val="2142313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553" y="1682752"/>
            <a:ext cx="6101370" cy="2969460"/>
          </a:xfrm>
        </p:spPr>
        <p:txBody>
          <a:bodyPr/>
          <a:lstStyle/>
          <a:p>
            <a:pPr marL="514350" indent="-514350">
              <a:buFont typeface="+mj-lt"/>
              <a:buAutoNum type="arabicPeriod"/>
            </a:pPr>
            <a:r>
              <a:rPr lang="en-US" b="0" dirty="0"/>
              <a:t>From the snippets section, click on "Response </a:t>
            </a:r>
            <a:r>
              <a:rPr lang="en-US" b="0" dirty="0" err="1"/>
              <a:t>body:JSON</a:t>
            </a:r>
            <a:r>
              <a:rPr lang="en-US" b="0" dirty="0"/>
              <a:t> value check". We will be checking if attribute </a:t>
            </a:r>
            <a:r>
              <a:rPr lang="en-US" dirty="0"/>
              <a:t>foo1</a:t>
            </a:r>
            <a:r>
              <a:rPr lang="en-US" b="0" dirty="0"/>
              <a:t>’s value is </a:t>
            </a:r>
            <a:r>
              <a:rPr lang="en-US" dirty="0"/>
              <a:t>bar1</a:t>
            </a:r>
            <a:r>
              <a:rPr lang="en-US" b="0" dirty="0"/>
              <a:t> in the </a:t>
            </a:r>
            <a:r>
              <a:rPr lang="en-US" b="0" dirty="0" err="1"/>
              <a:t>reponse</a:t>
            </a:r>
            <a:r>
              <a:rPr lang="en-US" b="0" dirty="0"/>
              <a:t>.</a:t>
            </a:r>
          </a:p>
          <a:p>
            <a:pPr>
              <a:buNone/>
            </a:pPr>
            <a:r>
              <a:rPr lang="en-US" b="0" dirty="0"/>
              <a:t>                       "foo1": "bar1"</a:t>
            </a:r>
          </a:p>
          <a:p>
            <a:pPr>
              <a:buNone/>
            </a:pPr>
            <a:endParaRPr lang="en-US" b="0" dirty="0"/>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Validate the response content</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2C317EA1-D80E-44ED-84F9-B8A227E6CEB9}"/>
              </a:ext>
            </a:extLst>
          </p:cNvPr>
          <p:cNvPicPr>
            <a:picLocks noChangeAspect="1"/>
          </p:cNvPicPr>
          <p:nvPr/>
        </p:nvPicPr>
        <p:blipFill>
          <a:blip r:embed="rId3"/>
          <a:stretch>
            <a:fillRect/>
          </a:stretch>
        </p:blipFill>
        <p:spPr>
          <a:xfrm>
            <a:off x="6650043" y="1510748"/>
            <a:ext cx="5463420" cy="3040266"/>
          </a:xfrm>
          <a:prstGeom prst="rect">
            <a:avLst/>
          </a:prstGeom>
        </p:spPr>
      </p:pic>
    </p:spTree>
    <p:extLst>
      <p:ext uri="{BB962C8B-B14F-4D97-AF65-F5344CB8AC3E}">
        <p14:creationId xmlns:p14="http://schemas.microsoft.com/office/powerpoint/2010/main" val="3892486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553" y="1682752"/>
            <a:ext cx="6101370" cy="2969460"/>
          </a:xfrm>
        </p:spPr>
        <p:txBody>
          <a:bodyPr/>
          <a:lstStyle/>
          <a:p>
            <a:pPr marL="514350" indent="-514350">
              <a:buFont typeface="+mj-lt"/>
              <a:buAutoNum type="arabicPeriod"/>
            </a:pPr>
            <a:r>
              <a:rPr lang="en-US" b="0" dirty="0"/>
              <a:t>From the snippets section, click on "Response </a:t>
            </a:r>
            <a:r>
              <a:rPr lang="en-US" b="0" dirty="0" err="1"/>
              <a:t>body:JSON</a:t>
            </a:r>
            <a:r>
              <a:rPr lang="en-US" b="0" dirty="0"/>
              <a:t> value check". We will be checking if attribute </a:t>
            </a:r>
            <a:r>
              <a:rPr lang="en-US" dirty="0"/>
              <a:t>foo1</a:t>
            </a:r>
            <a:r>
              <a:rPr lang="en-US" b="0" dirty="0"/>
              <a:t>’s value is </a:t>
            </a:r>
            <a:r>
              <a:rPr lang="en-US" dirty="0"/>
              <a:t>bar1</a:t>
            </a:r>
            <a:r>
              <a:rPr lang="en-US" b="0" dirty="0"/>
              <a:t> in the response.</a:t>
            </a:r>
          </a:p>
          <a:p>
            <a:pPr>
              <a:buNone/>
            </a:pPr>
            <a:r>
              <a:rPr lang="en-US" b="0" dirty="0"/>
              <a:t>                       "foo1": "bar1"</a:t>
            </a:r>
          </a:p>
          <a:p>
            <a:pPr marL="514350" indent="-514350">
              <a:buFont typeface="+mj-lt"/>
              <a:buAutoNum type="arabicPeriod"/>
            </a:pPr>
            <a:endParaRPr lang="en-US" b="0" dirty="0"/>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Validate the response content</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2C317EA1-D80E-44ED-84F9-B8A227E6CEB9}"/>
              </a:ext>
            </a:extLst>
          </p:cNvPr>
          <p:cNvPicPr>
            <a:picLocks noChangeAspect="1"/>
          </p:cNvPicPr>
          <p:nvPr/>
        </p:nvPicPr>
        <p:blipFill>
          <a:blip r:embed="rId3"/>
          <a:stretch>
            <a:fillRect/>
          </a:stretch>
        </p:blipFill>
        <p:spPr>
          <a:xfrm>
            <a:off x="6650043" y="1510748"/>
            <a:ext cx="5463420" cy="3040266"/>
          </a:xfrm>
          <a:prstGeom prst="rect">
            <a:avLst/>
          </a:prstGeom>
        </p:spPr>
      </p:pic>
    </p:spTree>
    <p:extLst>
      <p:ext uri="{BB962C8B-B14F-4D97-AF65-F5344CB8AC3E}">
        <p14:creationId xmlns:p14="http://schemas.microsoft.com/office/powerpoint/2010/main" val="278213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a:t>Test Automation</a:t>
            </a:r>
          </a:p>
        </p:txBody>
      </p:sp>
      <p:sp>
        <p:nvSpPr>
          <p:cNvPr id="5" name="Title 4">
            <a:extLst>
              <a:ext uri="{FF2B5EF4-FFF2-40B4-BE49-F238E27FC236}">
                <a16:creationId xmlns:a16="http://schemas.microsoft.com/office/drawing/2014/main" id="{7F59350E-FE55-422E-9825-F8BA391A942A}"/>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API Test Automation</a:t>
            </a:r>
          </a:p>
        </p:txBody>
      </p:sp>
    </p:spTree>
    <p:extLst>
      <p:ext uri="{BB962C8B-B14F-4D97-AF65-F5344CB8AC3E}">
        <p14:creationId xmlns:p14="http://schemas.microsoft.com/office/powerpoint/2010/main" val="227909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553" y="1682751"/>
            <a:ext cx="6101370" cy="4589023"/>
          </a:xfrm>
        </p:spPr>
        <p:txBody>
          <a:bodyPr/>
          <a:lstStyle/>
          <a:p>
            <a:pPr marL="514350" indent="-514350">
              <a:buFont typeface="+mj-lt"/>
              <a:buAutoNum type="arabicPeriod" startAt="2"/>
            </a:pPr>
            <a:r>
              <a:rPr lang="en-US" b="0" dirty="0"/>
              <a:t>Replace “Your Test Name” from the code with “Check if foo1 is bar1” so that the test name specifies exactly what we want to test.</a:t>
            </a:r>
          </a:p>
          <a:p>
            <a:pPr marL="514350" indent="-514350">
              <a:buFont typeface="+mj-lt"/>
              <a:buAutoNum type="arabicPeriod" startAt="2"/>
            </a:pPr>
            <a:r>
              <a:rPr lang="en-US" b="0" dirty="0"/>
              <a:t>Replace </a:t>
            </a:r>
            <a:r>
              <a:rPr lang="en-US" b="0" dirty="0" err="1"/>
              <a:t>jsonData.value</a:t>
            </a:r>
            <a:r>
              <a:rPr lang="en-US" b="0" dirty="0"/>
              <a:t> with </a:t>
            </a:r>
            <a:r>
              <a:rPr lang="en-US" dirty="0"/>
              <a:t>jsonData.args.foo1</a:t>
            </a:r>
            <a:r>
              <a:rPr lang="en-US" b="0" dirty="0"/>
              <a:t>. To get the path, check the body in Get result earlier. </a:t>
            </a:r>
          </a:p>
          <a:p>
            <a:pPr marL="514350" indent="-514350">
              <a:buFont typeface="+mj-lt"/>
              <a:buAutoNum type="arabicPeriod" startAt="2"/>
            </a:pPr>
            <a:r>
              <a:rPr lang="en-US" b="0" dirty="0"/>
              <a:t>In to </a:t>
            </a:r>
            <a:r>
              <a:rPr lang="en-US" b="0" dirty="0" err="1"/>
              <a:t>eql</a:t>
            </a:r>
            <a:r>
              <a:rPr lang="en-US" b="0" dirty="0"/>
              <a:t>, input “</a:t>
            </a:r>
            <a:r>
              <a:rPr lang="en-US" dirty="0"/>
              <a:t>bar1</a:t>
            </a:r>
            <a:r>
              <a:rPr lang="en-US" b="0" dirty="0"/>
              <a:t>“</a:t>
            </a:r>
          </a:p>
          <a:p>
            <a:pPr marL="514350" indent="-514350">
              <a:buFont typeface="+mj-lt"/>
              <a:buAutoNum type="arabicPeriod" startAt="2"/>
            </a:pPr>
            <a:r>
              <a:rPr lang="en-US" b="0" dirty="0"/>
              <a:t>Click </a:t>
            </a:r>
            <a:r>
              <a:rPr lang="en-US" dirty="0"/>
              <a:t>Send. </a:t>
            </a:r>
            <a:r>
              <a:rPr lang="en-US" b="0" dirty="0"/>
              <a:t>This should now be two passed test results.</a:t>
            </a:r>
            <a:endParaRPr lang="en-US" dirty="0"/>
          </a:p>
          <a:p>
            <a:pPr>
              <a:buNone/>
            </a:pPr>
            <a:endParaRPr lang="en-US" b="0" dirty="0"/>
          </a:p>
          <a:p>
            <a:pPr marL="514350" indent="-514350">
              <a:buFont typeface="+mj-lt"/>
              <a:buAutoNum type="arabicPeriod"/>
            </a:pPr>
            <a:endParaRPr lang="en-US" b="0" dirty="0"/>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Validate the response content</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0" name="Picture 9">
            <a:extLst>
              <a:ext uri="{FF2B5EF4-FFF2-40B4-BE49-F238E27FC236}">
                <a16:creationId xmlns:a16="http://schemas.microsoft.com/office/drawing/2014/main" id="{10B6E683-686B-4266-8876-A7DB73077632}"/>
              </a:ext>
            </a:extLst>
          </p:cNvPr>
          <p:cNvPicPr>
            <a:picLocks noChangeAspect="1"/>
          </p:cNvPicPr>
          <p:nvPr/>
        </p:nvPicPr>
        <p:blipFill>
          <a:blip r:embed="rId3"/>
          <a:stretch>
            <a:fillRect/>
          </a:stretch>
        </p:blipFill>
        <p:spPr>
          <a:xfrm>
            <a:off x="6732269" y="1314040"/>
            <a:ext cx="5403287" cy="2534085"/>
          </a:xfrm>
          <a:prstGeom prst="rect">
            <a:avLst/>
          </a:prstGeom>
        </p:spPr>
      </p:pic>
      <p:pic>
        <p:nvPicPr>
          <p:cNvPr id="11" name="Picture 10">
            <a:extLst>
              <a:ext uri="{FF2B5EF4-FFF2-40B4-BE49-F238E27FC236}">
                <a16:creationId xmlns:a16="http://schemas.microsoft.com/office/drawing/2014/main" id="{0BF57A66-E1AA-4DB5-B8F4-1FC24888F0CA}"/>
              </a:ext>
            </a:extLst>
          </p:cNvPr>
          <p:cNvPicPr>
            <a:picLocks noChangeAspect="1"/>
          </p:cNvPicPr>
          <p:nvPr/>
        </p:nvPicPr>
        <p:blipFill>
          <a:blip r:embed="rId4"/>
          <a:stretch>
            <a:fillRect/>
          </a:stretch>
        </p:blipFill>
        <p:spPr>
          <a:xfrm>
            <a:off x="6732269" y="4205999"/>
            <a:ext cx="5440916" cy="1337961"/>
          </a:xfrm>
          <a:prstGeom prst="rect">
            <a:avLst/>
          </a:prstGeom>
        </p:spPr>
      </p:pic>
    </p:spTree>
    <p:extLst>
      <p:ext uri="{BB962C8B-B14F-4D97-AF65-F5344CB8AC3E}">
        <p14:creationId xmlns:p14="http://schemas.microsoft.com/office/powerpoint/2010/main" val="196487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7" y="1507200"/>
            <a:ext cx="6101370" cy="3289194"/>
          </a:xfrm>
        </p:spPr>
        <p:txBody>
          <a:bodyPr/>
          <a:lstStyle/>
          <a:p>
            <a:pPr marL="514350" indent="-514350">
              <a:buFont typeface="+mj-lt"/>
              <a:buAutoNum type="arabicPeriod"/>
            </a:pPr>
            <a:r>
              <a:rPr lang="en-US" b="0" dirty="0"/>
              <a:t>Copy the previous test again as our 3</a:t>
            </a:r>
            <a:r>
              <a:rPr lang="en-US" b="0" baseline="30000" dirty="0"/>
              <a:t>rd</a:t>
            </a:r>
            <a:r>
              <a:rPr lang="en-US" b="0" dirty="0"/>
              <a:t> test cases.</a:t>
            </a:r>
          </a:p>
          <a:p>
            <a:pPr marL="514350" indent="-514350">
              <a:buFont typeface="+mj-lt"/>
              <a:buAutoNum type="arabicPeriod"/>
            </a:pPr>
            <a:r>
              <a:rPr lang="en-US" b="0" dirty="0"/>
              <a:t>Change the test name to “Check if foo1 start with b”</a:t>
            </a:r>
          </a:p>
          <a:p>
            <a:pPr marL="514350" indent="-514350">
              <a:buFont typeface="+mj-lt"/>
              <a:buAutoNum type="arabicPeriod"/>
            </a:pPr>
            <a:r>
              <a:rPr lang="en-US" b="0" dirty="0"/>
              <a:t>Change the </a:t>
            </a:r>
            <a:r>
              <a:rPr lang="en-US" b="0" dirty="0" err="1"/>
              <a:t>to.equal</a:t>
            </a:r>
            <a:r>
              <a:rPr lang="en-US" b="0" dirty="0"/>
              <a:t>(“bar1”) to “</a:t>
            </a:r>
            <a:r>
              <a:rPr lang="en-US" dirty="0" err="1"/>
              <a:t>to.match</a:t>
            </a:r>
            <a:r>
              <a:rPr lang="en-US" dirty="0"/>
              <a:t>(/^b*)</a:t>
            </a:r>
            <a:r>
              <a:rPr lang="en-US" b="0" dirty="0"/>
              <a:t>”</a:t>
            </a:r>
          </a:p>
          <a:p>
            <a:pPr marL="514350" indent="-514350">
              <a:buFont typeface="+mj-lt"/>
              <a:buAutoNum type="arabicPeriod"/>
            </a:pPr>
            <a:r>
              <a:rPr lang="en-US" b="0" dirty="0"/>
              <a:t>Click </a:t>
            </a:r>
            <a:r>
              <a:rPr lang="en-US" dirty="0"/>
              <a:t>Send. </a:t>
            </a:r>
            <a:r>
              <a:rPr lang="en-US" b="0" dirty="0"/>
              <a:t>This should now be two passed test results.</a:t>
            </a:r>
          </a:p>
          <a:p>
            <a:pPr>
              <a:buNone/>
            </a:pPr>
            <a:endParaRPr lang="en-US" b="0" dirty="0"/>
          </a:p>
          <a:p>
            <a:pPr>
              <a:buNone/>
            </a:pPr>
            <a:endParaRPr lang="en-US" b="0" dirty="0"/>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Validate the response content with regular expression</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FDFC7400-B70D-4525-B2C4-913680EDF094}"/>
              </a:ext>
            </a:extLst>
          </p:cNvPr>
          <p:cNvPicPr>
            <a:picLocks noChangeAspect="1"/>
          </p:cNvPicPr>
          <p:nvPr/>
        </p:nvPicPr>
        <p:blipFill>
          <a:blip r:embed="rId3"/>
          <a:stretch>
            <a:fillRect/>
          </a:stretch>
        </p:blipFill>
        <p:spPr>
          <a:xfrm>
            <a:off x="6818912" y="1317189"/>
            <a:ext cx="5010218" cy="2609682"/>
          </a:xfrm>
          <a:prstGeom prst="rect">
            <a:avLst/>
          </a:prstGeom>
        </p:spPr>
      </p:pic>
      <p:sp>
        <p:nvSpPr>
          <p:cNvPr id="12" name="TextBox 11">
            <a:extLst>
              <a:ext uri="{FF2B5EF4-FFF2-40B4-BE49-F238E27FC236}">
                <a16:creationId xmlns:a16="http://schemas.microsoft.com/office/drawing/2014/main" id="{CC8FF588-ABF8-4D84-9728-D08FEB1BDC4D}"/>
              </a:ext>
            </a:extLst>
          </p:cNvPr>
          <p:cNvSpPr txBox="1"/>
          <p:nvPr/>
        </p:nvSpPr>
        <p:spPr>
          <a:xfrm>
            <a:off x="892813" y="5148449"/>
            <a:ext cx="10158418" cy="923330"/>
          </a:xfrm>
          <a:prstGeom prst="rect">
            <a:avLst/>
          </a:prstGeom>
          <a:noFill/>
        </p:spPr>
        <p:txBody>
          <a:bodyPr wrap="square" rtlCol="0">
            <a:spAutoFit/>
          </a:bodyPr>
          <a:lstStyle/>
          <a:p>
            <a:r>
              <a:rPr lang="en-US" dirty="0"/>
              <a:t>You can learn more regular expression from here </a:t>
            </a:r>
            <a:r>
              <a:rPr lang="en-US" dirty="0">
                <a:hlinkClick r:id="rId4"/>
              </a:rPr>
              <a:t>https://www.w3schools.com/js/js_regexp.asp</a:t>
            </a:r>
            <a:r>
              <a:rPr lang="en-US" dirty="0"/>
              <a:t> and  </a:t>
            </a:r>
            <a:r>
              <a:rPr lang="en-US" dirty="0">
                <a:hlinkClick r:id="rId5"/>
              </a:rPr>
              <a:t>https://www.regular-expressions.info/javascriptexample.html</a:t>
            </a:r>
            <a:endParaRPr lang="en-US" dirty="0"/>
          </a:p>
          <a:p>
            <a:endParaRPr lang="en-US" dirty="0"/>
          </a:p>
        </p:txBody>
      </p:sp>
    </p:spTree>
    <p:extLst>
      <p:ext uri="{BB962C8B-B14F-4D97-AF65-F5344CB8AC3E}">
        <p14:creationId xmlns:p14="http://schemas.microsoft.com/office/powerpoint/2010/main" val="1174667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7" y="1507200"/>
            <a:ext cx="6101370" cy="3289194"/>
          </a:xfrm>
        </p:spPr>
        <p:txBody>
          <a:bodyPr/>
          <a:lstStyle/>
          <a:p>
            <a:pPr marL="514350" indent="-514350">
              <a:buFont typeface="+mj-lt"/>
              <a:buAutoNum type="arabicPeriod"/>
            </a:pPr>
            <a:r>
              <a:rPr lang="en-US" b="0" dirty="0"/>
              <a:t>Click on the Runner button found at the top of the page next to the Import button.</a:t>
            </a:r>
          </a:p>
          <a:p>
            <a:pPr>
              <a:buNone/>
            </a:pPr>
            <a:endParaRPr lang="en-US" b="0" dirty="0"/>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Run Collections using Collection Runner</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0" name="Picture 9">
            <a:extLst>
              <a:ext uri="{FF2B5EF4-FFF2-40B4-BE49-F238E27FC236}">
                <a16:creationId xmlns:a16="http://schemas.microsoft.com/office/drawing/2014/main" id="{C600EBAB-BD7D-4AB7-AEBC-7988873C4EC7}"/>
              </a:ext>
            </a:extLst>
          </p:cNvPr>
          <p:cNvPicPr>
            <a:picLocks noChangeAspect="1"/>
          </p:cNvPicPr>
          <p:nvPr/>
        </p:nvPicPr>
        <p:blipFill>
          <a:blip r:embed="rId3"/>
          <a:stretch>
            <a:fillRect/>
          </a:stretch>
        </p:blipFill>
        <p:spPr>
          <a:xfrm>
            <a:off x="1494884" y="3092858"/>
            <a:ext cx="8954276" cy="1569856"/>
          </a:xfrm>
          <a:prstGeom prst="rect">
            <a:avLst/>
          </a:prstGeom>
        </p:spPr>
      </p:pic>
    </p:spTree>
    <p:extLst>
      <p:ext uri="{BB962C8B-B14F-4D97-AF65-F5344CB8AC3E}">
        <p14:creationId xmlns:p14="http://schemas.microsoft.com/office/powerpoint/2010/main" val="2115482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7" y="1440352"/>
            <a:ext cx="10891200" cy="3289194"/>
          </a:xfrm>
        </p:spPr>
        <p:txBody>
          <a:bodyPr/>
          <a:lstStyle/>
          <a:p>
            <a:pPr marL="514350" indent="-514350">
              <a:buFont typeface="+mj-lt"/>
              <a:buAutoNum type="arabicPeriod"/>
            </a:pPr>
            <a:r>
              <a:rPr lang="en-US" b="0" dirty="0"/>
              <a:t>Collection Runner page should appear such as below. Following is the description of various fields</a:t>
            </a:r>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Run Collections using Collection Runner</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8EBF2887-268F-41B4-93A4-7B33E3BCDEB3}"/>
              </a:ext>
            </a:extLst>
          </p:cNvPr>
          <p:cNvPicPr>
            <a:picLocks noChangeAspect="1"/>
          </p:cNvPicPr>
          <p:nvPr/>
        </p:nvPicPr>
        <p:blipFill>
          <a:blip r:embed="rId3"/>
          <a:stretch>
            <a:fillRect/>
          </a:stretch>
        </p:blipFill>
        <p:spPr>
          <a:xfrm>
            <a:off x="2983178" y="2285581"/>
            <a:ext cx="5414717" cy="4027865"/>
          </a:xfrm>
          <a:prstGeom prst="rect">
            <a:avLst/>
          </a:prstGeom>
        </p:spPr>
      </p:pic>
    </p:spTree>
    <p:extLst>
      <p:ext uri="{BB962C8B-B14F-4D97-AF65-F5344CB8AC3E}">
        <p14:creationId xmlns:p14="http://schemas.microsoft.com/office/powerpoint/2010/main" val="2441250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7" y="1440352"/>
            <a:ext cx="4905527" cy="3289194"/>
          </a:xfrm>
        </p:spPr>
        <p:txBody>
          <a:bodyPr/>
          <a:lstStyle/>
          <a:p>
            <a:pPr marL="514350" indent="-514350">
              <a:buFont typeface="+mj-lt"/>
              <a:buAutoNum type="arabicPeriod"/>
            </a:pPr>
            <a:r>
              <a:rPr lang="en-US" b="0" dirty="0"/>
              <a:t>Select the collection we just created</a:t>
            </a:r>
          </a:p>
          <a:p>
            <a:pPr marL="514350" indent="-514350">
              <a:buFont typeface="+mj-lt"/>
              <a:buAutoNum type="arabicPeriod"/>
            </a:pPr>
            <a:r>
              <a:rPr lang="en-US" b="0" dirty="0"/>
              <a:t>Change Iterations to </a:t>
            </a:r>
            <a:r>
              <a:rPr lang="en-US" dirty="0"/>
              <a:t>2</a:t>
            </a:r>
            <a:endParaRPr lang="en-US" b="0" dirty="0"/>
          </a:p>
          <a:p>
            <a:pPr marL="514350" indent="-514350">
              <a:buFont typeface="+mj-lt"/>
              <a:buAutoNum type="arabicPeriod"/>
            </a:pPr>
            <a:r>
              <a:rPr lang="en-US" b="0" dirty="0"/>
              <a:t>Change Delay to </a:t>
            </a:r>
            <a:r>
              <a:rPr lang="en-US" dirty="0"/>
              <a:t>200</a:t>
            </a:r>
            <a:r>
              <a:rPr lang="en-US" b="0" dirty="0"/>
              <a:t>ms</a:t>
            </a:r>
          </a:p>
          <a:p>
            <a:pPr marL="514350" indent="-514350">
              <a:buFont typeface="+mj-lt"/>
              <a:buAutoNum type="arabicPeriod"/>
            </a:pPr>
            <a:r>
              <a:rPr lang="en-US" b="0" dirty="0"/>
              <a:t>Click </a:t>
            </a:r>
            <a:r>
              <a:rPr lang="en-US" dirty="0"/>
              <a:t>Run</a:t>
            </a:r>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Run Collections using Collection Runner</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AC27691A-63FD-4564-A3C2-18953F75935B}"/>
              </a:ext>
            </a:extLst>
          </p:cNvPr>
          <p:cNvPicPr>
            <a:picLocks noChangeAspect="1"/>
          </p:cNvPicPr>
          <p:nvPr/>
        </p:nvPicPr>
        <p:blipFill>
          <a:blip r:embed="rId3"/>
          <a:stretch>
            <a:fillRect/>
          </a:stretch>
        </p:blipFill>
        <p:spPr>
          <a:xfrm>
            <a:off x="5851071" y="1317189"/>
            <a:ext cx="5716679" cy="3412357"/>
          </a:xfrm>
          <a:prstGeom prst="rect">
            <a:avLst/>
          </a:prstGeom>
        </p:spPr>
      </p:pic>
    </p:spTree>
    <p:extLst>
      <p:ext uri="{BB962C8B-B14F-4D97-AF65-F5344CB8AC3E}">
        <p14:creationId xmlns:p14="http://schemas.microsoft.com/office/powerpoint/2010/main" val="125236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7" y="1440352"/>
            <a:ext cx="9056490" cy="3289194"/>
          </a:xfrm>
        </p:spPr>
        <p:txBody>
          <a:bodyPr/>
          <a:lstStyle/>
          <a:p>
            <a:pPr marL="514350" indent="-514350">
              <a:buFont typeface="+mj-lt"/>
              <a:buAutoNum type="arabicPeriod"/>
            </a:pPr>
            <a:r>
              <a:rPr lang="en-US" b="0" dirty="0"/>
              <a:t>Check the execution results</a:t>
            </a:r>
            <a:endParaRPr lang="en-US" dirty="0"/>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Run Collections using Collection Runner</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0" name="Picture 9">
            <a:extLst>
              <a:ext uri="{FF2B5EF4-FFF2-40B4-BE49-F238E27FC236}">
                <a16:creationId xmlns:a16="http://schemas.microsoft.com/office/drawing/2014/main" id="{8BCCFB49-7AC8-4F4F-AAEC-5FC1D6528D9E}"/>
              </a:ext>
            </a:extLst>
          </p:cNvPr>
          <p:cNvPicPr>
            <a:picLocks noChangeAspect="1"/>
          </p:cNvPicPr>
          <p:nvPr/>
        </p:nvPicPr>
        <p:blipFill>
          <a:blip r:embed="rId3"/>
          <a:stretch>
            <a:fillRect/>
          </a:stretch>
        </p:blipFill>
        <p:spPr>
          <a:xfrm>
            <a:off x="2029747" y="2082956"/>
            <a:ext cx="7372864" cy="3958411"/>
          </a:xfrm>
          <a:prstGeom prst="rect">
            <a:avLst/>
          </a:prstGeom>
        </p:spPr>
      </p:pic>
    </p:spTree>
    <p:extLst>
      <p:ext uri="{BB962C8B-B14F-4D97-AF65-F5344CB8AC3E}">
        <p14:creationId xmlns:p14="http://schemas.microsoft.com/office/powerpoint/2010/main" val="2170331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6" y="1507200"/>
            <a:ext cx="9660647" cy="3289194"/>
          </a:xfrm>
        </p:spPr>
        <p:txBody>
          <a:bodyPr/>
          <a:lstStyle/>
          <a:p>
            <a:pPr marL="514350" indent="-514350">
              <a:buFont typeface="+mj-lt"/>
              <a:buAutoNum type="arabicPeriod"/>
            </a:pPr>
            <a:r>
              <a:rPr lang="en-US" b="0" dirty="0"/>
              <a:t>Edit the request in the collection with  request parameters. </a:t>
            </a:r>
          </a:p>
          <a:p>
            <a:pPr marL="514350" indent="-514350">
              <a:buFont typeface="+mj-lt"/>
              <a:buAutoNum type="arabicPeriod"/>
            </a:pPr>
            <a:r>
              <a:rPr lang="en-US" b="0" dirty="0"/>
              <a:t>Click on the request and edit the </a:t>
            </a:r>
            <a:r>
              <a:rPr lang="en-US" b="0" dirty="0" err="1"/>
              <a:t>url</a:t>
            </a:r>
            <a:r>
              <a:rPr lang="en-US" b="0" dirty="0"/>
              <a:t> with two parameters: foo1 and foo2</a:t>
            </a:r>
          </a:p>
          <a:p>
            <a:pPr marL="514350" indent="-514350">
              <a:buFont typeface="+mj-lt"/>
              <a:buAutoNum type="arabicPeriod"/>
            </a:pPr>
            <a:r>
              <a:rPr lang="en-US" b="0" dirty="0"/>
              <a:t>Click </a:t>
            </a:r>
            <a:r>
              <a:rPr lang="en-US" dirty="0"/>
              <a:t>Save</a:t>
            </a:r>
          </a:p>
          <a:p>
            <a:pPr marL="514350" indent="-514350">
              <a:buFont typeface="+mj-lt"/>
              <a:buAutoNum type="arabicPeriod" startAt="2"/>
            </a:pPr>
            <a:endParaRPr lang="en-US" b="0" dirty="0"/>
          </a:p>
          <a:p>
            <a:pPr marL="514350" indent="-514350">
              <a:buFont typeface="+mj-lt"/>
              <a:buAutoNum type="arabicPeriod" startAt="2"/>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a:xfrm>
            <a:off x="463066" y="1144875"/>
            <a:ext cx="11182248" cy="387117"/>
          </a:xfrm>
        </p:spPr>
        <p:txBody>
          <a:bodyPr/>
          <a:lstStyle/>
          <a:p>
            <a:r>
              <a:rPr lang="en-US" dirty="0"/>
              <a:t>Run Collections using Collection Runner with data file</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4C0479C4-98F0-4414-8204-090036173F34}"/>
              </a:ext>
            </a:extLst>
          </p:cNvPr>
          <p:cNvPicPr>
            <a:picLocks noChangeAspect="1"/>
          </p:cNvPicPr>
          <p:nvPr/>
        </p:nvPicPr>
        <p:blipFill>
          <a:blip r:embed="rId3"/>
          <a:stretch>
            <a:fillRect/>
          </a:stretch>
        </p:blipFill>
        <p:spPr>
          <a:xfrm>
            <a:off x="3284922" y="3008327"/>
            <a:ext cx="8444011" cy="2799058"/>
          </a:xfrm>
          <a:prstGeom prst="rect">
            <a:avLst/>
          </a:prstGeom>
        </p:spPr>
      </p:pic>
    </p:spTree>
    <p:extLst>
      <p:ext uri="{BB962C8B-B14F-4D97-AF65-F5344CB8AC3E}">
        <p14:creationId xmlns:p14="http://schemas.microsoft.com/office/powerpoint/2010/main" val="2382281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6" y="1507200"/>
            <a:ext cx="10330119" cy="3289194"/>
          </a:xfrm>
        </p:spPr>
        <p:txBody>
          <a:bodyPr/>
          <a:lstStyle/>
          <a:p>
            <a:pPr marL="514350" indent="-514350">
              <a:buFont typeface="+mj-lt"/>
              <a:buAutoNum type="arabicPeriod"/>
            </a:pPr>
            <a:r>
              <a:rPr lang="en-US" b="0" dirty="0"/>
              <a:t>Prepare a csv file with following rows</a:t>
            </a:r>
          </a:p>
          <a:p>
            <a:pPr>
              <a:buNone/>
            </a:pPr>
            <a:r>
              <a:rPr lang="en-US" dirty="0"/>
              <a:t>foo1,foo2</a:t>
            </a:r>
          </a:p>
          <a:p>
            <a:pPr>
              <a:buNone/>
            </a:pPr>
            <a:r>
              <a:rPr lang="en-US" dirty="0"/>
              <a:t>apple, orange</a:t>
            </a:r>
          </a:p>
          <a:p>
            <a:pPr>
              <a:buNone/>
            </a:pPr>
            <a:r>
              <a:rPr lang="en-US" dirty="0"/>
              <a:t>bar1,bar2</a:t>
            </a:r>
          </a:p>
          <a:p>
            <a:pPr marL="514350" indent="-514350">
              <a:buFont typeface="+mj-lt"/>
              <a:buAutoNum type="arabicPeriod" startAt="2"/>
            </a:pPr>
            <a:r>
              <a:rPr lang="en-US" b="0" dirty="0"/>
              <a:t>Save the data file to  tdd-exercise2.csv</a:t>
            </a:r>
          </a:p>
          <a:p>
            <a:pPr marL="514350" indent="-514350">
              <a:buFont typeface="+mj-lt"/>
              <a:buAutoNum type="arabicPeriod" startAt="2"/>
            </a:pPr>
            <a:endParaRPr lang="en-US" b="0" dirty="0"/>
          </a:p>
          <a:p>
            <a:pPr marL="514350" indent="-514350">
              <a:buFont typeface="+mj-lt"/>
              <a:buAutoNum type="arabicPeriod" startAt="2"/>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a:xfrm>
            <a:off x="463066" y="1144875"/>
            <a:ext cx="11182248" cy="387117"/>
          </a:xfrm>
        </p:spPr>
        <p:txBody>
          <a:bodyPr/>
          <a:lstStyle/>
          <a:p>
            <a:r>
              <a:rPr lang="en-US" dirty="0"/>
              <a:t>Run Collections using Collection Runner with data file</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2" name="Picture 11">
            <a:extLst>
              <a:ext uri="{FF2B5EF4-FFF2-40B4-BE49-F238E27FC236}">
                <a16:creationId xmlns:a16="http://schemas.microsoft.com/office/drawing/2014/main" id="{D3999627-6EC7-46B1-849D-4762029878B7}"/>
              </a:ext>
            </a:extLst>
          </p:cNvPr>
          <p:cNvPicPr>
            <a:picLocks noChangeAspect="1"/>
          </p:cNvPicPr>
          <p:nvPr/>
        </p:nvPicPr>
        <p:blipFill>
          <a:blip r:embed="rId3"/>
          <a:stretch>
            <a:fillRect/>
          </a:stretch>
        </p:blipFill>
        <p:spPr>
          <a:xfrm>
            <a:off x="2298207" y="3953077"/>
            <a:ext cx="7171041" cy="1607959"/>
          </a:xfrm>
          <a:prstGeom prst="rect">
            <a:avLst/>
          </a:prstGeom>
        </p:spPr>
      </p:pic>
    </p:spTree>
    <p:extLst>
      <p:ext uri="{BB962C8B-B14F-4D97-AF65-F5344CB8AC3E}">
        <p14:creationId xmlns:p14="http://schemas.microsoft.com/office/powerpoint/2010/main" val="2227223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7" y="1507200"/>
            <a:ext cx="6101370" cy="3289194"/>
          </a:xfrm>
        </p:spPr>
        <p:txBody>
          <a:bodyPr/>
          <a:lstStyle/>
          <a:p>
            <a:pPr marL="514350" indent="-514350">
              <a:buFont typeface="+mj-lt"/>
              <a:buAutoNum type="arabicPeriod"/>
            </a:pPr>
            <a:r>
              <a:rPr lang="en-US" b="0" dirty="0"/>
              <a:t>Click on the Runner button found at the top of the page next to the Import button.</a:t>
            </a:r>
          </a:p>
          <a:p>
            <a:pPr>
              <a:buNone/>
            </a:pPr>
            <a:endParaRPr lang="en-US" b="0" dirty="0"/>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Run Collections using Collection Runner with data file</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0" name="Picture 9">
            <a:extLst>
              <a:ext uri="{FF2B5EF4-FFF2-40B4-BE49-F238E27FC236}">
                <a16:creationId xmlns:a16="http://schemas.microsoft.com/office/drawing/2014/main" id="{C600EBAB-BD7D-4AB7-AEBC-7988873C4EC7}"/>
              </a:ext>
            </a:extLst>
          </p:cNvPr>
          <p:cNvPicPr>
            <a:picLocks noChangeAspect="1"/>
          </p:cNvPicPr>
          <p:nvPr/>
        </p:nvPicPr>
        <p:blipFill>
          <a:blip r:embed="rId3"/>
          <a:stretch>
            <a:fillRect/>
          </a:stretch>
        </p:blipFill>
        <p:spPr>
          <a:xfrm>
            <a:off x="1494884" y="3092858"/>
            <a:ext cx="8954276" cy="1569856"/>
          </a:xfrm>
          <a:prstGeom prst="rect">
            <a:avLst/>
          </a:prstGeom>
        </p:spPr>
      </p:pic>
    </p:spTree>
    <p:extLst>
      <p:ext uri="{BB962C8B-B14F-4D97-AF65-F5344CB8AC3E}">
        <p14:creationId xmlns:p14="http://schemas.microsoft.com/office/powerpoint/2010/main" val="2231925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7" y="1440351"/>
            <a:ext cx="6125448" cy="5270691"/>
          </a:xfrm>
        </p:spPr>
        <p:txBody>
          <a:bodyPr/>
          <a:lstStyle/>
          <a:p>
            <a:pPr marL="514350" indent="-514350">
              <a:buFont typeface="+mj-lt"/>
              <a:buAutoNum type="arabicPeriod"/>
            </a:pPr>
            <a:r>
              <a:rPr lang="en-US" b="0" dirty="0"/>
              <a:t>Select the collection we just created</a:t>
            </a:r>
          </a:p>
          <a:p>
            <a:pPr marL="514350" indent="-514350">
              <a:buFont typeface="+mj-lt"/>
              <a:buAutoNum type="arabicPeriod"/>
            </a:pPr>
            <a:r>
              <a:rPr lang="en-US" b="0" dirty="0"/>
              <a:t>Change Iterations to </a:t>
            </a:r>
            <a:r>
              <a:rPr lang="en-US" dirty="0"/>
              <a:t>2</a:t>
            </a:r>
            <a:endParaRPr lang="en-US" b="0" dirty="0"/>
          </a:p>
          <a:p>
            <a:pPr marL="514350" indent="-514350">
              <a:buFont typeface="+mj-lt"/>
              <a:buAutoNum type="arabicPeriod"/>
            </a:pPr>
            <a:r>
              <a:rPr lang="en-US" b="0" dirty="0"/>
              <a:t>Change Delay to </a:t>
            </a:r>
            <a:r>
              <a:rPr lang="en-US" dirty="0"/>
              <a:t>200</a:t>
            </a:r>
            <a:r>
              <a:rPr lang="en-US" b="0" dirty="0"/>
              <a:t>ms</a:t>
            </a:r>
          </a:p>
          <a:p>
            <a:pPr marL="514350" indent="-514350">
              <a:buFont typeface="+mj-lt"/>
              <a:buAutoNum type="arabicPeriod"/>
            </a:pPr>
            <a:r>
              <a:rPr lang="en-US" b="0" dirty="0"/>
              <a:t>Select the data file just created</a:t>
            </a:r>
          </a:p>
          <a:p>
            <a:pPr marL="514350" indent="-514350">
              <a:buFont typeface="+mj-lt"/>
              <a:buAutoNum type="arabicPeriod"/>
            </a:pPr>
            <a:r>
              <a:rPr lang="en-US" b="0" dirty="0"/>
              <a:t>Select the data file type to </a:t>
            </a:r>
            <a:r>
              <a:rPr lang="en-US" dirty="0"/>
              <a:t>text/csv</a:t>
            </a:r>
          </a:p>
          <a:p>
            <a:pPr marL="514350" indent="-514350">
              <a:buFont typeface="+mj-lt"/>
              <a:buAutoNum type="arabicPeriod"/>
            </a:pPr>
            <a:r>
              <a:rPr lang="en-US" b="0" dirty="0"/>
              <a:t>Click </a:t>
            </a:r>
            <a:r>
              <a:rPr lang="en-US" dirty="0"/>
              <a:t>Preview. </a:t>
            </a:r>
          </a:p>
          <a:p>
            <a:pPr marL="514350" indent="-514350">
              <a:buFont typeface="+mj-lt"/>
              <a:buAutoNum type="arabicPeriod"/>
            </a:pPr>
            <a:r>
              <a:rPr lang="en-US" b="0" dirty="0"/>
              <a:t>In the iteration </a:t>
            </a:r>
            <a:r>
              <a:rPr lang="en-US" dirty="0"/>
              <a:t>1</a:t>
            </a:r>
            <a:r>
              <a:rPr lang="en-US" b="0" dirty="0"/>
              <a:t>, it will use </a:t>
            </a:r>
            <a:r>
              <a:rPr lang="en-US" b="0" i="1" dirty="0"/>
              <a:t>apple</a:t>
            </a:r>
            <a:r>
              <a:rPr lang="en-US" b="0" dirty="0"/>
              <a:t> as the foo1 value and </a:t>
            </a:r>
            <a:r>
              <a:rPr lang="en-US" b="0" i="1" dirty="0"/>
              <a:t>orange</a:t>
            </a:r>
            <a:r>
              <a:rPr lang="en-US" b="0" dirty="0"/>
              <a:t> as the foo2 value. In the iteration 2, it will use </a:t>
            </a:r>
            <a:r>
              <a:rPr lang="en-US" b="0" i="1" dirty="0"/>
              <a:t>bar1</a:t>
            </a:r>
            <a:r>
              <a:rPr lang="en-US" b="0" dirty="0"/>
              <a:t> as the foo1 value and </a:t>
            </a:r>
            <a:r>
              <a:rPr lang="en-US" b="0" i="1" dirty="0"/>
              <a:t>bar2</a:t>
            </a:r>
            <a:r>
              <a:rPr lang="en-US" b="0" dirty="0"/>
              <a:t> as the foo2 value. </a:t>
            </a:r>
          </a:p>
          <a:p>
            <a:pPr>
              <a:buNone/>
            </a:pPr>
            <a:r>
              <a:rPr lang="en-US" b="0" dirty="0"/>
              <a:t> </a:t>
            </a:r>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Run Collections using Collection Runner with data file</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11" name="Picture 10">
            <a:extLst>
              <a:ext uri="{FF2B5EF4-FFF2-40B4-BE49-F238E27FC236}">
                <a16:creationId xmlns:a16="http://schemas.microsoft.com/office/drawing/2014/main" id="{59089A96-3586-40CC-B223-4F4C1A7E89E1}"/>
              </a:ext>
            </a:extLst>
          </p:cNvPr>
          <p:cNvPicPr>
            <a:picLocks noChangeAspect="1"/>
          </p:cNvPicPr>
          <p:nvPr/>
        </p:nvPicPr>
        <p:blipFill rotWithShape="1">
          <a:blip r:embed="rId3"/>
          <a:srcRect r="26535"/>
          <a:stretch/>
        </p:blipFill>
        <p:spPr>
          <a:xfrm>
            <a:off x="6892391" y="1632858"/>
            <a:ext cx="4673680" cy="2865846"/>
          </a:xfrm>
          <a:prstGeom prst="rect">
            <a:avLst/>
          </a:prstGeom>
        </p:spPr>
      </p:pic>
    </p:spTree>
    <p:extLst>
      <p:ext uri="{BB962C8B-B14F-4D97-AF65-F5344CB8AC3E}">
        <p14:creationId xmlns:p14="http://schemas.microsoft.com/office/powerpoint/2010/main" val="182710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B272AA-F2A0-453C-82CA-5498C6A89F2D}"/>
              </a:ext>
            </a:extLst>
          </p:cNvPr>
          <p:cNvSpPr>
            <a:spLocks noGrp="1"/>
          </p:cNvSpPr>
          <p:nvPr>
            <p:ph type="ctrTitle"/>
          </p:nvPr>
        </p:nvSpPr>
        <p:spPr/>
        <p:txBody>
          <a:bodyPr/>
          <a:lstStyle/>
          <a:p>
            <a:r>
              <a:rPr lang="en-US" dirty="0"/>
              <a:t>API test automation</a:t>
            </a:r>
          </a:p>
        </p:txBody>
      </p:sp>
      <p:sp>
        <p:nvSpPr>
          <p:cNvPr id="8" name="Subtitle 7">
            <a:extLst>
              <a:ext uri="{FF2B5EF4-FFF2-40B4-BE49-F238E27FC236}">
                <a16:creationId xmlns:a16="http://schemas.microsoft.com/office/drawing/2014/main" id="{BDCB204B-27C9-498A-B71C-39DDD8952B6B}"/>
              </a:ext>
            </a:extLst>
          </p:cNvPr>
          <p:cNvSpPr>
            <a:spLocks noGrp="1"/>
          </p:cNvSpPr>
          <p:nvPr>
            <p:ph type="subTitle" idx="1"/>
          </p:nvPr>
        </p:nvSpPr>
        <p:spPr/>
        <p:txBody>
          <a:bodyPr/>
          <a:lstStyle/>
          <a:p>
            <a:endParaRPr lang="en-US"/>
          </a:p>
        </p:txBody>
      </p:sp>
      <p:sp>
        <p:nvSpPr>
          <p:cNvPr id="9" name="Text Placeholder 8">
            <a:extLst>
              <a:ext uri="{FF2B5EF4-FFF2-40B4-BE49-F238E27FC236}">
                <a16:creationId xmlns:a16="http://schemas.microsoft.com/office/drawing/2014/main" id="{7C2C5295-B31E-4DAC-913D-F26A1F98EFDC}"/>
              </a:ext>
            </a:extLst>
          </p:cNvPr>
          <p:cNvSpPr>
            <a:spLocks noGrp="1"/>
          </p:cNvSpPr>
          <p:nvPr>
            <p:ph type="body" sz="quarter" idx="13"/>
          </p:nvPr>
        </p:nvSpPr>
        <p:spPr/>
        <p:txBody>
          <a:bodyPr/>
          <a:lstStyle/>
          <a:p>
            <a:endParaRPr lang="en-US"/>
          </a:p>
        </p:txBody>
      </p:sp>
      <p:graphicFrame>
        <p:nvGraphicFramePr>
          <p:cNvPr id="6" name="Diagram 5">
            <a:extLst>
              <a:ext uri="{FF2B5EF4-FFF2-40B4-BE49-F238E27FC236}">
                <a16:creationId xmlns:a16="http://schemas.microsoft.com/office/drawing/2014/main" id="{CE259C6D-6412-4B40-8C39-AB06E93B64F0}"/>
              </a:ext>
            </a:extLst>
          </p:cNvPr>
          <p:cNvGraphicFramePr/>
          <p:nvPr/>
        </p:nvGraphicFramePr>
        <p:xfrm>
          <a:off x="920134" y="1393886"/>
          <a:ext cx="9751961" cy="2595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3">
            <a:extLst>
              <a:ext uri="{FF2B5EF4-FFF2-40B4-BE49-F238E27FC236}">
                <a16:creationId xmlns:a16="http://schemas.microsoft.com/office/drawing/2014/main" id="{A1EB390B-D872-4192-BEC4-1D5B84438451}"/>
              </a:ext>
            </a:extLst>
          </p:cNvPr>
          <p:cNvSpPr txBox="1">
            <a:spLocks/>
          </p:cNvSpPr>
          <p:nvPr/>
        </p:nvSpPr>
        <p:spPr>
          <a:xfrm>
            <a:off x="306029" y="4148337"/>
            <a:ext cx="11579943" cy="2270927"/>
          </a:xfrm>
          <a:prstGeom prst="rect">
            <a:avLst/>
          </a:prstGeom>
        </p:spPr>
        <p:txBody>
          <a:bodyPr vert="horz" lIns="0" tIns="91440" rIns="0" bIns="45720" rtlCol="0">
            <a:normAutofit/>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400" b="0" kern="1200" cap="none" baseline="0">
                <a:solidFill>
                  <a:schemeClr val="tx1"/>
                </a:solidFill>
                <a:latin typeface="Arial Black" panose="020B0A04020102020204" pitchFamily="34" charset="0"/>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341311" indent="-285750">
              <a:buFont typeface="Arial" panose="020B0604020202020204" pitchFamily="34" charset="0"/>
              <a:buChar char="•"/>
            </a:pPr>
            <a:r>
              <a:rPr lang="en-US" sz="1800" dirty="0">
                <a:latin typeface="+mn-lt"/>
              </a:rPr>
              <a:t>Prior to creating automation framework, it is mandatory to understand what type of request project used such as </a:t>
            </a:r>
            <a:r>
              <a:rPr lang="en-US" sz="1800" dirty="0" err="1">
                <a:latin typeface="+mn-lt"/>
              </a:rPr>
              <a:t>Json</a:t>
            </a:r>
            <a:r>
              <a:rPr lang="en-US" sz="1800" dirty="0">
                <a:latin typeface="+mn-lt"/>
              </a:rPr>
              <a:t>, XML.</a:t>
            </a:r>
          </a:p>
          <a:p>
            <a:pPr marL="341311" indent="-285750">
              <a:buFont typeface="Arial" panose="020B0604020202020204" pitchFamily="34" charset="0"/>
              <a:buChar char="•"/>
            </a:pPr>
            <a:r>
              <a:rPr lang="en-US" sz="1800" dirty="0">
                <a:latin typeface="+mn-lt"/>
              </a:rPr>
              <a:t>Enable framework to perform - assertions on response headers and content, handle arrays in request and response, chaining of API’s</a:t>
            </a:r>
          </a:p>
          <a:p>
            <a:pPr marL="341311" indent="-285750">
              <a:buFont typeface="Arial" panose="020B0604020202020204" pitchFamily="34" charset="0"/>
              <a:buChar char="•"/>
            </a:pPr>
            <a:r>
              <a:rPr lang="en-US" sz="1800" dirty="0">
                <a:latin typeface="+mn-lt"/>
              </a:rPr>
              <a:t>API automation framework can be developed as data driven, keyword driven and service object model. </a:t>
            </a:r>
          </a:p>
          <a:p>
            <a:pPr marL="341311" indent="-285750">
              <a:buFont typeface="Arial" panose="020B0604020202020204" pitchFamily="34" charset="0"/>
              <a:buChar char="•"/>
            </a:pPr>
            <a:r>
              <a:rPr lang="en-US" sz="1800" dirty="0">
                <a:latin typeface="+mn-lt"/>
              </a:rPr>
              <a:t>API automation framework should be interactable with other application frameworks and enterprise applications such as SCM, test management etc.,</a:t>
            </a:r>
          </a:p>
        </p:txBody>
      </p:sp>
      <p:sp>
        <p:nvSpPr>
          <p:cNvPr id="12" name="Date Placeholder 11">
            <a:extLst>
              <a:ext uri="{FF2B5EF4-FFF2-40B4-BE49-F238E27FC236}">
                <a16:creationId xmlns:a16="http://schemas.microsoft.com/office/drawing/2014/main" id="{6F324CC1-38CE-41A5-AB28-E9A5ECDB659B}"/>
              </a:ext>
            </a:extLst>
          </p:cNvPr>
          <p:cNvSpPr>
            <a:spLocks noGrp="1"/>
          </p:cNvSpPr>
          <p:nvPr>
            <p:ph type="dt" sz="half" idx="10"/>
          </p:nvPr>
        </p:nvSpPr>
        <p:spPr/>
        <p:txBody>
          <a:bodyPr/>
          <a:lstStyle/>
          <a:p>
            <a:r>
              <a:rPr lang="en-US"/>
              <a:t>13 April 2020</a:t>
            </a:r>
          </a:p>
        </p:txBody>
      </p:sp>
      <p:sp>
        <p:nvSpPr>
          <p:cNvPr id="13" name="Footer Placeholder 12">
            <a:extLst>
              <a:ext uri="{FF2B5EF4-FFF2-40B4-BE49-F238E27FC236}">
                <a16:creationId xmlns:a16="http://schemas.microsoft.com/office/drawing/2014/main" id="{A3835468-52D8-4A10-99E0-90348AE04F98}"/>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3887812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102063-81C6-4A79-800C-1DA421EDFECD}"/>
              </a:ext>
            </a:extLst>
          </p:cNvPr>
          <p:cNvSpPr>
            <a:spLocks noGrp="1"/>
          </p:cNvSpPr>
          <p:nvPr>
            <p:ph type="dt" sz="half" idx="10"/>
          </p:nvPr>
        </p:nvSpPr>
        <p:spPr/>
        <p:txBody>
          <a:bodyPr/>
          <a:lstStyle/>
          <a:p>
            <a:r>
              <a:rPr lang="en-US"/>
              <a:t>13 April 2020</a:t>
            </a:r>
            <a:endParaRPr lang="en-US" dirty="0"/>
          </a:p>
        </p:txBody>
      </p:sp>
      <p:sp>
        <p:nvSpPr>
          <p:cNvPr id="7" name="Text Placeholder 6">
            <a:extLst>
              <a:ext uri="{FF2B5EF4-FFF2-40B4-BE49-F238E27FC236}">
                <a16:creationId xmlns:a16="http://schemas.microsoft.com/office/drawing/2014/main" id="{ED695FF6-BA23-4F24-A0CF-4CF41871CD64}"/>
              </a:ext>
            </a:extLst>
          </p:cNvPr>
          <p:cNvSpPr>
            <a:spLocks noGrp="1"/>
          </p:cNvSpPr>
          <p:nvPr>
            <p:ph type="body" sz="quarter" idx="14"/>
          </p:nvPr>
        </p:nvSpPr>
        <p:spPr>
          <a:xfrm>
            <a:off x="463066" y="1440352"/>
            <a:ext cx="10651247" cy="1145005"/>
          </a:xfrm>
        </p:spPr>
        <p:txBody>
          <a:bodyPr/>
          <a:lstStyle/>
          <a:p>
            <a:pPr marL="514350" indent="-514350">
              <a:buFont typeface="+mj-lt"/>
              <a:buAutoNum type="arabicPeriod"/>
            </a:pPr>
            <a:r>
              <a:rPr lang="en-US" b="0" dirty="0"/>
              <a:t>Click </a:t>
            </a:r>
            <a:r>
              <a:rPr lang="en-US" dirty="0"/>
              <a:t>Run</a:t>
            </a:r>
            <a:r>
              <a:rPr lang="en-US" b="0" dirty="0"/>
              <a:t> and view the result. The first iteration test should be failure as it is not equal to </a:t>
            </a:r>
            <a:r>
              <a:rPr lang="en-US" b="0" i="1" dirty="0"/>
              <a:t>bar1</a:t>
            </a:r>
            <a:r>
              <a:rPr lang="en-US" b="0" dirty="0"/>
              <a:t> and start with </a:t>
            </a:r>
            <a:r>
              <a:rPr lang="en-US" b="0" i="1" dirty="0"/>
              <a:t>b</a:t>
            </a:r>
          </a:p>
          <a:p>
            <a:pPr marL="514350" indent="-514350">
              <a:buFont typeface="+mj-lt"/>
              <a:buAutoNum type="arabicPeriod"/>
            </a:pPr>
            <a:endParaRPr lang="en-US" b="0" dirty="0"/>
          </a:p>
          <a:p>
            <a:pPr marL="514350" indent="-514350">
              <a:buFont typeface="+mj-lt"/>
              <a:buAutoNum type="arabicPeriod"/>
            </a:pPr>
            <a:endParaRPr lang="en-US" b="0" dirty="0"/>
          </a:p>
          <a:p>
            <a:pPr>
              <a:buNone/>
            </a:pPr>
            <a:endParaRPr lang="en-US" dirty="0"/>
          </a:p>
          <a:p>
            <a:pPr lvl="0"/>
            <a:endParaRPr lang="en-US" dirty="0"/>
          </a:p>
          <a:p>
            <a:pPr>
              <a:buNone/>
            </a:pPr>
            <a:endParaRPr lang="en-US" dirty="0"/>
          </a:p>
        </p:txBody>
      </p:sp>
      <p:sp>
        <p:nvSpPr>
          <p:cNvPr id="6" name="Text Placeholder 5">
            <a:extLst>
              <a:ext uri="{FF2B5EF4-FFF2-40B4-BE49-F238E27FC236}">
                <a16:creationId xmlns:a16="http://schemas.microsoft.com/office/drawing/2014/main" id="{FA84FFBD-C443-46D2-BBB9-E7E2360BF45C}"/>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DCE074D9-290C-4BF5-BC6E-89A1935CB070}"/>
              </a:ext>
            </a:extLst>
          </p:cNvPr>
          <p:cNvSpPr>
            <a:spLocks noGrp="1"/>
          </p:cNvSpPr>
          <p:nvPr>
            <p:ph type="subTitle" idx="1"/>
          </p:nvPr>
        </p:nvSpPr>
        <p:spPr/>
        <p:txBody>
          <a:bodyPr/>
          <a:lstStyle/>
          <a:p>
            <a:r>
              <a:rPr lang="en-US" dirty="0"/>
              <a:t>Run Collections using Collection Runner with data file</a:t>
            </a:r>
          </a:p>
        </p:txBody>
      </p:sp>
      <p:sp>
        <p:nvSpPr>
          <p:cNvPr id="2" name="Title 1">
            <a:extLst>
              <a:ext uri="{FF2B5EF4-FFF2-40B4-BE49-F238E27FC236}">
                <a16:creationId xmlns:a16="http://schemas.microsoft.com/office/drawing/2014/main" id="{D2620FEE-CCFF-4AF6-BB37-BA9EB5D76C23}"/>
              </a:ext>
            </a:extLst>
          </p:cNvPr>
          <p:cNvSpPr>
            <a:spLocks noGrp="1"/>
          </p:cNvSpPr>
          <p:nvPr>
            <p:ph type="ctrTitle"/>
          </p:nvPr>
        </p:nvSpPr>
        <p:spPr/>
        <p:txBody>
          <a:bodyPr/>
          <a:lstStyle/>
          <a:p>
            <a:r>
              <a:rPr lang="en-US" dirty="0"/>
              <a:t>Exercise 2 - Create test cases and collection</a:t>
            </a:r>
          </a:p>
        </p:txBody>
      </p:sp>
      <p:sp>
        <p:nvSpPr>
          <p:cNvPr id="4" name="Content Placeholder 7">
            <a:extLst>
              <a:ext uri="{FF2B5EF4-FFF2-40B4-BE49-F238E27FC236}">
                <a16:creationId xmlns:a16="http://schemas.microsoft.com/office/drawing/2014/main" id="{862FE268-F99F-46C3-830A-76F1329767EA}"/>
              </a:ext>
            </a:extLst>
          </p:cNvPr>
          <p:cNvSpPr txBox="1">
            <a:spLocks/>
          </p:cNvSpPr>
          <p:nvPr/>
        </p:nvSpPr>
        <p:spPr>
          <a:xfrm>
            <a:off x="4497084" y="816633"/>
            <a:ext cx="7372863" cy="558677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6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2000" indent="-216000"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2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4000" indent="-216000"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933"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376"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19"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261" indent="-304723" algn="l" defTabSz="121888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pPr>
            <a:endParaRPr lang="en-US" dirty="0">
              <a:solidFill>
                <a:srgbClr val="2E3558"/>
              </a:solidFill>
            </a:endParaRPr>
          </a:p>
        </p:txBody>
      </p:sp>
      <p:sp>
        <p:nvSpPr>
          <p:cNvPr id="8" name="Footer Placeholder 7">
            <a:extLst>
              <a:ext uri="{FF2B5EF4-FFF2-40B4-BE49-F238E27FC236}">
                <a16:creationId xmlns:a16="http://schemas.microsoft.com/office/drawing/2014/main" id="{384B4105-304B-4395-9430-0B3319615EE6}"/>
              </a:ext>
            </a:extLst>
          </p:cNvPr>
          <p:cNvSpPr>
            <a:spLocks noGrp="1"/>
          </p:cNvSpPr>
          <p:nvPr>
            <p:ph type="ftr" sz="quarter" idx="11"/>
          </p:nvPr>
        </p:nvSpPr>
        <p:spPr/>
        <p:txBody>
          <a:bodyPr/>
          <a:lstStyle/>
          <a:p>
            <a:r>
              <a:rPr lang="en-US"/>
              <a:t>Test Automation</a:t>
            </a:r>
          </a:p>
        </p:txBody>
      </p:sp>
      <p:pic>
        <p:nvPicPr>
          <p:cNvPr id="9" name="Picture 8">
            <a:extLst>
              <a:ext uri="{FF2B5EF4-FFF2-40B4-BE49-F238E27FC236}">
                <a16:creationId xmlns:a16="http://schemas.microsoft.com/office/drawing/2014/main" id="{11B09123-53A3-4E1E-9749-6F264E4E4761}"/>
              </a:ext>
            </a:extLst>
          </p:cNvPr>
          <p:cNvPicPr>
            <a:picLocks noChangeAspect="1"/>
          </p:cNvPicPr>
          <p:nvPr/>
        </p:nvPicPr>
        <p:blipFill>
          <a:blip r:embed="rId3"/>
          <a:stretch>
            <a:fillRect/>
          </a:stretch>
        </p:blipFill>
        <p:spPr>
          <a:xfrm>
            <a:off x="2441760" y="2366945"/>
            <a:ext cx="7418614" cy="3811398"/>
          </a:xfrm>
          <a:prstGeom prst="rect">
            <a:avLst/>
          </a:prstGeom>
        </p:spPr>
      </p:pic>
    </p:spTree>
    <p:extLst>
      <p:ext uri="{BB962C8B-B14F-4D97-AF65-F5344CB8AC3E}">
        <p14:creationId xmlns:p14="http://schemas.microsoft.com/office/powerpoint/2010/main" val="2977227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en-US"/>
              <a:t>Test Automation</a:t>
            </a:r>
          </a:p>
        </p:txBody>
      </p:sp>
      <p:sp>
        <p:nvSpPr>
          <p:cNvPr id="5" name="Title 4">
            <a:extLst>
              <a:ext uri="{FF2B5EF4-FFF2-40B4-BE49-F238E27FC236}">
                <a16:creationId xmlns:a16="http://schemas.microsoft.com/office/drawing/2014/main" id="{7F59350E-FE55-422E-9825-F8BA391A942A}"/>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Continuous Integration/Continuous Deployment</a:t>
            </a:r>
          </a:p>
        </p:txBody>
      </p:sp>
    </p:spTree>
    <p:extLst>
      <p:ext uri="{BB962C8B-B14F-4D97-AF65-F5344CB8AC3E}">
        <p14:creationId xmlns:p14="http://schemas.microsoft.com/office/powerpoint/2010/main" val="2116600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4BE17D5-8C19-45CA-9E8C-5D86DD9C7D96}"/>
              </a:ext>
            </a:extLst>
          </p:cNvPr>
          <p:cNvSpPr>
            <a:spLocks noGrp="1"/>
          </p:cNvSpPr>
          <p:nvPr>
            <p:ph type="body" sz="quarter" idx="13"/>
          </p:nvPr>
        </p:nvSpPr>
        <p:spPr/>
        <p:txBody>
          <a:bodyPr/>
          <a:lstStyle/>
          <a:p>
            <a:endParaRPr lang="en-US"/>
          </a:p>
        </p:txBody>
      </p:sp>
      <p:sp>
        <p:nvSpPr>
          <p:cNvPr id="10" name="Subtitle 9">
            <a:extLst>
              <a:ext uri="{FF2B5EF4-FFF2-40B4-BE49-F238E27FC236}">
                <a16:creationId xmlns:a16="http://schemas.microsoft.com/office/drawing/2014/main" id="{5D0F2B61-5C90-4B1F-A899-B2E17AE5386A}"/>
              </a:ext>
            </a:extLst>
          </p:cNvPr>
          <p:cNvSpPr>
            <a:spLocks noGrp="1"/>
          </p:cNvSpPr>
          <p:nvPr>
            <p:ph type="subTitle" idx="1"/>
          </p:nvPr>
        </p:nvSpPr>
        <p:spPr/>
        <p:txBody>
          <a:bodyPr/>
          <a:lstStyle/>
          <a:p>
            <a:endParaRPr lang="en-US"/>
          </a:p>
        </p:txBody>
      </p:sp>
      <p:sp>
        <p:nvSpPr>
          <p:cNvPr id="3" name="Title 2"/>
          <p:cNvSpPr>
            <a:spLocks noGrp="1"/>
          </p:cNvSpPr>
          <p:nvPr>
            <p:ph type="ctrTitle"/>
          </p:nvPr>
        </p:nvSpPr>
        <p:spPr/>
        <p:txBody>
          <a:bodyPr>
            <a:normAutofit/>
          </a:bodyPr>
          <a:lstStyle/>
          <a:p>
            <a:r>
              <a:rPr lang="en-US" sz="2800" dirty="0"/>
              <a:t>DevOps - Continuous Testing</a:t>
            </a:r>
            <a:endParaRPr lang="en-US" sz="2670" dirty="0"/>
          </a:p>
        </p:txBody>
      </p:sp>
      <p:graphicFrame>
        <p:nvGraphicFramePr>
          <p:cNvPr id="9" name="Content Placeholder 8"/>
          <p:cNvGraphicFramePr>
            <a:graphicFrameLocks noGrp="1"/>
          </p:cNvGraphicFramePr>
          <p:nvPr>
            <p:ph sz="quarter" idx="4294967295"/>
          </p:nvPr>
        </p:nvGraphicFramePr>
        <p:xfrm>
          <a:off x="0" y="801688"/>
          <a:ext cx="11582400" cy="207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p:cNvGrpSpPr/>
          <p:nvPr/>
        </p:nvGrpSpPr>
        <p:grpSpPr>
          <a:xfrm>
            <a:off x="203915" y="2971800"/>
            <a:ext cx="12530392" cy="3020044"/>
            <a:chOff x="203915" y="3213279"/>
            <a:chExt cx="12530392" cy="3020044"/>
          </a:xfrm>
        </p:grpSpPr>
        <p:sp>
          <p:nvSpPr>
            <p:cNvPr id="6" name="Rectangle: Rounded Corners 5"/>
            <p:cNvSpPr/>
            <p:nvPr/>
          </p:nvSpPr>
          <p:spPr>
            <a:xfrm>
              <a:off x="203915" y="3213279"/>
              <a:ext cx="11598499" cy="30200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4" name="Diagram 3"/>
            <p:cNvGraphicFramePr/>
            <p:nvPr/>
          </p:nvGraphicFramePr>
          <p:xfrm>
            <a:off x="7400305" y="3219190"/>
            <a:ext cx="5334002" cy="3014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TextBox 6"/>
            <p:cNvSpPr txBox="1"/>
            <p:nvPr/>
          </p:nvSpPr>
          <p:spPr>
            <a:xfrm>
              <a:off x="601711" y="3483130"/>
              <a:ext cx="6400798" cy="353943"/>
            </a:xfrm>
            <a:prstGeom prst="rect">
              <a:avLst/>
            </a:prstGeom>
            <a:noFill/>
          </p:spPr>
          <p:txBody>
            <a:bodyPr wrap="square" lIns="0" tIns="0" rIns="0" bIns="45720" rtlCol="0">
              <a:spAutoFit/>
            </a:bodyPr>
            <a:lstStyle/>
            <a:p>
              <a:r>
                <a:rPr lang="en-US" sz="2000" dirty="0">
                  <a:solidFill>
                    <a:schemeClr val="bg1"/>
                  </a:solidFill>
                </a:rPr>
                <a:t>API Automation - Continuous Testing &amp; DevOPs</a:t>
              </a:r>
            </a:p>
          </p:txBody>
        </p:sp>
        <p:sp>
          <p:nvSpPr>
            <p:cNvPr id="8" name="TextBox 7"/>
            <p:cNvSpPr txBox="1"/>
            <p:nvPr/>
          </p:nvSpPr>
          <p:spPr>
            <a:xfrm>
              <a:off x="381002" y="4003129"/>
              <a:ext cx="7543800" cy="2015936"/>
            </a:xfrm>
            <a:prstGeom prst="rect">
              <a:avLst/>
            </a:prstGeom>
            <a:noFill/>
          </p:spPr>
          <p:txBody>
            <a:bodyPr wrap="square" lIns="0" tIns="0" rIns="0" bIns="45720" rtlCol="0">
              <a:spAutoFit/>
            </a:bodyPr>
            <a:lstStyle/>
            <a:p>
              <a:pPr marL="342900" indent="-342900" algn="just">
                <a:buFontTx/>
                <a:buAutoNum type="arabicPeriod"/>
              </a:pPr>
              <a:r>
                <a:rPr lang="en-US" sz="1600" dirty="0">
                  <a:solidFill>
                    <a:schemeClr val="bg1"/>
                  </a:solidFill>
                </a:rPr>
                <a:t>API test automation should consider creating multiple automation suites such as smoke and regression.</a:t>
              </a:r>
            </a:p>
            <a:p>
              <a:pPr marL="342900" indent="-342900" algn="just">
                <a:buFontTx/>
                <a:buAutoNum type="arabicPeriod"/>
              </a:pPr>
              <a:r>
                <a:rPr lang="en-US" sz="1600" dirty="0">
                  <a:solidFill>
                    <a:schemeClr val="bg1"/>
                  </a:solidFill>
                </a:rPr>
                <a:t>API test automation should consider service virtualization to perform early testing.</a:t>
              </a:r>
            </a:p>
            <a:p>
              <a:pPr marL="342900" indent="-342900" algn="just">
                <a:buFontTx/>
                <a:buAutoNum type="arabicPeriod"/>
              </a:pPr>
              <a:r>
                <a:rPr lang="en-US" sz="1600" dirty="0">
                  <a:solidFill>
                    <a:schemeClr val="bg1"/>
                  </a:solidFill>
                </a:rPr>
                <a:t>API test automation framework should consider integration of DevOps tools such as Jenkins.</a:t>
              </a:r>
            </a:p>
            <a:p>
              <a:pPr marL="342900" indent="-342900" algn="just">
                <a:buFontTx/>
                <a:buAutoNum type="arabicPeriod"/>
              </a:pPr>
              <a:r>
                <a:rPr lang="en-US" sz="1600" dirty="0">
                  <a:solidFill>
                    <a:schemeClr val="bg1"/>
                  </a:solidFill>
                </a:rPr>
                <a:t>API test automation should consider early testing</a:t>
              </a:r>
            </a:p>
            <a:p>
              <a:pPr algn="just"/>
              <a:endParaRPr lang="en-US" sz="1600" dirty="0">
                <a:solidFill>
                  <a:schemeClr val="bg1"/>
                </a:solidFill>
              </a:endParaRPr>
            </a:p>
          </p:txBody>
        </p:sp>
      </p:grpSp>
      <p:sp>
        <p:nvSpPr>
          <p:cNvPr id="13" name="Date Placeholder 12">
            <a:extLst>
              <a:ext uri="{FF2B5EF4-FFF2-40B4-BE49-F238E27FC236}">
                <a16:creationId xmlns:a16="http://schemas.microsoft.com/office/drawing/2014/main" id="{ABBFEF2C-D846-478B-A6A3-F52644C6468E}"/>
              </a:ext>
            </a:extLst>
          </p:cNvPr>
          <p:cNvSpPr>
            <a:spLocks noGrp="1"/>
          </p:cNvSpPr>
          <p:nvPr>
            <p:ph type="dt" sz="half" idx="10"/>
          </p:nvPr>
        </p:nvSpPr>
        <p:spPr/>
        <p:txBody>
          <a:bodyPr/>
          <a:lstStyle/>
          <a:p>
            <a:r>
              <a:rPr lang="en-US"/>
              <a:t>13 April 2020</a:t>
            </a:r>
          </a:p>
        </p:txBody>
      </p:sp>
      <p:sp>
        <p:nvSpPr>
          <p:cNvPr id="14" name="Footer Placeholder 13">
            <a:extLst>
              <a:ext uri="{FF2B5EF4-FFF2-40B4-BE49-F238E27FC236}">
                <a16:creationId xmlns:a16="http://schemas.microsoft.com/office/drawing/2014/main" id="{4993EA61-1B7B-4C52-A800-DA1F2020ABCC}"/>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1542068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8D5C6-6E47-4D3F-AB4D-5F474DDE215A}"/>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278A6AF1-0B27-4304-8399-0F4F97E1BDFB}"/>
              </a:ext>
            </a:extLst>
          </p:cNvPr>
          <p:cNvSpPr>
            <a:spLocks noGrp="1"/>
          </p:cNvSpPr>
          <p:nvPr>
            <p:ph type="ftr" sz="quarter" idx="11"/>
          </p:nvPr>
        </p:nvSpPr>
        <p:spPr/>
        <p:txBody>
          <a:bodyPr/>
          <a:lstStyle/>
          <a:p>
            <a:r>
              <a:rPr lang="en-US"/>
              <a:t>Test Automation</a:t>
            </a:r>
          </a:p>
        </p:txBody>
      </p:sp>
      <p:sp>
        <p:nvSpPr>
          <p:cNvPr id="4" name="Text Placeholder 3">
            <a:extLst>
              <a:ext uri="{FF2B5EF4-FFF2-40B4-BE49-F238E27FC236}">
                <a16:creationId xmlns:a16="http://schemas.microsoft.com/office/drawing/2014/main" id="{F4D5FF00-BE13-48F4-A7B0-BDCA3F13BE82}"/>
              </a:ext>
            </a:extLst>
          </p:cNvPr>
          <p:cNvSpPr>
            <a:spLocks noGrp="1"/>
          </p:cNvSpPr>
          <p:nvPr>
            <p:ph type="body" sz="quarter" idx="14"/>
          </p:nvPr>
        </p:nvSpPr>
        <p:spPr/>
        <p:txBody>
          <a:bodyPr/>
          <a:lstStyle/>
          <a:p>
            <a:pPr marL="457200" indent="-457200">
              <a:buFont typeface="Arial" panose="020B0604020202020204" pitchFamily="34" charset="0"/>
              <a:buChar char="•"/>
            </a:pPr>
            <a:r>
              <a:rPr lang="en-US" sz="2800" b="0" dirty="0"/>
              <a:t>What is API Test Automation and what should be tested</a:t>
            </a:r>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r>
              <a:rPr lang="en-US" sz="2800" b="0" dirty="0"/>
              <a:t>How to use Postman to test the API</a:t>
            </a:r>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r>
              <a:rPr lang="en-US" sz="2800" b="0" dirty="0"/>
              <a:t>How to create collection, test cases in the Postman</a:t>
            </a:r>
          </a:p>
          <a:p>
            <a:pPr>
              <a:buNone/>
            </a:pPr>
            <a:endParaRPr lang="en-US" sz="2800" b="0" dirty="0"/>
          </a:p>
        </p:txBody>
      </p:sp>
      <p:sp>
        <p:nvSpPr>
          <p:cNvPr id="5" name="Text Placeholder 4">
            <a:extLst>
              <a:ext uri="{FF2B5EF4-FFF2-40B4-BE49-F238E27FC236}">
                <a16:creationId xmlns:a16="http://schemas.microsoft.com/office/drawing/2014/main" id="{88C63E6B-BEA4-4CA3-905F-415DC625A636}"/>
              </a:ext>
            </a:extLst>
          </p:cNvPr>
          <p:cNvSpPr>
            <a:spLocks noGrp="1"/>
          </p:cNvSpPr>
          <p:nvPr>
            <p:ph type="body" sz="quarter" idx="13"/>
          </p:nvPr>
        </p:nvSpPr>
        <p:spPr/>
        <p:txBody>
          <a:bodyPr/>
          <a:lstStyle/>
          <a:p>
            <a:endParaRPr lang="en-US"/>
          </a:p>
        </p:txBody>
      </p:sp>
      <p:sp>
        <p:nvSpPr>
          <p:cNvPr id="6" name="Subtitle 5">
            <a:extLst>
              <a:ext uri="{FF2B5EF4-FFF2-40B4-BE49-F238E27FC236}">
                <a16:creationId xmlns:a16="http://schemas.microsoft.com/office/drawing/2014/main" id="{E802F3EC-10C2-4509-888E-A7368D552237}"/>
              </a:ext>
            </a:extLst>
          </p:cNvPr>
          <p:cNvSpPr>
            <a:spLocks noGrp="1"/>
          </p:cNvSpPr>
          <p:nvPr>
            <p:ph type="subTitle" idx="1"/>
          </p:nvPr>
        </p:nvSpPr>
        <p:spPr/>
        <p:txBody>
          <a:bodyPr/>
          <a:lstStyle/>
          <a:p>
            <a:r>
              <a:rPr lang="en-US" dirty="0"/>
              <a:t>In this lesson, we covered</a:t>
            </a:r>
          </a:p>
        </p:txBody>
      </p:sp>
      <p:sp>
        <p:nvSpPr>
          <p:cNvPr id="7" name="Title 6">
            <a:extLst>
              <a:ext uri="{FF2B5EF4-FFF2-40B4-BE49-F238E27FC236}">
                <a16:creationId xmlns:a16="http://schemas.microsoft.com/office/drawing/2014/main" id="{6A562434-B3D4-47FC-BC14-7457A56BE41E}"/>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606552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B331C7-77B7-4C5A-9A4B-84E7D883C342}"/>
              </a:ext>
            </a:extLst>
          </p:cNvPr>
          <p:cNvSpPr>
            <a:spLocks noGrp="1"/>
          </p:cNvSpPr>
          <p:nvPr>
            <p:ph type="dt" sz="half" idx="10"/>
          </p:nvPr>
        </p:nvSpPr>
        <p:spPr/>
        <p:txBody>
          <a:bodyPr/>
          <a:lstStyle/>
          <a:p>
            <a:r>
              <a:rPr lang="en-US"/>
              <a:t>13 April 2020</a:t>
            </a:r>
          </a:p>
        </p:txBody>
      </p:sp>
      <p:sp>
        <p:nvSpPr>
          <p:cNvPr id="7" name="Text Placeholder 6">
            <a:extLst>
              <a:ext uri="{FF2B5EF4-FFF2-40B4-BE49-F238E27FC236}">
                <a16:creationId xmlns:a16="http://schemas.microsoft.com/office/drawing/2014/main" id="{81C2171F-0912-4483-B3CD-AEA7F9EA23BB}"/>
              </a:ext>
            </a:extLst>
          </p:cNvPr>
          <p:cNvSpPr>
            <a:spLocks noGrp="1"/>
          </p:cNvSpPr>
          <p:nvPr>
            <p:ph type="body" sz="quarter" idx="14"/>
          </p:nvPr>
        </p:nvSpPr>
        <p:spPr/>
        <p:txBody>
          <a:bodyPr/>
          <a:lstStyle/>
          <a:p>
            <a:pPr marL="457200" indent="-457200">
              <a:buFont typeface="Arial" panose="020B0604020202020204" pitchFamily="34" charset="0"/>
              <a:buChar char="•"/>
            </a:pPr>
            <a:r>
              <a:rPr lang="en-US" b="0" dirty="0">
                <a:hlinkClick r:id="rId2"/>
              </a:rPr>
              <a:t>https://scotch.io/tutorials/write-api-tests-with-postman-and-newman</a:t>
            </a:r>
            <a:endParaRPr lang="en-US" b="0" dirty="0"/>
          </a:p>
        </p:txBody>
      </p:sp>
      <p:sp>
        <p:nvSpPr>
          <p:cNvPr id="6" name="Text Placeholder 5">
            <a:extLst>
              <a:ext uri="{FF2B5EF4-FFF2-40B4-BE49-F238E27FC236}">
                <a16:creationId xmlns:a16="http://schemas.microsoft.com/office/drawing/2014/main" id="{571BCAAE-BB07-4D15-B3FC-EF0960781FF8}"/>
              </a:ext>
            </a:extLst>
          </p:cNvPr>
          <p:cNvSpPr>
            <a:spLocks noGrp="1"/>
          </p:cNvSpPr>
          <p:nvPr>
            <p:ph type="body" sz="quarter" idx="13"/>
          </p:nvPr>
        </p:nvSpPr>
        <p:spPr/>
        <p:txBody>
          <a:bodyPr/>
          <a:lstStyle/>
          <a:p>
            <a:endParaRPr lang="en-US"/>
          </a:p>
        </p:txBody>
      </p:sp>
      <p:sp>
        <p:nvSpPr>
          <p:cNvPr id="5" name="Subtitle 4">
            <a:extLst>
              <a:ext uri="{FF2B5EF4-FFF2-40B4-BE49-F238E27FC236}">
                <a16:creationId xmlns:a16="http://schemas.microsoft.com/office/drawing/2014/main" id="{F5F138D3-D109-41D8-BD28-1DF8DC30AABA}"/>
              </a:ext>
            </a:extLst>
          </p:cNvPr>
          <p:cNvSpPr>
            <a:spLocks noGrp="1"/>
          </p:cNvSpPr>
          <p:nvPr>
            <p:ph type="subTitle" idx="1"/>
          </p:nvPr>
        </p:nvSpPr>
        <p:spPr/>
        <p:txBody>
          <a:bodyPr/>
          <a:lstStyle/>
          <a:p>
            <a:endParaRPr lang="en-US"/>
          </a:p>
        </p:txBody>
      </p:sp>
      <p:sp>
        <p:nvSpPr>
          <p:cNvPr id="2" name="Title 1">
            <a:extLst>
              <a:ext uri="{FF2B5EF4-FFF2-40B4-BE49-F238E27FC236}">
                <a16:creationId xmlns:a16="http://schemas.microsoft.com/office/drawing/2014/main" id="{764FAE08-C12C-4965-BEB6-56834CECD7CC}"/>
              </a:ext>
            </a:extLst>
          </p:cNvPr>
          <p:cNvSpPr>
            <a:spLocks noGrp="1"/>
          </p:cNvSpPr>
          <p:nvPr>
            <p:ph type="ctrTitle"/>
          </p:nvPr>
        </p:nvSpPr>
        <p:spPr/>
        <p:txBody>
          <a:bodyPr/>
          <a:lstStyle/>
          <a:p>
            <a:r>
              <a:rPr lang="en-US" dirty="0"/>
              <a:t>Reference</a:t>
            </a:r>
          </a:p>
        </p:txBody>
      </p:sp>
      <p:sp>
        <p:nvSpPr>
          <p:cNvPr id="8" name="Footer Placeholder 7">
            <a:extLst>
              <a:ext uri="{FF2B5EF4-FFF2-40B4-BE49-F238E27FC236}">
                <a16:creationId xmlns:a16="http://schemas.microsoft.com/office/drawing/2014/main" id="{26D04BBB-45D2-46F1-8429-492C6C37FD32}"/>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1729034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0CA8E-6AE7-4331-A2EE-E784E58A589A}"/>
              </a:ext>
            </a:extLst>
          </p:cNvPr>
          <p:cNvSpPr>
            <a:spLocks noGrp="1"/>
          </p:cNvSpPr>
          <p:nvPr>
            <p:ph type="dt" sz="half" idx="10"/>
          </p:nvPr>
        </p:nvSpPr>
        <p:spPr/>
        <p:txBody>
          <a:bodyPr/>
          <a:lstStyle/>
          <a:p>
            <a:r>
              <a:rPr lang="en-US"/>
              <a:t>13 April 2020</a:t>
            </a:r>
          </a:p>
        </p:txBody>
      </p:sp>
      <p:sp>
        <p:nvSpPr>
          <p:cNvPr id="3" name="Text Placeholder 2">
            <a:extLst>
              <a:ext uri="{FF2B5EF4-FFF2-40B4-BE49-F238E27FC236}">
                <a16:creationId xmlns:a16="http://schemas.microsoft.com/office/drawing/2014/main" id="{1F0A2519-3DB1-4D63-A8E7-E0CA3CA90DC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F2914E7-FEA1-41B8-BE68-3DBA7F26A5E2}"/>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5208D590-1782-4252-8681-77B34368292E}"/>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343CB8B4-802A-4630-BB43-BD38E9CFD443}"/>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753053CE-FA47-49AD-9479-AA03A3D9EF0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56520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C24AA5-0EC2-4AEC-BE3E-176F4EB17E2A}"/>
              </a:ext>
            </a:extLst>
          </p:cNvPr>
          <p:cNvSpPr>
            <a:spLocks noGrp="1"/>
          </p:cNvSpPr>
          <p:nvPr>
            <p:ph type="ctrTitle"/>
          </p:nvPr>
        </p:nvSpPr>
        <p:spPr/>
        <p:txBody>
          <a:bodyPr>
            <a:normAutofit/>
          </a:bodyPr>
          <a:lstStyle/>
          <a:p>
            <a:r>
              <a:rPr lang="en-US" dirty="0"/>
              <a:t>API types</a:t>
            </a:r>
          </a:p>
        </p:txBody>
      </p:sp>
      <p:sp>
        <p:nvSpPr>
          <p:cNvPr id="2" name="Subtitle 1">
            <a:extLst>
              <a:ext uri="{FF2B5EF4-FFF2-40B4-BE49-F238E27FC236}">
                <a16:creationId xmlns:a16="http://schemas.microsoft.com/office/drawing/2014/main" id="{9A2D6B39-F07A-4C33-9FCB-403E9F3414BC}"/>
              </a:ext>
            </a:extLst>
          </p:cNvPr>
          <p:cNvSpPr>
            <a:spLocks noGrp="1"/>
          </p:cNvSpPr>
          <p:nvPr>
            <p:ph type="subTitle" idx="1"/>
          </p:nvPr>
        </p:nvSpPr>
        <p:spPr/>
        <p:txBody>
          <a:bodyPr/>
          <a:lstStyle/>
          <a:p>
            <a:endParaRPr lang="en-US"/>
          </a:p>
        </p:txBody>
      </p:sp>
      <p:sp>
        <p:nvSpPr>
          <p:cNvPr id="6" name="Text Placeholder 5">
            <a:extLst>
              <a:ext uri="{FF2B5EF4-FFF2-40B4-BE49-F238E27FC236}">
                <a16:creationId xmlns:a16="http://schemas.microsoft.com/office/drawing/2014/main" id="{E416EE70-C1A9-4A6A-9CCF-5C67936923BE}"/>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4F2B71D0-80FA-47C5-BF67-EBDE76A849A6}"/>
              </a:ext>
            </a:extLst>
          </p:cNvPr>
          <p:cNvSpPr>
            <a:spLocks noGrp="1"/>
          </p:cNvSpPr>
          <p:nvPr>
            <p:ph sz="quarter" idx="15"/>
          </p:nvPr>
        </p:nvSpPr>
        <p:spPr/>
        <p:txBody>
          <a:bodyPr>
            <a:noAutofit/>
          </a:bodyPr>
          <a:lstStyle/>
          <a:p>
            <a:r>
              <a:rPr lang="en-US" sz="1800" dirty="0">
                <a:solidFill>
                  <a:schemeClr val="tx1"/>
                </a:solidFill>
                <a:latin typeface="Arial" panose="020B0604020202020204" pitchFamily="34" charset="0"/>
                <a:cs typeface="Arial" panose="020B0604020202020204" pitchFamily="34" charset="0"/>
              </a:rPr>
              <a:t>In nutshell - API’s are used when a software/application to communicate with other software/application. These software/application can be from same network/organization or different network/organization.</a:t>
            </a:r>
          </a:p>
          <a:p>
            <a:r>
              <a:rPr lang="en-US" sz="1800" dirty="0">
                <a:solidFill>
                  <a:schemeClr val="tx1"/>
                </a:solidFill>
                <a:latin typeface="Arial" panose="020B0604020202020204" pitchFamily="34" charset="0"/>
                <a:cs typeface="Arial" panose="020B0604020202020204" pitchFamily="34" charset="0"/>
              </a:rPr>
              <a:t>API communication/calls can be divided into 2 ways</a:t>
            </a:r>
          </a:p>
          <a:p>
            <a:pPr marL="398461" indent="-342900">
              <a:buAutoNum type="arabicPeriod"/>
            </a:pPr>
            <a:r>
              <a:rPr lang="en-US" sz="1800" dirty="0">
                <a:solidFill>
                  <a:schemeClr val="tx1"/>
                </a:solidFill>
                <a:latin typeface="Arial" panose="020B0604020202020204" pitchFamily="34" charset="0"/>
                <a:cs typeface="Arial" panose="020B0604020202020204" pitchFamily="34" charset="0"/>
              </a:rPr>
              <a:t>Synchronous calls also called web service over HTTP such as SOAP and REST</a:t>
            </a:r>
          </a:p>
          <a:p>
            <a:pPr marL="398461" indent="-342900">
              <a:buAutoNum type="arabicPeriod"/>
            </a:pPr>
            <a:r>
              <a:rPr lang="en-US" sz="1800" dirty="0">
                <a:solidFill>
                  <a:schemeClr val="tx1"/>
                </a:solidFill>
                <a:latin typeface="Arial" panose="020B0604020202020204" pitchFamily="34" charset="0"/>
                <a:cs typeface="Arial" panose="020B0604020202020204" pitchFamily="34" charset="0"/>
              </a:rPr>
              <a:t>Asynchronous calls also called Messaging service such as Java Message Service and MQ’s</a:t>
            </a:r>
          </a:p>
          <a:p>
            <a:endParaRPr lang="en-US" sz="1800" dirty="0">
              <a:solidFill>
                <a:schemeClr val="tx1"/>
              </a:solidFill>
              <a:latin typeface="Arial" panose="020B0604020202020204" pitchFamily="34" charset="0"/>
              <a:cs typeface="Arial" panose="020B0604020202020204" pitchFamily="34" charset="0"/>
            </a:endParaRPr>
          </a:p>
          <a:p>
            <a:r>
              <a:rPr lang="en-US" sz="1800" dirty="0">
                <a:solidFill>
                  <a:schemeClr val="tx1"/>
                </a:solidFill>
                <a:latin typeface="Arial" panose="020B0604020202020204" pitchFamily="34" charset="0"/>
                <a:cs typeface="Arial" panose="020B0604020202020204" pitchFamily="34" charset="0"/>
              </a:rPr>
              <a:t>With increasing in API use, development architecture has been evolved from Monolithic to Microservices. It is a method of breaking applications into loosely coupled modules/microservices.</a:t>
            </a:r>
          </a:p>
        </p:txBody>
      </p:sp>
      <p:grpSp>
        <p:nvGrpSpPr>
          <p:cNvPr id="33" name="Group 32">
            <a:extLst>
              <a:ext uri="{FF2B5EF4-FFF2-40B4-BE49-F238E27FC236}">
                <a16:creationId xmlns:a16="http://schemas.microsoft.com/office/drawing/2014/main" id="{D53A883F-75D6-41A9-9015-E6BAFA2DD93A}"/>
              </a:ext>
            </a:extLst>
          </p:cNvPr>
          <p:cNvGrpSpPr/>
          <p:nvPr/>
        </p:nvGrpSpPr>
        <p:grpSpPr>
          <a:xfrm>
            <a:off x="589320" y="3846064"/>
            <a:ext cx="1312607" cy="2133093"/>
            <a:chOff x="722671" y="4041058"/>
            <a:chExt cx="1312607" cy="2133093"/>
          </a:xfrm>
        </p:grpSpPr>
        <p:grpSp>
          <p:nvGrpSpPr>
            <p:cNvPr id="13" name="Group 12">
              <a:extLst>
                <a:ext uri="{FF2B5EF4-FFF2-40B4-BE49-F238E27FC236}">
                  <a16:creationId xmlns:a16="http://schemas.microsoft.com/office/drawing/2014/main" id="{5B61D5DD-4C8D-45A7-8B02-C7E10E571D8C}"/>
                </a:ext>
              </a:extLst>
            </p:cNvPr>
            <p:cNvGrpSpPr/>
            <p:nvPr/>
          </p:nvGrpSpPr>
          <p:grpSpPr>
            <a:xfrm>
              <a:off x="722671" y="4041058"/>
              <a:ext cx="1312607" cy="2133093"/>
              <a:chOff x="781665" y="4159996"/>
              <a:chExt cx="1312607" cy="2133093"/>
            </a:xfrm>
          </p:grpSpPr>
          <p:sp>
            <p:nvSpPr>
              <p:cNvPr id="12" name="Rectangle: Rounded Corners 11">
                <a:extLst>
                  <a:ext uri="{FF2B5EF4-FFF2-40B4-BE49-F238E27FC236}">
                    <a16:creationId xmlns:a16="http://schemas.microsoft.com/office/drawing/2014/main" id="{39F89825-6E49-489E-A778-6E12410EDE1E}"/>
                  </a:ext>
                </a:extLst>
              </p:cNvPr>
              <p:cNvSpPr/>
              <p:nvPr/>
            </p:nvSpPr>
            <p:spPr>
              <a:xfrm>
                <a:off x="781665" y="4159996"/>
                <a:ext cx="1312607" cy="2133093"/>
              </a:xfrm>
              <a:prstGeom prst="roundRect">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p>
            </p:txBody>
          </p:sp>
          <p:sp>
            <p:nvSpPr>
              <p:cNvPr id="7" name="Rectangle: Rounded Corners 6">
                <a:extLst>
                  <a:ext uri="{FF2B5EF4-FFF2-40B4-BE49-F238E27FC236}">
                    <a16:creationId xmlns:a16="http://schemas.microsoft.com/office/drawing/2014/main" id="{8F37949E-3FAA-4910-8370-48581F918073}"/>
                  </a:ext>
                </a:extLst>
              </p:cNvPr>
              <p:cNvSpPr/>
              <p:nvPr/>
            </p:nvSpPr>
            <p:spPr>
              <a:xfrm>
                <a:off x="914401" y="4377332"/>
                <a:ext cx="988142" cy="389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UI</a:t>
                </a:r>
              </a:p>
            </p:txBody>
          </p:sp>
          <p:sp>
            <p:nvSpPr>
              <p:cNvPr id="10" name="Rectangle: Rounded Corners 9">
                <a:extLst>
                  <a:ext uri="{FF2B5EF4-FFF2-40B4-BE49-F238E27FC236}">
                    <a16:creationId xmlns:a16="http://schemas.microsoft.com/office/drawing/2014/main" id="{24093059-1C71-4F80-802C-88AEE4E89B36}"/>
                  </a:ext>
                </a:extLst>
              </p:cNvPr>
              <p:cNvSpPr/>
              <p:nvPr/>
            </p:nvSpPr>
            <p:spPr>
              <a:xfrm>
                <a:off x="914401" y="4979033"/>
                <a:ext cx="988142" cy="59825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Business layer &amp; API</a:t>
                </a:r>
              </a:p>
            </p:txBody>
          </p:sp>
          <p:sp>
            <p:nvSpPr>
              <p:cNvPr id="11" name="Rectangle: Rounded Corners 10">
                <a:extLst>
                  <a:ext uri="{FF2B5EF4-FFF2-40B4-BE49-F238E27FC236}">
                    <a16:creationId xmlns:a16="http://schemas.microsoft.com/office/drawing/2014/main" id="{A5F08CC5-02AB-4323-A0AD-81DA01613546}"/>
                  </a:ext>
                </a:extLst>
              </p:cNvPr>
              <p:cNvSpPr/>
              <p:nvPr/>
            </p:nvSpPr>
            <p:spPr>
              <a:xfrm>
                <a:off x="914401" y="5784716"/>
                <a:ext cx="988142" cy="389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layer</a:t>
                </a:r>
              </a:p>
            </p:txBody>
          </p:sp>
        </p:grpSp>
        <p:cxnSp>
          <p:nvCxnSpPr>
            <p:cNvPr id="15" name="Straight Arrow Connector 14">
              <a:extLst>
                <a:ext uri="{FF2B5EF4-FFF2-40B4-BE49-F238E27FC236}">
                  <a16:creationId xmlns:a16="http://schemas.microsoft.com/office/drawing/2014/main" id="{058AB99E-9DC7-46BF-AC58-B5E552B2AD9B}"/>
                </a:ext>
              </a:extLst>
            </p:cNvPr>
            <p:cNvCxnSpPr>
              <a:stCxn id="7" idx="2"/>
            </p:cNvCxnSpPr>
            <p:nvPr/>
          </p:nvCxnSpPr>
          <p:spPr>
            <a:xfrm flipH="1">
              <a:off x="1342103" y="4647829"/>
              <a:ext cx="7375" cy="26338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BBEF63-6981-42FB-BCCD-B4A3F2AD4039}"/>
                </a:ext>
              </a:extLst>
            </p:cNvPr>
            <p:cNvCxnSpPr>
              <a:cxnSpLocks/>
              <a:stCxn id="10" idx="2"/>
              <a:endCxn id="11" idx="0"/>
            </p:cNvCxnSpPr>
            <p:nvPr/>
          </p:nvCxnSpPr>
          <p:spPr>
            <a:xfrm>
              <a:off x="1349478" y="5458352"/>
              <a:ext cx="0" cy="207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3014ACF9-A6E0-4490-8DA7-B95A92B8617C}"/>
              </a:ext>
            </a:extLst>
          </p:cNvPr>
          <p:cNvGrpSpPr/>
          <p:nvPr/>
        </p:nvGrpSpPr>
        <p:grpSpPr>
          <a:xfrm>
            <a:off x="2166785" y="3548722"/>
            <a:ext cx="5781983" cy="2831014"/>
            <a:chOff x="2196894" y="3557180"/>
            <a:chExt cx="5781983" cy="2831014"/>
          </a:xfrm>
        </p:grpSpPr>
        <p:sp>
          <p:nvSpPr>
            <p:cNvPr id="82" name="Rectangle: Rounded Corners 81">
              <a:extLst>
                <a:ext uri="{FF2B5EF4-FFF2-40B4-BE49-F238E27FC236}">
                  <a16:creationId xmlns:a16="http://schemas.microsoft.com/office/drawing/2014/main" id="{96EAFC61-0757-4A4A-B5E9-6B23693101DD}"/>
                </a:ext>
              </a:extLst>
            </p:cNvPr>
            <p:cNvSpPr/>
            <p:nvPr/>
          </p:nvSpPr>
          <p:spPr>
            <a:xfrm>
              <a:off x="2196894" y="3557180"/>
              <a:ext cx="5781983" cy="2831014"/>
            </a:xfrm>
            <a:prstGeom prst="roundRect">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81" name="Group 80">
              <a:extLst>
                <a:ext uri="{FF2B5EF4-FFF2-40B4-BE49-F238E27FC236}">
                  <a16:creationId xmlns:a16="http://schemas.microsoft.com/office/drawing/2014/main" id="{2042AA98-D7E8-4B68-8B42-D8776ED7804B}"/>
                </a:ext>
              </a:extLst>
            </p:cNvPr>
            <p:cNvGrpSpPr/>
            <p:nvPr/>
          </p:nvGrpSpPr>
          <p:grpSpPr>
            <a:xfrm>
              <a:off x="2528734" y="3557180"/>
              <a:ext cx="4921045" cy="2814098"/>
              <a:chOff x="2536722" y="3902173"/>
              <a:chExt cx="4921045" cy="2814098"/>
            </a:xfrm>
          </p:grpSpPr>
          <p:sp>
            <p:nvSpPr>
              <p:cNvPr id="45" name="Rectangle: Rounded Corners 44">
                <a:extLst>
                  <a:ext uri="{FF2B5EF4-FFF2-40B4-BE49-F238E27FC236}">
                    <a16:creationId xmlns:a16="http://schemas.microsoft.com/office/drawing/2014/main" id="{E3233CEE-AD56-4950-8C62-F3D51E3D2954}"/>
                  </a:ext>
                </a:extLst>
              </p:cNvPr>
              <p:cNvSpPr/>
              <p:nvPr/>
            </p:nvSpPr>
            <p:spPr>
              <a:xfrm>
                <a:off x="4390104" y="3902173"/>
                <a:ext cx="988142" cy="389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UI</a:t>
                </a:r>
              </a:p>
            </p:txBody>
          </p:sp>
          <p:sp>
            <p:nvSpPr>
              <p:cNvPr id="46" name="Rectangle: Rounded Corners 45">
                <a:extLst>
                  <a:ext uri="{FF2B5EF4-FFF2-40B4-BE49-F238E27FC236}">
                    <a16:creationId xmlns:a16="http://schemas.microsoft.com/office/drawing/2014/main" id="{F9988AFD-8C84-4FFD-9B21-21EEF102BF64}"/>
                  </a:ext>
                </a:extLst>
              </p:cNvPr>
              <p:cNvSpPr/>
              <p:nvPr/>
            </p:nvSpPr>
            <p:spPr>
              <a:xfrm>
                <a:off x="2536722" y="4711130"/>
                <a:ext cx="1494503" cy="35868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Microservice</a:t>
                </a:r>
              </a:p>
            </p:txBody>
          </p:sp>
          <p:sp>
            <p:nvSpPr>
              <p:cNvPr id="47" name="Rectangle: Rounded Corners 46">
                <a:extLst>
                  <a:ext uri="{FF2B5EF4-FFF2-40B4-BE49-F238E27FC236}">
                    <a16:creationId xmlns:a16="http://schemas.microsoft.com/office/drawing/2014/main" id="{52A06254-A191-42AA-B457-EB947B1DB040}"/>
                  </a:ext>
                </a:extLst>
              </p:cNvPr>
              <p:cNvSpPr/>
              <p:nvPr/>
            </p:nvSpPr>
            <p:spPr>
              <a:xfrm>
                <a:off x="5963263" y="5654831"/>
                <a:ext cx="1494503" cy="35868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Microservice</a:t>
                </a:r>
              </a:p>
            </p:txBody>
          </p:sp>
          <p:sp>
            <p:nvSpPr>
              <p:cNvPr id="48" name="Rectangle: Rounded Corners 47">
                <a:extLst>
                  <a:ext uri="{FF2B5EF4-FFF2-40B4-BE49-F238E27FC236}">
                    <a16:creationId xmlns:a16="http://schemas.microsoft.com/office/drawing/2014/main" id="{F6C9A8E8-B711-4B34-9566-8CD83080BC44}"/>
                  </a:ext>
                </a:extLst>
              </p:cNvPr>
              <p:cNvSpPr/>
              <p:nvPr/>
            </p:nvSpPr>
            <p:spPr>
              <a:xfrm>
                <a:off x="5963264" y="4711130"/>
                <a:ext cx="1494503" cy="35868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Microservice</a:t>
                </a:r>
              </a:p>
            </p:txBody>
          </p:sp>
          <p:cxnSp>
            <p:nvCxnSpPr>
              <p:cNvPr id="52" name="Connector: Elbow 51">
                <a:extLst>
                  <a:ext uri="{FF2B5EF4-FFF2-40B4-BE49-F238E27FC236}">
                    <a16:creationId xmlns:a16="http://schemas.microsoft.com/office/drawing/2014/main" id="{CB91532E-83D3-42A1-A810-5619CCEB40E9}"/>
                  </a:ext>
                </a:extLst>
              </p:cNvPr>
              <p:cNvCxnSpPr>
                <a:cxnSpLocks/>
                <a:stCxn id="48" idx="1"/>
                <a:endCxn id="45" idx="3"/>
              </p:cNvCxnSpPr>
              <p:nvPr/>
            </p:nvCxnSpPr>
            <p:spPr>
              <a:xfrm rot="10800000">
                <a:off x="5378246" y="4096892"/>
                <a:ext cx="585018" cy="793581"/>
              </a:xfrm>
              <a:prstGeom prst="bentConnector3">
                <a:avLst>
                  <a:gd name="adj1" fmla="val 50000"/>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16633D0-7BA8-4106-98A6-0280C19829F6}"/>
                  </a:ext>
                </a:extLst>
              </p:cNvPr>
              <p:cNvCxnSpPr>
                <a:stCxn id="48" idx="2"/>
                <a:endCxn id="47" idx="0"/>
              </p:cNvCxnSpPr>
              <p:nvPr/>
            </p:nvCxnSpPr>
            <p:spPr>
              <a:xfrm flipH="1">
                <a:off x="6710515" y="5069813"/>
                <a:ext cx="1" cy="58501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E90277BE-37C4-4FD9-A2AC-577A4C331E4C}"/>
                  </a:ext>
                </a:extLst>
              </p:cNvPr>
              <p:cNvCxnSpPr>
                <a:stCxn id="45" idx="1"/>
                <a:endCxn id="46" idx="0"/>
              </p:cNvCxnSpPr>
              <p:nvPr/>
            </p:nvCxnSpPr>
            <p:spPr>
              <a:xfrm rot="10800000" flipV="1">
                <a:off x="3283974" y="4096890"/>
                <a:ext cx="1106130" cy="614239"/>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DBE3446C-5FBC-4136-BB97-2A218F9D405B}"/>
                  </a:ext>
                </a:extLst>
              </p:cNvPr>
              <p:cNvSpPr/>
              <p:nvPr/>
            </p:nvSpPr>
            <p:spPr>
              <a:xfrm>
                <a:off x="2536722" y="5504711"/>
                <a:ext cx="1494503" cy="35868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Microservice</a:t>
                </a:r>
              </a:p>
            </p:txBody>
          </p:sp>
          <p:sp>
            <p:nvSpPr>
              <p:cNvPr id="66" name="Rectangle: Rounded Corners 65">
                <a:extLst>
                  <a:ext uri="{FF2B5EF4-FFF2-40B4-BE49-F238E27FC236}">
                    <a16:creationId xmlns:a16="http://schemas.microsoft.com/office/drawing/2014/main" id="{556F7274-A47C-472E-A271-133F79ACE549}"/>
                  </a:ext>
                </a:extLst>
              </p:cNvPr>
              <p:cNvSpPr/>
              <p:nvPr/>
            </p:nvSpPr>
            <p:spPr>
              <a:xfrm>
                <a:off x="4417142" y="6326836"/>
                <a:ext cx="988142" cy="389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layer</a:t>
                </a:r>
              </a:p>
            </p:txBody>
          </p:sp>
          <p:cxnSp>
            <p:nvCxnSpPr>
              <p:cNvPr id="68" name="Connector: Elbow 67">
                <a:extLst>
                  <a:ext uri="{FF2B5EF4-FFF2-40B4-BE49-F238E27FC236}">
                    <a16:creationId xmlns:a16="http://schemas.microsoft.com/office/drawing/2014/main" id="{F1BD56A0-A382-49B4-8AF9-F8974F1A117D}"/>
                  </a:ext>
                </a:extLst>
              </p:cNvPr>
              <p:cNvCxnSpPr>
                <a:stCxn id="45" idx="2"/>
                <a:endCxn id="65" idx="3"/>
              </p:cNvCxnSpPr>
              <p:nvPr/>
            </p:nvCxnSpPr>
            <p:spPr>
              <a:xfrm rot="5400000">
                <a:off x="3761478" y="4561355"/>
                <a:ext cx="1392445" cy="852950"/>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8CAB4A8-2AEC-42E2-9589-0A6F11998387}"/>
                  </a:ext>
                </a:extLst>
              </p:cNvPr>
              <p:cNvCxnSpPr>
                <a:stCxn id="45" idx="2"/>
                <a:endCxn id="47" idx="1"/>
              </p:cNvCxnSpPr>
              <p:nvPr/>
            </p:nvCxnSpPr>
            <p:spPr>
              <a:xfrm>
                <a:off x="4884175" y="4291608"/>
                <a:ext cx="1079088" cy="154256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B9A69DE-7F3F-4126-ACE2-70B7569CBBE0}"/>
                  </a:ext>
                </a:extLst>
              </p:cNvPr>
              <p:cNvCxnSpPr>
                <a:stCxn id="46" idx="3"/>
                <a:endCxn id="47" idx="1"/>
              </p:cNvCxnSpPr>
              <p:nvPr/>
            </p:nvCxnSpPr>
            <p:spPr>
              <a:xfrm>
                <a:off x="4031225" y="4890472"/>
                <a:ext cx="1932038" cy="9437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BEB693E2-7F39-4FD5-886B-24E02B41D74B}"/>
                  </a:ext>
                </a:extLst>
              </p:cNvPr>
              <p:cNvCxnSpPr>
                <a:stCxn id="47" idx="2"/>
                <a:endCxn id="66" idx="3"/>
              </p:cNvCxnSpPr>
              <p:nvPr/>
            </p:nvCxnSpPr>
            <p:spPr>
              <a:xfrm rot="5400000">
                <a:off x="5803880" y="5614919"/>
                <a:ext cx="508040" cy="1305231"/>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FAB9F1BC-DE02-4E9E-9868-C8850BF2A92E}"/>
                  </a:ext>
                </a:extLst>
              </p:cNvPr>
              <p:cNvCxnSpPr>
                <a:stCxn id="48" idx="3"/>
              </p:cNvCxnSpPr>
              <p:nvPr/>
            </p:nvCxnSpPr>
            <p:spPr>
              <a:xfrm flipH="1">
                <a:off x="5423719" y="4890472"/>
                <a:ext cx="2034048" cy="1564557"/>
              </a:xfrm>
              <a:prstGeom prst="bentConnector3">
                <a:avLst>
                  <a:gd name="adj1" fmla="val -11239"/>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94235EBB-269C-4178-970B-B7BA872335FB}"/>
                  </a:ext>
                </a:extLst>
              </p:cNvPr>
              <p:cNvCxnSpPr>
                <a:stCxn id="46" idx="1"/>
                <a:endCxn id="66" idx="1"/>
              </p:cNvCxnSpPr>
              <p:nvPr/>
            </p:nvCxnSpPr>
            <p:spPr>
              <a:xfrm rot="10800000" flipH="1" flipV="1">
                <a:off x="2536722" y="4890472"/>
                <a:ext cx="1880420" cy="1631082"/>
              </a:xfrm>
              <a:prstGeom prst="bentConnector3">
                <a:avLst>
                  <a:gd name="adj1" fmla="val -12157"/>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A46677CC-7D00-40C3-B8A0-2B8B2032890E}"/>
                  </a:ext>
                </a:extLst>
              </p:cNvPr>
              <p:cNvCxnSpPr>
                <a:stCxn id="65" idx="2"/>
              </p:cNvCxnSpPr>
              <p:nvPr/>
            </p:nvCxnSpPr>
            <p:spPr>
              <a:xfrm rot="16200000" flipH="1">
                <a:off x="3541222" y="5606146"/>
                <a:ext cx="591635" cy="1106130"/>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84" name="TextBox 83">
            <a:extLst>
              <a:ext uri="{FF2B5EF4-FFF2-40B4-BE49-F238E27FC236}">
                <a16:creationId xmlns:a16="http://schemas.microsoft.com/office/drawing/2014/main" id="{224CA38B-7F7F-4B84-86A6-7E5573F6507C}"/>
              </a:ext>
            </a:extLst>
          </p:cNvPr>
          <p:cNvSpPr txBox="1"/>
          <p:nvPr/>
        </p:nvSpPr>
        <p:spPr>
          <a:xfrm>
            <a:off x="4279550" y="6585304"/>
            <a:ext cx="1461939" cy="292388"/>
          </a:xfrm>
          <a:prstGeom prst="rect">
            <a:avLst/>
          </a:prstGeom>
          <a:noFill/>
        </p:spPr>
        <p:txBody>
          <a:bodyPr wrap="none" lIns="0" tIns="0" rIns="0" bIns="45720" rtlCol="0">
            <a:spAutoFit/>
          </a:bodyPr>
          <a:lstStyle/>
          <a:p>
            <a:r>
              <a:rPr lang="en-US" sz="1600" b="1" dirty="0">
                <a:solidFill>
                  <a:schemeClr val="bg1"/>
                </a:solidFill>
              </a:rPr>
              <a:t>Microservices</a:t>
            </a:r>
          </a:p>
        </p:txBody>
      </p:sp>
      <p:sp>
        <p:nvSpPr>
          <p:cNvPr id="85" name="TextBox 84">
            <a:extLst>
              <a:ext uri="{FF2B5EF4-FFF2-40B4-BE49-F238E27FC236}">
                <a16:creationId xmlns:a16="http://schemas.microsoft.com/office/drawing/2014/main" id="{A740D4ED-0591-4FD9-8F00-9D54033ACE34}"/>
              </a:ext>
            </a:extLst>
          </p:cNvPr>
          <p:cNvSpPr txBox="1"/>
          <p:nvPr/>
        </p:nvSpPr>
        <p:spPr>
          <a:xfrm>
            <a:off x="8140497" y="3921329"/>
            <a:ext cx="3701846" cy="1985159"/>
          </a:xfrm>
          <a:prstGeom prst="rect">
            <a:avLst/>
          </a:prstGeom>
          <a:noFill/>
        </p:spPr>
        <p:txBody>
          <a:bodyPr wrap="square" lIns="0" tIns="0" rIns="0" bIns="45720" rtlCol="0">
            <a:spAutoFit/>
          </a:bodyPr>
          <a:lstStyle/>
          <a:p>
            <a:r>
              <a:rPr lang="en-US" dirty="0"/>
              <a:t>Microservices style is more organized with more focusing on business functionalities. </a:t>
            </a:r>
          </a:p>
          <a:p>
            <a:endParaRPr lang="en-US" dirty="0"/>
          </a:p>
          <a:p>
            <a:r>
              <a:rPr lang="en-US" dirty="0"/>
              <a:t>Microservices also reduces deployment complexities and also increases reusability.</a:t>
            </a:r>
          </a:p>
        </p:txBody>
      </p:sp>
      <p:sp>
        <p:nvSpPr>
          <p:cNvPr id="8" name="Date Placeholder 7">
            <a:extLst>
              <a:ext uri="{FF2B5EF4-FFF2-40B4-BE49-F238E27FC236}">
                <a16:creationId xmlns:a16="http://schemas.microsoft.com/office/drawing/2014/main" id="{067949F2-2DA7-4A81-9C88-E85CC7E7664F}"/>
              </a:ext>
            </a:extLst>
          </p:cNvPr>
          <p:cNvSpPr>
            <a:spLocks noGrp="1"/>
          </p:cNvSpPr>
          <p:nvPr>
            <p:ph type="dt" sz="half" idx="10"/>
          </p:nvPr>
        </p:nvSpPr>
        <p:spPr/>
        <p:txBody>
          <a:bodyPr/>
          <a:lstStyle/>
          <a:p>
            <a:r>
              <a:rPr lang="en-US"/>
              <a:t>13 April 2020</a:t>
            </a:r>
          </a:p>
        </p:txBody>
      </p:sp>
      <p:sp>
        <p:nvSpPr>
          <p:cNvPr id="9" name="Footer Placeholder 8">
            <a:extLst>
              <a:ext uri="{FF2B5EF4-FFF2-40B4-BE49-F238E27FC236}">
                <a16:creationId xmlns:a16="http://schemas.microsoft.com/office/drawing/2014/main" id="{33BFE977-7011-4D90-B231-F4E69C58858A}"/>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101566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3B9B90F-5AEF-4E8F-A093-FFA0347BA38B}"/>
              </a:ext>
            </a:extLst>
          </p:cNvPr>
          <p:cNvSpPr/>
          <p:nvPr/>
        </p:nvSpPr>
        <p:spPr>
          <a:xfrm>
            <a:off x="6341806" y="983147"/>
            <a:ext cx="5663381" cy="351511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Title 4">
            <a:extLst>
              <a:ext uri="{FF2B5EF4-FFF2-40B4-BE49-F238E27FC236}">
                <a16:creationId xmlns:a16="http://schemas.microsoft.com/office/drawing/2014/main" id="{EAF75EB2-8043-4FC0-8509-9EBFDE122051}"/>
              </a:ext>
            </a:extLst>
          </p:cNvPr>
          <p:cNvSpPr>
            <a:spLocks noGrp="1"/>
          </p:cNvSpPr>
          <p:nvPr>
            <p:ph type="ctrTitle"/>
          </p:nvPr>
        </p:nvSpPr>
        <p:spPr/>
        <p:txBody>
          <a:bodyPr>
            <a:normAutofit/>
          </a:bodyPr>
          <a:lstStyle/>
          <a:p>
            <a:r>
              <a:rPr lang="en-US" dirty="0"/>
              <a:t>API testing</a:t>
            </a:r>
          </a:p>
        </p:txBody>
      </p:sp>
      <p:sp>
        <p:nvSpPr>
          <p:cNvPr id="9" name="Subtitle 8">
            <a:extLst>
              <a:ext uri="{FF2B5EF4-FFF2-40B4-BE49-F238E27FC236}">
                <a16:creationId xmlns:a16="http://schemas.microsoft.com/office/drawing/2014/main" id="{AC648012-1E75-42A8-AA40-9C327B10D535}"/>
              </a:ext>
            </a:extLst>
          </p:cNvPr>
          <p:cNvSpPr>
            <a:spLocks noGrp="1"/>
          </p:cNvSpPr>
          <p:nvPr>
            <p:ph type="subTitle" idx="1"/>
          </p:nvPr>
        </p:nvSpPr>
        <p:spPr/>
        <p:txBody>
          <a:bodyPr/>
          <a:lstStyle/>
          <a:p>
            <a:endParaRPr lang="en-US"/>
          </a:p>
        </p:txBody>
      </p:sp>
      <p:sp>
        <p:nvSpPr>
          <p:cNvPr id="10" name="Text Placeholder 9">
            <a:extLst>
              <a:ext uri="{FF2B5EF4-FFF2-40B4-BE49-F238E27FC236}">
                <a16:creationId xmlns:a16="http://schemas.microsoft.com/office/drawing/2014/main" id="{243566C5-F20F-4651-8B26-0CA1043B82D6}"/>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1ABD635A-7713-4158-A9BC-52E903199727}"/>
              </a:ext>
            </a:extLst>
          </p:cNvPr>
          <p:cNvSpPr>
            <a:spLocks noGrp="1"/>
          </p:cNvSpPr>
          <p:nvPr>
            <p:ph sz="quarter" idx="15"/>
          </p:nvPr>
        </p:nvSpPr>
        <p:spPr>
          <a:xfrm>
            <a:off x="463553" y="1735759"/>
            <a:ext cx="5773124" cy="4325317"/>
          </a:xfrm>
        </p:spPr>
        <p:txBody>
          <a:bodyPr>
            <a:noAutofit/>
          </a:bodyPr>
          <a:lstStyle/>
          <a:p>
            <a:pPr marL="341311" indent="-285750">
              <a:buFont typeface="Wingdings" panose="05000000000000000000" pitchFamily="2" charset="2"/>
              <a:buChar char="Ø"/>
            </a:pPr>
            <a:r>
              <a:rPr lang="en-US" sz="1800" dirty="0">
                <a:solidFill>
                  <a:schemeClr val="tx1"/>
                </a:solidFill>
                <a:latin typeface="+mj-lt"/>
                <a:cs typeface="Arial" panose="020B0604020202020204" pitchFamily="34" charset="0"/>
              </a:rPr>
              <a:t>Similar to GUI testing, API testing also covers functional, integration, performance and security aspects.</a:t>
            </a:r>
          </a:p>
          <a:p>
            <a:pPr marL="341311" indent="-285750">
              <a:buFont typeface="Wingdings" panose="05000000000000000000" pitchFamily="2" charset="2"/>
              <a:buChar char="Ø"/>
            </a:pPr>
            <a:endParaRPr lang="en-US" sz="1800" dirty="0">
              <a:solidFill>
                <a:schemeClr val="tx1"/>
              </a:solidFill>
              <a:latin typeface="+mj-lt"/>
              <a:cs typeface="Arial" panose="020B0604020202020204" pitchFamily="34" charset="0"/>
            </a:endParaRPr>
          </a:p>
          <a:p>
            <a:pPr marL="341311" indent="-285750">
              <a:buFont typeface="Wingdings" panose="05000000000000000000" pitchFamily="2" charset="2"/>
              <a:buChar char="Ø"/>
            </a:pPr>
            <a:r>
              <a:rPr lang="en-US" sz="1800" dirty="0">
                <a:solidFill>
                  <a:schemeClr val="tx1"/>
                </a:solidFill>
                <a:latin typeface="+mj-lt"/>
                <a:cs typeface="Arial" panose="020B0604020202020204" pitchFamily="34" charset="0"/>
              </a:rPr>
              <a:t>Unlike GUI testing, API testing has standard below steps irrespective of the application. </a:t>
            </a:r>
          </a:p>
          <a:p>
            <a:pPr marL="628644" lvl="1" indent="-342900">
              <a:buFont typeface="+mj-lt"/>
              <a:buAutoNum type="arabicPeriod"/>
            </a:pPr>
            <a:r>
              <a:rPr lang="en-US" sz="1800" dirty="0">
                <a:solidFill>
                  <a:schemeClr val="tx1"/>
                </a:solidFill>
                <a:latin typeface="+mj-lt"/>
              </a:rPr>
              <a:t>Request creation</a:t>
            </a:r>
          </a:p>
          <a:p>
            <a:pPr marL="628644" lvl="1" indent="-342900">
              <a:buFont typeface="+mj-lt"/>
              <a:buAutoNum type="arabicPeriod"/>
            </a:pPr>
            <a:r>
              <a:rPr lang="en-US" sz="1800" dirty="0">
                <a:solidFill>
                  <a:schemeClr val="tx1"/>
                </a:solidFill>
                <a:latin typeface="+mj-lt"/>
              </a:rPr>
              <a:t>Request submission</a:t>
            </a:r>
          </a:p>
          <a:p>
            <a:pPr marL="628644" lvl="1" indent="-342900">
              <a:buFont typeface="+mj-lt"/>
              <a:buAutoNum type="arabicPeriod"/>
            </a:pPr>
            <a:r>
              <a:rPr lang="en-US" sz="1800" dirty="0">
                <a:solidFill>
                  <a:schemeClr val="tx1"/>
                </a:solidFill>
                <a:latin typeface="+mj-lt"/>
              </a:rPr>
              <a:t>Response validation</a:t>
            </a:r>
          </a:p>
          <a:p>
            <a:pPr marL="341311" lvl="1" indent="-285750">
              <a:lnSpc>
                <a:spcPct val="85000"/>
              </a:lnSpc>
              <a:buFont typeface="Wingdings" panose="05000000000000000000" pitchFamily="2" charset="2"/>
              <a:buChar char="Ø"/>
            </a:pPr>
            <a:endParaRPr lang="en-US" sz="1800" dirty="0">
              <a:solidFill>
                <a:schemeClr val="tx1"/>
              </a:solidFill>
              <a:latin typeface="+mj-lt"/>
            </a:endParaRPr>
          </a:p>
          <a:p>
            <a:pPr marL="341311" lvl="1" indent="-285750">
              <a:lnSpc>
                <a:spcPct val="85000"/>
              </a:lnSpc>
              <a:buFont typeface="Wingdings" panose="05000000000000000000" pitchFamily="2" charset="2"/>
              <a:buChar char="Ø"/>
            </a:pPr>
            <a:r>
              <a:rPr lang="en-US" sz="1800" dirty="0">
                <a:solidFill>
                  <a:schemeClr val="tx1"/>
                </a:solidFill>
                <a:latin typeface="+mj-lt"/>
              </a:rPr>
              <a:t>API is grey box testing and testers to understand the schema of the API request and response and requires some amount of technical knowledge</a:t>
            </a:r>
          </a:p>
        </p:txBody>
      </p:sp>
      <p:sp>
        <p:nvSpPr>
          <p:cNvPr id="7" name="Rectangle 6">
            <a:extLst>
              <a:ext uri="{FF2B5EF4-FFF2-40B4-BE49-F238E27FC236}">
                <a16:creationId xmlns:a16="http://schemas.microsoft.com/office/drawing/2014/main" id="{1C207559-A8C6-47AE-8641-E6260C3A0289}"/>
              </a:ext>
            </a:extLst>
          </p:cNvPr>
          <p:cNvSpPr/>
          <p:nvPr/>
        </p:nvSpPr>
        <p:spPr>
          <a:xfrm>
            <a:off x="6494210" y="1117548"/>
            <a:ext cx="5510978" cy="3400931"/>
          </a:xfrm>
          <a:prstGeom prst="rect">
            <a:avLst/>
          </a:prstGeom>
        </p:spPr>
        <p:txBody>
          <a:bodyPr wrap="square">
            <a:spAutoFit/>
          </a:bodyPr>
          <a:lstStyle/>
          <a:p>
            <a:r>
              <a:rPr lang="en-US" b="1" dirty="0">
                <a:cs typeface="Arial" panose="020B0604020202020204" pitchFamily="34" charset="0"/>
              </a:rPr>
              <a:t>Benefits of API testing:</a:t>
            </a:r>
          </a:p>
          <a:p>
            <a:pPr marL="285750" indent="-285750">
              <a:lnSpc>
                <a:spcPct val="150000"/>
              </a:lnSpc>
              <a:spcBef>
                <a:spcPts val="600"/>
              </a:spcBef>
              <a:spcAft>
                <a:spcPts val="600"/>
              </a:spcAft>
              <a:buFont typeface="Wingdings" panose="05000000000000000000" pitchFamily="2" charset="2"/>
              <a:buChar char="ü"/>
            </a:pPr>
            <a:r>
              <a:rPr lang="en-GB" dirty="0">
                <a:cs typeface="Arial" panose="020B0604020202020204" pitchFamily="34" charset="0"/>
              </a:rPr>
              <a:t>Early testing i.e. even before GUI availability</a:t>
            </a:r>
            <a:endParaRPr lang="en-US" dirty="0">
              <a:cs typeface="Arial" panose="020B0604020202020204" pitchFamily="34" charset="0"/>
            </a:endParaRPr>
          </a:p>
          <a:p>
            <a:pPr marL="285750" lvl="0" indent="-285750">
              <a:lnSpc>
                <a:spcPct val="150000"/>
              </a:lnSpc>
              <a:spcBef>
                <a:spcPts val="600"/>
              </a:spcBef>
              <a:spcAft>
                <a:spcPts val="600"/>
              </a:spcAft>
              <a:buFont typeface="Wingdings" panose="05000000000000000000" pitchFamily="2" charset="2"/>
              <a:buChar char="ü"/>
            </a:pPr>
            <a:r>
              <a:rPr lang="en-US" dirty="0">
                <a:cs typeface="Arial" panose="020B0604020202020204" pitchFamily="34" charset="0"/>
              </a:rPr>
              <a:t>Covers Language-Independent and Platform-Independent scenarios</a:t>
            </a:r>
          </a:p>
          <a:p>
            <a:pPr marL="285750" indent="-285750">
              <a:lnSpc>
                <a:spcPct val="150000"/>
              </a:lnSpc>
              <a:spcBef>
                <a:spcPts val="600"/>
              </a:spcBef>
              <a:spcAft>
                <a:spcPts val="600"/>
              </a:spcAft>
              <a:buFont typeface="Wingdings" panose="05000000000000000000" pitchFamily="2" charset="2"/>
              <a:buChar char="ü"/>
            </a:pPr>
            <a:r>
              <a:rPr lang="en-US" dirty="0">
                <a:cs typeface="Arial" panose="020B0604020202020204" pitchFamily="34" charset="0"/>
              </a:rPr>
              <a:t>Cost Effective </a:t>
            </a:r>
          </a:p>
          <a:p>
            <a:pPr marL="285750" indent="-285750">
              <a:lnSpc>
                <a:spcPct val="150000"/>
              </a:lnSpc>
              <a:spcBef>
                <a:spcPts val="600"/>
              </a:spcBef>
              <a:spcAft>
                <a:spcPts val="600"/>
              </a:spcAft>
              <a:buFont typeface="Wingdings" panose="05000000000000000000" pitchFamily="2" charset="2"/>
              <a:buChar char="ü"/>
            </a:pPr>
            <a:r>
              <a:rPr lang="en-US" dirty="0">
                <a:cs typeface="Arial" panose="020B0604020202020204" pitchFamily="34" charset="0"/>
              </a:rPr>
              <a:t>Reduces GUI testing and increases execution speed</a:t>
            </a:r>
          </a:p>
        </p:txBody>
      </p:sp>
      <p:sp>
        <p:nvSpPr>
          <p:cNvPr id="8" name="TextBox 7">
            <a:extLst>
              <a:ext uri="{FF2B5EF4-FFF2-40B4-BE49-F238E27FC236}">
                <a16:creationId xmlns:a16="http://schemas.microsoft.com/office/drawing/2014/main" id="{CD93F0F3-592E-4957-83F7-9EC3EE6D23D1}"/>
              </a:ext>
            </a:extLst>
          </p:cNvPr>
          <p:cNvSpPr txBox="1"/>
          <p:nvPr/>
        </p:nvSpPr>
        <p:spPr>
          <a:xfrm>
            <a:off x="569609" y="4743490"/>
            <a:ext cx="11334136" cy="1431161"/>
          </a:xfrm>
          <a:prstGeom prst="rect">
            <a:avLst/>
          </a:prstGeom>
          <a:noFill/>
        </p:spPr>
        <p:txBody>
          <a:bodyPr wrap="square" lIns="0" tIns="0" rIns="0" bIns="45720" rtlCol="0">
            <a:spAutoFit/>
          </a:bodyPr>
          <a:lstStyle/>
          <a:p>
            <a:r>
              <a:rPr lang="en-US" dirty="0"/>
              <a:t>If a functionality can be accessed from API &amp; GUI, then flow related scenarios should covered from GUI and API testing scope to be increased on the different calculations level.</a:t>
            </a:r>
          </a:p>
          <a:p>
            <a:endParaRPr lang="en-US" dirty="0"/>
          </a:p>
          <a:p>
            <a:r>
              <a:rPr lang="en-US" dirty="0"/>
              <a:t>If the application architecture is to present single functionality on multiple devices, then logical scenarios to be covered from API and flow related on </a:t>
            </a:r>
            <a:r>
              <a:rPr lang="en-US" dirty="0" err="1"/>
              <a:t>Ui</a:t>
            </a:r>
            <a:r>
              <a:rPr lang="en-US" dirty="0"/>
              <a:t> which can approx. 70% from API and 30% from UI.</a:t>
            </a:r>
          </a:p>
        </p:txBody>
      </p:sp>
      <p:sp>
        <p:nvSpPr>
          <p:cNvPr id="11" name="Date Placeholder 10">
            <a:extLst>
              <a:ext uri="{FF2B5EF4-FFF2-40B4-BE49-F238E27FC236}">
                <a16:creationId xmlns:a16="http://schemas.microsoft.com/office/drawing/2014/main" id="{01402280-9838-42AE-BFEF-76141FF924F6}"/>
              </a:ext>
            </a:extLst>
          </p:cNvPr>
          <p:cNvSpPr>
            <a:spLocks noGrp="1"/>
          </p:cNvSpPr>
          <p:nvPr>
            <p:ph type="dt" sz="half" idx="10"/>
          </p:nvPr>
        </p:nvSpPr>
        <p:spPr/>
        <p:txBody>
          <a:bodyPr/>
          <a:lstStyle/>
          <a:p>
            <a:r>
              <a:rPr lang="en-US"/>
              <a:t>13 April 2020</a:t>
            </a:r>
          </a:p>
        </p:txBody>
      </p:sp>
      <p:sp>
        <p:nvSpPr>
          <p:cNvPr id="12" name="Footer Placeholder 11">
            <a:extLst>
              <a:ext uri="{FF2B5EF4-FFF2-40B4-BE49-F238E27FC236}">
                <a16:creationId xmlns:a16="http://schemas.microsoft.com/office/drawing/2014/main" id="{74409226-2822-4348-B19E-8964ECC9615E}"/>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2423303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504A37D-9F6C-4707-859C-22B19DAC7960}"/>
              </a:ext>
            </a:extLst>
          </p:cNvPr>
          <p:cNvSpPr>
            <a:spLocks noGrp="1"/>
          </p:cNvSpPr>
          <p:nvPr>
            <p:ph type="body" sz="quarter" idx="13"/>
          </p:nvPr>
        </p:nvSpPr>
        <p:spPr/>
        <p:txBody>
          <a:bodyPr/>
          <a:lstStyle/>
          <a:p>
            <a:endParaRPr lang="en-US"/>
          </a:p>
        </p:txBody>
      </p:sp>
      <p:sp>
        <p:nvSpPr>
          <p:cNvPr id="6" name="Subtitle 5">
            <a:extLst>
              <a:ext uri="{FF2B5EF4-FFF2-40B4-BE49-F238E27FC236}">
                <a16:creationId xmlns:a16="http://schemas.microsoft.com/office/drawing/2014/main" id="{00FABE8C-6F59-4A6B-BEBA-B0169948840C}"/>
              </a:ext>
            </a:extLst>
          </p:cNvPr>
          <p:cNvSpPr>
            <a:spLocks noGrp="1"/>
          </p:cNvSpPr>
          <p:nvPr>
            <p:ph type="subTitle" idx="1"/>
          </p:nvPr>
        </p:nvSpPr>
        <p:spPr/>
        <p:txBody>
          <a:bodyPr/>
          <a:lstStyle/>
          <a:p>
            <a:endParaRPr lang="en-US"/>
          </a:p>
        </p:txBody>
      </p:sp>
      <p:sp>
        <p:nvSpPr>
          <p:cNvPr id="5" name="Title 4"/>
          <p:cNvSpPr>
            <a:spLocks noGrp="1"/>
          </p:cNvSpPr>
          <p:nvPr>
            <p:ph type="ctrTitle"/>
          </p:nvPr>
        </p:nvSpPr>
        <p:spPr/>
        <p:txBody>
          <a:bodyPr>
            <a:normAutofit/>
          </a:bodyPr>
          <a:lstStyle/>
          <a:p>
            <a:r>
              <a:rPr lang="en-US" dirty="0"/>
              <a:t>API Testing - types</a:t>
            </a:r>
          </a:p>
        </p:txBody>
      </p:sp>
      <p:grpSp>
        <p:nvGrpSpPr>
          <p:cNvPr id="4" name="Group 3">
            <a:extLst>
              <a:ext uri="{FF2B5EF4-FFF2-40B4-BE49-F238E27FC236}">
                <a16:creationId xmlns:a16="http://schemas.microsoft.com/office/drawing/2014/main" id="{4A8B4CE4-DE30-4735-AE77-735A38B2846F}"/>
              </a:ext>
            </a:extLst>
          </p:cNvPr>
          <p:cNvGrpSpPr/>
          <p:nvPr/>
        </p:nvGrpSpPr>
        <p:grpSpPr>
          <a:xfrm>
            <a:off x="561193" y="933326"/>
            <a:ext cx="10945009" cy="5714187"/>
            <a:chOff x="436305" y="958989"/>
            <a:chExt cx="10945009" cy="5714187"/>
          </a:xfrm>
        </p:grpSpPr>
        <p:grpSp>
          <p:nvGrpSpPr>
            <p:cNvPr id="17" name="Group 16"/>
            <p:cNvGrpSpPr/>
            <p:nvPr/>
          </p:nvGrpSpPr>
          <p:grpSpPr>
            <a:xfrm>
              <a:off x="436305" y="974200"/>
              <a:ext cx="5408132" cy="5431168"/>
              <a:chOff x="432616" y="2104941"/>
              <a:chExt cx="5409384" cy="5432425"/>
            </a:xfrm>
          </p:grpSpPr>
          <p:sp>
            <p:nvSpPr>
              <p:cNvPr id="18" name="Rectangle 17"/>
              <p:cNvSpPr/>
              <p:nvPr/>
            </p:nvSpPr>
            <p:spPr>
              <a:xfrm>
                <a:off x="517891" y="2104941"/>
                <a:ext cx="5324109" cy="543242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nip Single Corner Rectangle 12"/>
              <p:cNvSpPr/>
              <p:nvPr/>
            </p:nvSpPr>
            <p:spPr>
              <a:xfrm>
                <a:off x="442144" y="2162221"/>
                <a:ext cx="2974157" cy="372234"/>
              </a:xfrm>
              <a:prstGeom prst="snip1Rect">
                <a:avLst/>
              </a:prstGeom>
              <a:solidFill>
                <a:srgbClr val="0022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p:cNvSpPr/>
              <p:nvPr/>
            </p:nvSpPr>
            <p:spPr>
              <a:xfrm flipH="1" flipV="1">
                <a:off x="432616" y="2534455"/>
                <a:ext cx="87921" cy="96712"/>
              </a:xfrm>
              <a:prstGeom prst="rtTriangle">
                <a:avLst/>
              </a:prstGeom>
              <a:solidFill>
                <a:srgbClr val="344E7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584040" y="2197138"/>
                <a:ext cx="2747868" cy="307777"/>
              </a:xfrm>
              <a:prstGeom prst="rect">
                <a:avLst/>
              </a:prstGeom>
              <a:noFill/>
            </p:spPr>
            <p:txBody>
              <a:bodyPr wrap="none" rtlCol="0">
                <a:spAutoFit/>
              </a:bodyPr>
              <a:lstStyle/>
              <a:p>
                <a:r>
                  <a:rPr lang="en-US" sz="1400" b="1" dirty="0">
                    <a:solidFill>
                      <a:schemeClr val="bg1"/>
                    </a:solidFill>
                    <a:ea typeface="ＭＳ Ｐゴシック" charset="-128"/>
                    <a:cs typeface="ＭＳ Ｐゴシック" charset="-128"/>
                  </a:rPr>
                  <a:t>API Specification /Functional  </a:t>
                </a:r>
              </a:p>
            </p:txBody>
          </p:sp>
        </p:grpSp>
        <p:sp>
          <p:nvSpPr>
            <p:cNvPr id="22" name="TextBox 21"/>
            <p:cNvSpPr txBox="1"/>
            <p:nvPr/>
          </p:nvSpPr>
          <p:spPr>
            <a:xfrm>
              <a:off x="578325" y="1451959"/>
              <a:ext cx="4939317" cy="1987777"/>
            </a:xfrm>
            <a:prstGeom prst="rect">
              <a:avLst/>
            </a:prstGeom>
            <a:noFill/>
          </p:spPr>
          <p:txBody>
            <a:bodyPr wrap="square" rtlCol="0">
              <a:spAutoFit/>
            </a:bodyPr>
            <a:lstStyle/>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Protocols, technologies and message formats (REST, SOAP, JMS, JSON), and industry-specific protocols (FIX, Swift, ISO 20022, ISO 8583)</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Success Conditions - Response code, data format and schema </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Error Conditions - Error messages with appropriate response code</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Data Types</a:t>
              </a:r>
            </a:p>
          </p:txBody>
        </p:sp>
        <p:grpSp>
          <p:nvGrpSpPr>
            <p:cNvPr id="23" name="Group 22"/>
            <p:cNvGrpSpPr/>
            <p:nvPr/>
          </p:nvGrpSpPr>
          <p:grpSpPr>
            <a:xfrm>
              <a:off x="5982708" y="958989"/>
              <a:ext cx="5398606" cy="5431168"/>
              <a:chOff x="442144" y="2104941"/>
              <a:chExt cx="5399856" cy="5432425"/>
            </a:xfrm>
          </p:grpSpPr>
          <p:sp>
            <p:nvSpPr>
              <p:cNvPr id="24" name="Rectangle 23"/>
              <p:cNvSpPr/>
              <p:nvPr/>
            </p:nvSpPr>
            <p:spPr>
              <a:xfrm>
                <a:off x="517891" y="2104941"/>
                <a:ext cx="5324109" cy="543242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nip Single Corner Rectangle 24"/>
              <p:cNvSpPr/>
              <p:nvPr/>
            </p:nvSpPr>
            <p:spPr>
              <a:xfrm>
                <a:off x="442144" y="2162221"/>
                <a:ext cx="2974156" cy="372234"/>
              </a:xfrm>
              <a:prstGeom prst="snip1Rect">
                <a:avLst/>
              </a:prstGeom>
              <a:solidFill>
                <a:srgbClr val="0022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p:cNvSpPr/>
              <p:nvPr/>
            </p:nvSpPr>
            <p:spPr>
              <a:xfrm flipH="1" flipV="1">
                <a:off x="442144" y="2534455"/>
                <a:ext cx="87921" cy="96712"/>
              </a:xfrm>
              <a:prstGeom prst="rtTriangle">
                <a:avLst/>
              </a:prstGeom>
              <a:solidFill>
                <a:srgbClr val="344E7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84040" y="2197138"/>
                <a:ext cx="1241045" cy="307777"/>
              </a:xfrm>
              <a:prstGeom prst="rect">
                <a:avLst/>
              </a:prstGeom>
              <a:noFill/>
            </p:spPr>
            <p:txBody>
              <a:bodyPr wrap="none" rtlCol="0">
                <a:spAutoFit/>
              </a:bodyPr>
              <a:lstStyle/>
              <a:p>
                <a:r>
                  <a:rPr lang="en-US" sz="1400" b="1" dirty="0">
                    <a:solidFill>
                      <a:schemeClr val="bg1"/>
                    </a:solidFill>
                    <a:ea typeface="ＭＳ Ｐゴシック" charset="-128"/>
                    <a:cs typeface="ＭＳ Ｐゴシック" charset="-128"/>
                  </a:rPr>
                  <a:t>API Security</a:t>
                </a:r>
              </a:p>
            </p:txBody>
          </p:sp>
        </p:grpSp>
        <p:sp>
          <p:nvSpPr>
            <p:cNvPr id="28" name="TextBox 27"/>
            <p:cNvSpPr txBox="1"/>
            <p:nvPr/>
          </p:nvSpPr>
          <p:spPr>
            <a:xfrm>
              <a:off x="6162102" y="1411943"/>
              <a:ext cx="5081201" cy="1858540"/>
            </a:xfrm>
            <a:prstGeom prst="rect">
              <a:avLst/>
            </a:prstGeom>
            <a:noFill/>
          </p:spPr>
          <p:txBody>
            <a:bodyPr wrap="square" rtlCol="0">
              <a:spAutoFit/>
            </a:bodyPr>
            <a:lstStyle/>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Authentication and Authorization for API access</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Standards  - OAuth, WS-Security, Kerberos, SSL, SAML</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APIs against vulnerabilities</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Parameter Fuzzing</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Malicious Script Injection and content</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Cross Site Scripting</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Quotas and throttle limits </a:t>
              </a:r>
            </a:p>
          </p:txBody>
        </p:sp>
        <p:grpSp>
          <p:nvGrpSpPr>
            <p:cNvPr id="29" name="Group 28"/>
            <p:cNvGrpSpPr/>
            <p:nvPr/>
          </p:nvGrpSpPr>
          <p:grpSpPr>
            <a:xfrm>
              <a:off x="439677" y="5210907"/>
              <a:ext cx="2973468" cy="468837"/>
              <a:chOff x="594544" y="1373318"/>
              <a:chExt cx="2974156" cy="468946"/>
            </a:xfrm>
          </p:grpSpPr>
          <p:sp>
            <p:nvSpPr>
              <p:cNvPr id="30" name="Snip Single Corner Rectangle 38"/>
              <p:cNvSpPr/>
              <p:nvPr/>
            </p:nvSpPr>
            <p:spPr>
              <a:xfrm>
                <a:off x="594544" y="1373318"/>
                <a:ext cx="2974156" cy="372234"/>
              </a:xfrm>
              <a:prstGeom prst="snip1Rect">
                <a:avLst/>
              </a:prstGeom>
              <a:solidFill>
                <a:srgbClr val="0022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p:cNvSpPr/>
              <p:nvPr/>
            </p:nvSpPr>
            <p:spPr>
              <a:xfrm flipH="1" flipV="1">
                <a:off x="594544" y="1745552"/>
                <a:ext cx="87921" cy="96712"/>
              </a:xfrm>
              <a:prstGeom prst="rtTriangle">
                <a:avLst/>
              </a:prstGeom>
              <a:solidFill>
                <a:srgbClr val="344E7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736440" y="1408235"/>
                <a:ext cx="1457450" cy="307777"/>
              </a:xfrm>
              <a:prstGeom prst="rect">
                <a:avLst/>
              </a:prstGeom>
              <a:noFill/>
            </p:spPr>
            <p:txBody>
              <a:bodyPr wrap="none" rtlCol="0">
                <a:spAutoFit/>
              </a:bodyPr>
              <a:lstStyle/>
              <a:p>
                <a:r>
                  <a:rPr lang="en-US" sz="1400" b="1" dirty="0">
                    <a:solidFill>
                      <a:schemeClr val="bg1"/>
                    </a:solidFill>
                    <a:ea typeface="ＭＳ Ｐゴシック" charset="-128"/>
                    <a:cs typeface="ＭＳ Ｐゴシック" charset="-128"/>
                  </a:rPr>
                  <a:t>API Integration</a:t>
                </a:r>
              </a:p>
            </p:txBody>
          </p:sp>
        </p:grpSp>
        <p:grpSp>
          <p:nvGrpSpPr>
            <p:cNvPr id="33" name="Group 32"/>
            <p:cNvGrpSpPr/>
            <p:nvPr/>
          </p:nvGrpSpPr>
          <p:grpSpPr>
            <a:xfrm>
              <a:off x="5977354" y="3274632"/>
              <a:ext cx="2973468" cy="468837"/>
              <a:chOff x="594544" y="1373318"/>
              <a:chExt cx="2974156" cy="468946"/>
            </a:xfrm>
          </p:grpSpPr>
          <p:sp>
            <p:nvSpPr>
              <p:cNvPr id="34" name="Snip Single Corner Rectangle 48"/>
              <p:cNvSpPr/>
              <p:nvPr/>
            </p:nvSpPr>
            <p:spPr>
              <a:xfrm>
                <a:off x="594544" y="1373318"/>
                <a:ext cx="2974156" cy="372234"/>
              </a:xfrm>
              <a:prstGeom prst="snip1Rect">
                <a:avLst/>
              </a:prstGeom>
              <a:solidFill>
                <a:srgbClr val="0022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Triangle 34"/>
              <p:cNvSpPr/>
              <p:nvPr/>
            </p:nvSpPr>
            <p:spPr>
              <a:xfrm flipH="1" flipV="1">
                <a:off x="594544" y="1745552"/>
                <a:ext cx="87921" cy="96712"/>
              </a:xfrm>
              <a:prstGeom prst="rtTriangle">
                <a:avLst/>
              </a:prstGeom>
              <a:solidFill>
                <a:srgbClr val="344E7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736440" y="1408235"/>
                <a:ext cx="1630575" cy="307777"/>
              </a:xfrm>
              <a:prstGeom prst="rect">
                <a:avLst/>
              </a:prstGeom>
              <a:noFill/>
            </p:spPr>
            <p:txBody>
              <a:bodyPr wrap="none" rtlCol="0">
                <a:spAutoFit/>
              </a:bodyPr>
              <a:lstStyle/>
              <a:p>
                <a:r>
                  <a:rPr lang="en-US" sz="1400" b="1" dirty="0">
                    <a:solidFill>
                      <a:schemeClr val="bg1"/>
                    </a:solidFill>
                    <a:ea typeface="ＭＳ Ｐゴシック" charset="-128"/>
                    <a:cs typeface="ＭＳ Ｐゴシック" charset="-128"/>
                  </a:rPr>
                  <a:t>API Performance</a:t>
                </a:r>
              </a:p>
            </p:txBody>
          </p:sp>
        </p:grpSp>
        <p:grpSp>
          <p:nvGrpSpPr>
            <p:cNvPr id="37" name="Group 36"/>
            <p:cNvGrpSpPr/>
            <p:nvPr/>
          </p:nvGrpSpPr>
          <p:grpSpPr>
            <a:xfrm>
              <a:off x="439481" y="3386019"/>
              <a:ext cx="2973468" cy="468837"/>
              <a:chOff x="594544" y="1373318"/>
              <a:chExt cx="2974156" cy="468946"/>
            </a:xfrm>
          </p:grpSpPr>
          <p:sp>
            <p:nvSpPr>
              <p:cNvPr id="38" name="Snip Single Corner Rectangle 52"/>
              <p:cNvSpPr/>
              <p:nvPr/>
            </p:nvSpPr>
            <p:spPr>
              <a:xfrm>
                <a:off x="594544" y="1373318"/>
                <a:ext cx="2974156" cy="372234"/>
              </a:xfrm>
              <a:prstGeom prst="snip1Rect">
                <a:avLst/>
              </a:prstGeom>
              <a:solidFill>
                <a:srgbClr val="0022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ight Triangle 38"/>
              <p:cNvSpPr/>
              <p:nvPr/>
            </p:nvSpPr>
            <p:spPr>
              <a:xfrm flipH="1" flipV="1">
                <a:off x="594544" y="1745552"/>
                <a:ext cx="87921" cy="96712"/>
              </a:xfrm>
              <a:prstGeom prst="rtTriangle">
                <a:avLst/>
              </a:prstGeom>
              <a:solidFill>
                <a:srgbClr val="344E7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736440" y="1408235"/>
                <a:ext cx="1203663" cy="307777"/>
              </a:xfrm>
              <a:prstGeom prst="rect">
                <a:avLst/>
              </a:prstGeom>
              <a:noFill/>
            </p:spPr>
            <p:txBody>
              <a:bodyPr wrap="none" rtlCol="0">
                <a:spAutoFit/>
              </a:bodyPr>
              <a:lstStyle/>
              <a:p>
                <a:r>
                  <a:rPr lang="en-US" sz="1400" b="1" dirty="0">
                    <a:solidFill>
                      <a:schemeClr val="bg1"/>
                    </a:solidFill>
                    <a:ea typeface="ＭＳ Ｐゴシック" charset="-128"/>
                    <a:cs typeface="ＭＳ Ｐゴシック" charset="-128"/>
                  </a:rPr>
                  <a:t>Unit Testing</a:t>
                </a:r>
              </a:p>
            </p:txBody>
          </p:sp>
        </p:grpSp>
        <p:sp>
          <p:nvSpPr>
            <p:cNvPr id="41" name="TextBox 40"/>
            <p:cNvSpPr txBox="1"/>
            <p:nvPr/>
          </p:nvSpPr>
          <p:spPr>
            <a:xfrm>
              <a:off x="6031782" y="3660309"/>
              <a:ext cx="5341841" cy="2763194"/>
            </a:xfrm>
            <a:prstGeom prst="rect">
              <a:avLst/>
            </a:prstGeom>
            <a:noFill/>
          </p:spPr>
          <p:txBody>
            <a:bodyPr wrap="square" rtlCol="0">
              <a:spAutoFit/>
            </a:bodyPr>
            <a:lstStyle/>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Expected response time/ throughput, latency SLAs and Caching performance</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Average Response Time for each API under individual and mixed API loads – 90th Percentile and worst case</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Average latency of the API layer</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Average and Peak throughput in Transactions per Second (TPS) across all APIs</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Average throughput for each API</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System Performance during load</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CPU Utilization</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Memory Utilization</a:t>
              </a:r>
            </a:p>
          </p:txBody>
        </p:sp>
        <p:sp>
          <p:nvSpPr>
            <p:cNvPr id="42" name="TextBox 41"/>
            <p:cNvSpPr txBox="1"/>
            <p:nvPr/>
          </p:nvSpPr>
          <p:spPr>
            <a:xfrm>
              <a:off x="459617" y="3730955"/>
              <a:ext cx="4939317" cy="1513911"/>
            </a:xfrm>
            <a:prstGeom prst="rect">
              <a:avLst/>
            </a:prstGeom>
            <a:noFill/>
          </p:spPr>
          <p:txBody>
            <a:bodyPr wrap="square" rtlCol="0">
              <a:spAutoFit/>
            </a:bodyPr>
            <a:lstStyle/>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Policy/rule/assertions</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Conditional flows and steps/assertions in the API configuration</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Extension points implemented using JavaScript, Java or any other custom implementation</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API configuration</a:t>
              </a:r>
            </a:p>
          </p:txBody>
        </p:sp>
        <p:sp>
          <p:nvSpPr>
            <p:cNvPr id="44" name="TextBox 43"/>
            <p:cNvSpPr txBox="1"/>
            <p:nvPr/>
          </p:nvSpPr>
          <p:spPr>
            <a:xfrm>
              <a:off x="548798" y="5589802"/>
              <a:ext cx="5341841" cy="1083374"/>
            </a:xfrm>
            <a:prstGeom prst="rect">
              <a:avLst/>
            </a:prstGeom>
            <a:noFill/>
          </p:spPr>
          <p:txBody>
            <a:bodyPr wrap="square" rtlCol="0">
              <a:spAutoFit/>
            </a:bodyPr>
            <a:lstStyle/>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For each API endpoint, hypermedia and external services</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Success and error scenarios for each API resource URI</a:t>
              </a:r>
            </a:p>
            <a:p>
              <a:pPr marL="171416" indent="-171416" defTabSz="457109" eaLnBrk="0" hangingPunct="0">
                <a:spcBef>
                  <a:spcPct val="20000"/>
                </a:spcBef>
                <a:buFont typeface="Arial" panose="020B0604020202020204" pitchFamily="34" charset="0"/>
                <a:buChar char="•"/>
                <a:defRPr/>
              </a:pPr>
              <a:r>
                <a:rPr lang="en-US" sz="1400" dirty="0">
                  <a:latin typeface="Arial"/>
                  <a:ea typeface="ＭＳ Ｐゴシック" charset="-128"/>
                  <a:cs typeface="ＭＳ Ｐゴシック" charset="-128"/>
                </a:rPr>
                <a:t>Parameterize and chaining of API’s</a:t>
              </a:r>
            </a:p>
            <a:p>
              <a:pPr marL="171416" indent="-171416" defTabSz="457109" eaLnBrk="0" hangingPunct="0">
                <a:spcBef>
                  <a:spcPct val="20000"/>
                </a:spcBef>
                <a:buFont typeface="Arial" panose="020B0604020202020204" pitchFamily="34" charset="0"/>
                <a:buChar char="•"/>
                <a:defRPr/>
              </a:pPr>
              <a:endParaRPr lang="en-US" sz="1400" dirty="0">
                <a:latin typeface="Arial"/>
                <a:ea typeface="ＭＳ Ｐゴシック" charset="-128"/>
                <a:cs typeface="ＭＳ Ｐゴシック" charset="-128"/>
              </a:endParaRPr>
            </a:p>
          </p:txBody>
        </p:sp>
      </p:grpSp>
      <p:sp>
        <p:nvSpPr>
          <p:cNvPr id="8" name="Date Placeholder 7">
            <a:extLst>
              <a:ext uri="{FF2B5EF4-FFF2-40B4-BE49-F238E27FC236}">
                <a16:creationId xmlns:a16="http://schemas.microsoft.com/office/drawing/2014/main" id="{37C6CCC1-C0F6-4C16-A651-AE5D09352E22}"/>
              </a:ext>
            </a:extLst>
          </p:cNvPr>
          <p:cNvSpPr>
            <a:spLocks noGrp="1"/>
          </p:cNvSpPr>
          <p:nvPr>
            <p:ph type="dt" sz="half" idx="10"/>
          </p:nvPr>
        </p:nvSpPr>
        <p:spPr/>
        <p:txBody>
          <a:bodyPr/>
          <a:lstStyle/>
          <a:p>
            <a:r>
              <a:rPr lang="en-US"/>
              <a:t>13 April 2020</a:t>
            </a:r>
          </a:p>
        </p:txBody>
      </p:sp>
      <p:sp>
        <p:nvSpPr>
          <p:cNvPr id="9" name="Footer Placeholder 8">
            <a:extLst>
              <a:ext uri="{FF2B5EF4-FFF2-40B4-BE49-F238E27FC236}">
                <a16:creationId xmlns:a16="http://schemas.microsoft.com/office/drawing/2014/main" id="{A4F53B9B-9DBC-48C4-86C2-3C156AC6740D}"/>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37012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D370F36-A5C9-4CE9-8921-E2CBCD20E3A5}"/>
              </a:ext>
            </a:extLst>
          </p:cNvPr>
          <p:cNvSpPr>
            <a:spLocks noGrp="1"/>
          </p:cNvSpPr>
          <p:nvPr>
            <p:ph type="body" sz="quarter" idx="13"/>
          </p:nvPr>
        </p:nvSpPr>
        <p:spPr/>
        <p:txBody>
          <a:bodyPr/>
          <a:lstStyle/>
          <a:p>
            <a:endParaRPr lang="en-US"/>
          </a:p>
        </p:txBody>
      </p:sp>
      <p:sp>
        <p:nvSpPr>
          <p:cNvPr id="4" name="Subtitle 3">
            <a:extLst>
              <a:ext uri="{FF2B5EF4-FFF2-40B4-BE49-F238E27FC236}">
                <a16:creationId xmlns:a16="http://schemas.microsoft.com/office/drawing/2014/main" id="{D2FF8D35-8354-4872-94B4-A0E61794CE1A}"/>
              </a:ext>
            </a:extLst>
          </p:cNvPr>
          <p:cNvSpPr>
            <a:spLocks noGrp="1"/>
          </p:cNvSpPr>
          <p:nvPr>
            <p:ph type="subTitle" idx="1"/>
          </p:nvPr>
        </p:nvSpPr>
        <p:spPr/>
        <p:txBody>
          <a:bodyPr/>
          <a:lstStyle/>
          <a:p>
            <a:endParaRPr lang="en-US"/>
          </a:p>
        </p:txBody>
      </p:sp>
      <p:sp>
        <p:nvSpPr>
          <p:cNvPr id="5" name="Title 4"/>
          <p:cNvSpPr>
            <a:spLocks noGrp="1"/>
          </p:cNvSpPr>
          <p:nvPr>
            <p:ph type="ctrTitle"/>
          </p:nvPr>
        </p:nvSpPr>
        <p:spPr/>
        <p:txBody>
          <a:bodyPr/>
          <a:lstStyle/>
          <a:p>
            <a:r>
              <a:rPr lang="en-US" dirty="0"/>
              <a:t>API test Automation - tools</a:t>
            </a:r>
          </a:p>
        </p:txBody>
      </p:sp>
      <p:grpSp>
        <p:nvGrpSpPr>
          <p:cNvPr id="116" name="Group 115"/>
          <p:cNvGrpSpPr/>
          <p:nvPr/>
        </p:nvGrpSpPr>
        <p:grpSpPr>
          <a:xfrm>
            <a:off x="609600" y="1219200"/>
            <a:ext cx="10765903" cy="1981200"/>
            <a:chOff x="366793" y="1106167"/>
            <a:chExt cx="10765903" cy="1981200"/>
          </a:xfrm>
        </p:grpSpPr>
        <p:cxnSp>
          <p:nvCxnSpPr>
            <p:cNvPr id="33" name="Straight Connector 32"/>
            <p:cNvCxnSpPr/>
            <p:nvPr/>
          </p:nvCxnSpPr>
          <p:spPr>
            <a:xfrm>
              <a:off x="366793" y="3087367"/>
              <a:ext cx="10765903" cy="0"/>
            </a:xfrm>
            <a:prstGeom prst="line">
              <a:avLst/>
            </a:prstGeom>
            <a:ln w="127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366794" y="1106167"/>
              <a:ext cx="10217734" cy="1981200"/>
              <a:chOff x="366794" y="1106167"/>
              <a:chExt cx="10217734" cy="1981200"/>
            </a:xfrm>
          </p:grpSpPr>
          <p:sp>
            <p:nvSpPr>
              <p:cNvPr id="22" name="TextBox 21"/>
              <p:cNvSpPr txBox="1"/>
              <p:nvPr/>
            </p:nvSpPr>
            <p:spPr>
              <a:xfrm rot="16200000">
                <a:off x="-143460" y="2039128"/>
                <a:ext cx="1455435" cy="434928"/>
              </a:xfrm>
              <a:prstGeom prst="rect">
                <a:avLst/>
              </a:prstGeom>
              <a:solidFill>
                <a:schemeClr val="tx2">
                  <a:lumMod val="50000"/>
                </a:schemeClr>
              </a:solidFill>
            </p:spPr>
            <p:txBody>
              <a:bodyPr wrap="square" lIns="76819" tIns="38409" rIns="76819" bIns="38409" rtlCol="0">
                <a:noAutofit/>
              </a:bodyPr>
              <a:lstStyle/>
              <a:p>
                <a:pPr algn="ctr"/>
                <a:r>
                  <a:rPr lang="en-US" sz="900" b="1">
                    <a:solidFill>
                      <a:schemeClr val="bg1"/>
                    </a:solidFill>
                  </a:rPr>
                  <a:t>API  / Services Layer</a:t>
                </a:r>
              </a:p>
            </p:txBody>
          </p:sp>
          <p:sp>
            <p:nvSpPr>
              <p:cNvPr id="23" name="TextBox 22"/>
              <p:cNvSpPr txBox="1"/>
              <p:nvPr/>
            </p:nvSpPr>
            <p:spPr>
              <a:xfrm>
                <a:off x="1061363" y="1804367"/>
                <a:ext cx="770795" cy="249206"/>
              </a:xfrm>
              <a:prstGeom prst="rect">
                <a:avLst/>
              </a:prstGeom>
              <a:noFill/>
            </p:spPr>
            <p:txBody>
              <a:bodyPr wrap="none" lIns="76819" tIns="38409" rIns="76819" bIns="38409" rtlCol="0">
                <a:noAutofit/>
              </a:bodyPr>
              <a:lstStyle/>
              <a:p>
                <a:pPr algn="ctr"/>
                <a:r>
                  <a:rPr lang="en-US" sz="900" b="1"/>
                  <a:t>REST JSON</a:t>
                </a:r>
              </a:p>
            </p:txBody>
          </p:sp>
          <p:sp>
            <p:nvSpPr>
              <p:cNvPr id="24" name="TextBox 23"/>
              <p:cNvSpPr txBox="1"/>
              <p:nvPr/>
            </p:nvSpPr>
            <p:spPr>
              <a:xfrm>
                <a:off x="1169405" y="2483243"/>
                <a:ext cx="554711" cy="249206"/>
              </a:xfrm>
              <a:prstGeom prst="rect">
                <a:avLst/>
              </a:prstGeom>
              <a:noFill/>
            </p:spPr>
            <p:txBody>
              <a:bodyPr wrap="none" lIns="76819" tIns="38409" rIns="76819" bIns="38409" rtlCol="0">
                <a:noAutofit/>
              </a:bodyPr>
              <a:lstStyle/>
              <a:p>
                <a:pPr algn="ctr"/>
                <a:r>
                  <a:rPr lang="en-US" sz="900" b="1"/>
                  <a:t>Other</a:t>
                </a:r>
              </a:p>
            </p:txBody>
          </p:sp>
          <p:sp>
            <p:nvSpPr>
              <p:cNvPr id="25" name="TextBox 24"/>
              <p:cNvSpPr txBox="1"/>
              <p:nvPr/>
            </p:nvSpPr>
            <p:spPr>
              <a:xfrm>
                <a:off x="1061363" y="2131244"/>
                <a:ext cx="770795" cy="249206"/>
              </a:xfrm>
              <a:prstGeom prst="rect">
                <a:avLst/>
              </a:prstGeom>
              <a:noFill/>
            </p:spPr>
            <p:txBody>
              <a:bodyPr wrap="none" lIns="76819" tIns="38409" rIns="76819" bIns="38409" rtlCol="0">
                <a:noAutofit/>
              </a:bodyPr>
              <a:lstStyle/>
              <a:p>
                <a:pPr algn="ctr"/>
                <a:r>
                  <a:rPr lang="en-US" sz="900" b="1"/>
                  <a:t>SOAP</a:t>
                </a:r>
              </a:p>
            </p:txBody>
          </p:sp>
          <p:pic>
            <p:nvPicPr>
              <p:cNvPr id="26" name="Picture 18" descr="D:\users\minie\Desktop\JSON.sh-600x600.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001758" y="1762167"/>
                <a:ext cx="296168" cy="297133"/>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395153" y="1765031"/>
                <a:ext cx="290460" cy="291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001758" y="2493142"/>
                <a:ext cx="253711" cy="254537"/>
              </a:xfrm>
              <a:prstGeom prst="rect">
                <a:avLst/>
              </a:prstGeom>
            </p:spPr>
          </p:pic>
          <p:pic>
            <p:nvPicPr>
              <p:cNvPr id="29" name="Picture 8" descr="http://logok.org/wp-content/uploads/2014/06/IBM-logo-blue.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287902" y="2409438"/>
                <a:ext cx="375819" cy="207374"/>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2010711" y="2134249"/>
                <a:ext cx="250221" cy="243196"/>
              </a:xfrm>
              <a:prstGeom prst="rect">
                <a:avLst/>
              </a:prstGeom>
            </p:spPr>
          </p:pic>
          <p:pic>
            <p:nvPicPr>
              <p:cNvPr id="31" name="Picture 10" descr="http://java.techygeekshome.info/wp-content/uploads/2016/02/java-logo.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2314803" y="2615841"/>
                <a:ext cx="375819" cy="230702"/>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Rectangle 31"/>
              <p:cNvSpPr/>
              <p:nvPr/>
            </p:nvSpPr>
            <p:spPr>
              <a:xfrm>
                <a:off x="2697212" y="2473350"/>
                <a:ext cx="394714" cy="264521"/>
              </a:xfrm>
              <a:prstGeom prst="rect">
                <a:avLst/>
              </a:prstGeom>
            </p:spPr>
            <p:txBody>
              <a:bodyPr wrap="square" lIns="76819" tIns="38409" rIns="76819" bIns="38409">
                <a:spAutoFit/>
              </a:bodyPr>
              <a:lstStyle/>
              <a:p>
                <a:r>
                  <a:rPr lang="en-US" sz="13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1" name="Straight Connector 40"/>
              <p:cNvCxnSpPr/>
              <p:nvPr/>
            </p:nvCxnSpPr>
            <p:spPr>
              <a:xfrm flipH="1">
                <a:off x="7664338" y="1143000"/>
                <a:ext cx="552" cy="1944367"/>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07679" y="1143000"/>
                <a:ext cx="3759921" cy="276356"/>
              </a:xfrm>
              <a:prstGeom prst="rect">
                <a:avLst/>
              </a:prstGeom>
              <a:solidFill>
                <a:schemeClr val="tx2">
                  <a:lumMod val="50000"/>
                </a:schemeClr>
              </a:solidFill>
            </p:spPr>
            <p:txBody>
              <a:bodyPr wrap="none" lIns="76819" tIns="38409" rIns="76819" bIns="38409" rtlCol="0" anchor="ctr">
                <a:noAutofit/>
              </a:bodyPr>
              <a:lstStyle/>
              <a:p>
                <a:pPr algn="ctr"/>
                <a:r>
                  <a:rPr lang="en-US" sz="900" b="1">
                    <a:solidFill>
                      <a:schemeClr val="bg1"/>
                    </a:solidFill>
                  </a:rPr>
                  <a:t>Commercial Tools</a:t>
                </a:r>
              </a:p>
            </p:txBody>
          </p:sp>
          <p:sp>
            <p:nvSpPr>
              <p:cNvPr id="43" name="TextBox 42"/>
              <p:cNvSpPr txBox="1"/>
              <p:nvPr/>
            </p:nvSpPr>
            <p:spPr>
              <a:xfrm>
                <a:off x="7806231" y="1168814"/>
                <a:ext cx="2778297" cy="223390"/>
              </a:xfrm>
              <a:prstGeom prst="rect">
                <a:avLst/>
              </a:prstGeom>
              <a:solidFill>
                <a:schemeClr val="tx2">
                  <a:lumMod val="50000"/>
                </a:schemeClr>
              </a:solidFill>
            </p:spPr>
            <p:txBody>
              <a:bodyPr wrap="none" lIns="76819" tIns="38409" rIns="76819" bIns="38409" rtlCol="0" anchor="ctr">
                <a:noAutofit/>
              </a:bodyPr>
              <a:lstStyle/>
              <a:p>
                <a:pPr algn="ctr"/>
                <a:r>
                  <a:rPr lang="en-US" sz="900" b="1">
                    <a:solidFill>
                      <a:schemeClr val="bg1"/>
                    </a:solidFill>
                  </a:rPr>
                  <a:t>Open Source Tools</a:t>
                </a:r>
              </a:p>
            </p:txBody>
          </p:sp>
          <p:sp>
            <p:nvSpPr>
              <p:cNvPr id="44" name="TextBox 43"/>
              <p:cNvSpPr txBox="1"/>
              <p:nvPr/>
            </p:nvSpPr>
            <p:spPr>
              <a:xfrm>
                <a:off x="408432" y="1143000"/>
                <a:ext cx="3116903" cy="223390"/>
              </a:xfrm>
              <a:prstGeom prst="rect">
                <a:avLst/>
              </a:prstGeom>
              <a:solidFill>
                <a:schemeClr val="tx2">
                  <a:lumMod val="50000"/>
                </a:schemeClr>
              </a:solidFill>
            </p:spPr>
            <p:txBody>
              <a:bodyPr wrap="none" lIns="76819" tIns="38409" rIns="76819" bIns="38409" rtlCol="0" anchor="ctr">
                <a:noAutofit/>
              </a:bodyPr>
              <a:lstStyle/>
              <a:p>
                <a:pPr algn="ctr"/>
                <a:r>
                  <a:rPr lang="en-US" sz="900" b="1">
                    <a:solidFill>
                      <a:schemeClr val="bg1"/>
                    </a:solidFill>
                  </a:rPr>
                  <a:t>Technology Stack</a:t>
                </a:r>
              </a:p>
            </p:txBody>
          </p:sp>
          <p:sp>
            <p:nvSpPr>
              <p:cNvPr id="50" name="Rectangle 49"/>
              <p:cNvSpPr/>
              <p:nvPr/>
            </p:nvSpPr>
            <p:spPr>
              <a:xfrm rot="16200000">
                <a:off x="8090925" y="1542941"/>
                <a:ext cx="475282" cy="437398"/>
              </a:xfrm>
              <a:prstGeom prst="rect">
                <a:avLst/>
              </a:prstGeom>
              <a:solidFill>
                <a:srgbClr val="FFFFFF"/>
              </a:solidFill>
              <a:ln w="19050" cap="flat" cmpd="sng" algn="ctr">
                <a:solidFill>
                  <a:srgbClr val="666666">
                    <a:lumMod val="50000"/>
                  </a:srgbClr>
                </a:solidFill>
                <a:prstDash val="solid"/>
              </a:ln>
              <a:effectLst/>
            </p:spPr>
            <p:txBody>
              <a:bodyPr lIns="0" tIns="38403" rIns="153637" bIns="38403" rtlCol="0" anchor="ctr"/>
              <a:lstStyle/>
              <a:p>
                <a:pPr algn="ctr" defTabSz="768187">
                  <a:defRPr/>
                </a:pPr>
                <a:endParaRPr lang="en-US" sz="800" b="1" kern="0" noProof="1">
                  <a:solidFill>
                    <a:srgbClr val="666666">
                      <a:lumMod val="50000"/>
                    </a:srgbClr>
                  </a:solidFill>
                  <a:latin typeface="Arial"/>
                </a:endParaRPr>
              </a:p>
            </p:txBody>
          </p:sp>
          <p:sp>
            <p:nvSpPr>
              <p:cNvPr id="55" name="Rectangle 54"/>
              <p:cNvSpPr/>
              <p:nvPr/>
            </p:nvSpPr>
            <p:spPr>
              <a:xfrm rot="16200000">
                <a:off x="3388976" y="1912771"/>
                <a:ext cx="1069366" cy="319384"/>
              </a:xfrm>
              <a:prstGeom prst="rect">
                <a:avLst/>
              </a:prstGeom>
              <a:solidFill>
                <a:srgbClr val="FFFFFF"/>
              </a:solidFill>
              <a:ln w="19050" cap="flat" cmpd="sng" algn="ctr">
                <a:solidFill>
                  <a:srgbClr val="666666">
                    <a:lumMod val="50000"/>
                  </a:srgbClr>
                </a:solidFill>
                <a:prstDash val="solid"/>
              </a:ln>
              <a:effectLst/>
            </p:spPr>
            <p:txBody>
              <a:bodyPr lIns="0" tIns="38403" rIns="153637" bIns="38403" rtlCol="0" anchor="ctr"/>
              <a:lstStyle/>
              <a:p>
                <a:pPr algn="ctr" defTabSz="768187">
                  <a:defRPr/>
                </a:pPr>
                <a:r>
                  <a:rPr lang="en-US" sz="800" b="1" kern="0" noProof="1">
                    <a:solidFill>
                      <a:srgbClr val="666666">
                        <a:lumMod val="50000"/>
                      </a:srgbClr>
                    </a:solidFill>
                    <a:latin typeface="Arial"/>
                  </a:rPr>
                  <a:t>HP  UFT</a:t>
                </a:r>
              </a:p>
            </p:txBody>
          </p:sp>
          <p:pic>
            <p:nvPicPr>
              <p:cNvPr id="56" name="Picture 55"/>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801054" y="1704201"/>
                <a:ext cx="183930" cy="184644"/>
              </a:xfrm>
              <a:prstGeom prst="rect">
                <a:avLst/>
              </a:prstGeom>
            </p:spPr>
          </p:pic>
          <p:sp>
            <p:nvSpPr>
              <p:cNvPr id="57" name="Rectangle 56"/>
              <p:cNvSpPr/>
              <p:nvPr/>
            </p:nvSpPr>
            <p:spPr>
              <a:xfrm rot="16200000">
                <a:off x="4193504" y="1951545"/>
                <a:ext cx="1242424" cy="319384"/>
              </a:xfrm>
              <a:prstGeom prst="rect">
                <a:avLst/>
              </a:prstGeom>
              <a:solidFill>
                <a:srgbClr val="FFFFFF"/>
              </a:solidFill>
              <a:ln w="19050" cap="flat" cmpd="sng" algn="ctr">
                <a:solidFill>
                  <a:srgbClr val="666666">
                    <a:lumMod val="50000"/>
                  </a:srgbClr>
                </a:solidFill>
                <a:prstDash val="solid"/>
              </a:ln>
              <a:effectLst/>
            </p:spPr>
            <p:txBody>
              <a:bodyPr lIns="0" tIns="38403" rIns="460912" bIns="38403" rtlCol="0" anchor="ctr"/>
              <a:lstStyle/>
              <a:p>
                <a:pPr defTabSz="768187">
                  <a:defRPr/>
                </a:pPr>
                <a:r>
                  <a:rPr lang="en-US" sz="800" b="1" kern="0" noProof="1">
                    <a:solidFill>
                      <a:srgbClr val="666666">
                        <a:lumMod val="50000"/>
                      </a:srgbClr>
                    </a:solidFill>
                    <a:latin typeface="Arial"/>
                  </a:rPr>
                  <a:t>Tricentis </a:t>
                </a:r>
              </a:p>
              <a:p>
                <a:pPr defTabSz="768187">
                  <a:defRPr/>
                </a:pPr>
                <a:r>
                  <a:rPr lang="en-US" sz="800" b="1" kern="0" noProof="1">
                    <a:solidFill>
                      <a:srgbClr val="666666">
                        <a:lumMod val="50000"/>
                      </a:srgbClr>
                    </a:solidFill>
                    <a:latin typeface="Arial"/>
                  </a:rPr>
                  <a:t>Tosca</a:t>
                </a:r>
              </a:p>
            </p:txBody>
          </p:sp>
          <p:sp>
            <p:nvSpPr>
              <p:cNvPr id="58" name="Rectangle 57"/>
              <p:cNvSpPr/>
              <p:nvPr/>
            </p:nvSpPr>
            <p:spPr>
              <a:xfrm rot="16200000">
                <a:off x="3830156" y="1917118"/>
                <a:ext cx="1078061" cy="319384"/>
              </a:xfrm>
              <a:prstGeom prst="rect">
                <a:avLst/>
              </a:prstGeom>
              <a:solidFill>
                <a:srgbClr val="FFFFFF"/>
              </a:solidFill>
              <a:ln w="19050" cap="flat" cmpd="sng" algn="ctr">
                <a:solidFill>
                  <a:srgbClr val="666666">
                    <a:lumMod val="50000"/>
                  </a:srgbClr>
                </a:solidFill>
                <a:prstDash val="solid"/>
              </a:ln>
              <a:effectLst/>
            </p:spPr>
            <p:txBody>
              <a:bodyPr lIns="0" tIns="38403" rIns="460912" bIns="38403" rtlCol="0" anchor="ctr"/>
              <a:lstStyle/>
              <a:p>
                <a:pPr defTabSz="768187">
                  <a:defRPr/>
                </a:pPr>
                <a:r>
                  <a:rPr lang="en-US" sz="800" b="1" kern="0" noProof="1">
                    <a:solidFill>
                      <a:srgbClr val="666666">
                        <a:lumMod val="50000"/>
                      </a:srgbClr>
                    </a:solidFill>
                    <a:latin typeface="Arial"/>
                  </a:rPr>
                  <a:t>Worksoft </a:t>
                </a:r>
              </a:p>
              <a:p>
                <a:pPr defTabSz="768187">
                  <a:defRPr/>
                </a:pPr>
                <a:r>
                  <a:rPr lang="en-US" sz="800" b="1" kern="0" noProof="1">
                    <a:solidFill>
                      <a:srgbClr val="666666">
                        <a:lumMod val="50000"/>
                      </a:srgbClr>
                    </a:solidFill>
                    <a:latin typeface="Arial"/>
                  </a:rPr>
                  <a:t>Certify</a:t>
                </a:r>
              </a:p>
            </p:txBody>
          </p:sp>
          <p:pic>
            <p:nvPicPr>
              <p:cNvPr id="61" name="Picture 6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rot="16200000">
                <a:off x="4098799" y="1804276"/>
                <a:ext cx="581996" cy="79962"/>
              </a:xfrm>
              <a:prstGeom prst="rect">
                <a:avLst/>
              </a:prstGeom>
            </p:spPr>
          </p:pic>
          <p:pic>
            <p:nvPicPr>
              <p:cNvPr id="63" name="Picture 62"/>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rot="16200000">
                <a:off x="4524136" y="1807033"/>
                <a:ext cx="635186" cy="96682"/>
              </a:xfrm>
              <a:prstGeom prst="rect">
                <a:avLst/>
              </a:prstGeom>
            </p:spPr>
          </p:pic>
          <p:sp>
            <p:nvSpPr>
              <p:cNvPr id="67" name="Rectangle 66"/>
              <p:cNvSpPr/>
              <p:nvPr/>
            </p:nvSpPr>
            <p:spPr>
              <a:xfrm rot="16200000">
                <a:off x="4860040" y="1857959"/>
                <a:ext cx="1081630" cy="416745"/>
              </a:xfrm>
              <a:prstGeom prst="rect">
                <a:avLst/>
              </a:prstGeom>
              <a:solidFill>
                <a:srgbClr val="FFFFFF"/>
              </a:solidFill>
              <a:ln w="19050" cap="flat" cmpd="sng" algn="ctr">
                <a:solidFill>
                  <a:srgbClr val="666666">
                    <a:lumMod val="50000"/>
                  </a:srgbClr>
                </a:solidFill>
                <a:prstDash val="solid"/>
              </a:ln>
              <a:effectLst/>
            </p:spPr>
            <p:txBody>
              <a:bodyPr lIns="0" tIns="38403" rIns="230456" bIns="38403" rtlCol="0" anchor="ctr"/>
              <a:lstStyle/>
              <a:p>
                <a:pPr algn="ctr" defTabSz="768187">
                  <a:defRPr/>
                </a:pPr>
                <a:r>
                  <a:rPr lang="en-US" sz="800" b="1" kern="0" noProof="1">
                    <a:solidFill>
                      <a:srgbClr val="666666">
                        <a:lumMod val="50000"/>
                      </a:srgbClr>
                    </a:solidFill>
                    <a:latin typeface="Arial"/>
                  </a:rPr>
                  <a:t>CA DevTest</a:t>
                </a:r>
              </a:p>
            </p:txBody>
          </p:sp>
          <p:sp>
            <p:nvSpPr>
              <p:cNvPr id="68" name="Rectangle 67"/>
              <p:cNvSpPr/>
              <p:nvPr/>
            </p:nvSpPr>
            <p:spPr>
              <a:xfrm rot="16200000">
                <a:off x="5339648" y="1857959"/>
                <a:ext cx="1081630" cy="416745"/>
              </a:xfrm>
              <a:prstGeom prst="rect">
                <a:avLst/>
              </a:prstGeom>
              <a:solidFill>
                <a:srgbClr val="FFFFFF"/>
              </a:solidFill>
              <a:ln w="19050" cap="flat" cmpd="sng" algn="ctr">
                <a:solidFill>
                  <a:srgbClr val="666666">
                    <a:lumMod val="50000"/>
                  </a:srgbClr>
                </a:solidFill>
                <a:prstDash val="solid"/>
              </a:ln>
              <a:effectLst/>
            </p:spPr>
            <p:txBody>
              <a:bodyPr lIns="0" tIns="38403" rIns="230456" bIns="38403" rtlCol="0" anchor="ctr"/>
              <a:lstStyle/>
              <a:p>
                <a:pPr algn="ctr" defTabSz="768187">
                  <a:defRPr/>
                </a:pPr>
                <a:r>
                  <a:rPr lang="en-US" sz="800" b="1" kern="0" noProof="1">
                    <a:solidFill>
                      <a:srgbClr val="666666">
                        <a:lumMod val="50000"/>
                      </a:srgbClr>
                    </a:solidFill>
                    <a:latin typeface="Arial"/>
                  </a:rPr>
                  <a:t>IBM RIT</a:t>
                </a:r>
              </a:p>
            </p:txBody>
          </p:sp>
          <p:sp>
            <p:nvSpPr>
              <p:cNvPr id="69" name="Rectangle 68"/>
              <p:cNvSpPr/>
              <p:nvPr/>
            </p:nvSpPr>
            <p:spPr>
              <a:xfrm rot="16200000">
                <a:off x="5819258" y="1857958"/>
                <a:ext cx="1081630" cy="416745"/>
              </a:xfrm>
              <a:prstGeom prst="rect">
                <a:avLst/>
              </a:prstGeom>
              <a:solidFill>
                <a:srgbClr val="FFFFFF"/>
              </a:solidFill>
              <a:ln w="19050" cap="flat" cmpd="sng" algn="ctr">
                <a:solidFill>
                  <a:srgbClr val="666666">
                    <a:lumMod val="50000"/>
                  </a:srgbClr>
                </a:solidFill>
                <a:prstDash val="solid"/>
              </a:ln>
              <a:effectLst/>
            </p:spPr>
            <p:txBody>
              <a:bodyPr lIns="0" tIns="38403" rIns="230456" bIns="38403" rtlCol="0" anchor="ctr"/>
              <a:lstStyle/>
              <a:p>
                <a:pPr algn="ctr" defTabSz="768187">
                  <a:defRPr/>
                </a:pPr>
                <a:r>
                  <a:rPr lang="en-US" sz="800" b="1" kern="0" noProof="1">
                    <a:solidFill>
                      <a:srgbClr val="666666">
                        <a:lumMod val="50000"/>
                      </a:srgbClr>
                    </a:solidFill>
                    <a:latin typeface="Arial"/>
                  </a:rPr>
                  <a:t>Parasoft SOATest</a:t>
                </a:r>
              </a:p>
            </p:txBody>
          </p:sp>
          <p:sp>
            <p:nvSpPr>
              <p:cNvPr id="70" name="Rectangle 69"/>
              <p:cNvSpPr/>
              <p:nvPr/>
            </p:nvSpPr>
            <p:spPr>
              <a:xfrm rot="16200000">
                <a:off x="6397740" y="1759089"/>
                <a:ext cx="860910" cy="393762"/>
              </a:xfrm>
              <a:prstGeom prst="rect">
                <a:avLst/>
              </a:prstGeom>
              <a:solidFill>
                <a:srgbClr val="FFFFFF"/>
              </a:solidFill>
              <a:ln w="19050" cap="flat" cmpd="sng" algn="ctr">
                <a:solidFill>
                  <a:srgbClr val="666666">
                    <a:lumMod val="50000"/>
                  </a:srgbClr>
                </a:solidFill>
                <a:prstDash val="solid"/>
              </a:ln>
              <a:effectLst/>
            </p:spPr>
            <p:txBody>
              <a:bodyPr lIns="0" tIns="38403" rIns="230456" bIns="38403" rtlCol="0" anchor="ctr"/>
              <a:lstStyle/>
              <a:p>
                <a:pPr algn="ctr" defTabSz="768187">
                  <a:defRPr/>
                </a:pPr>
                <a:r>
                  <a:rPr lang="en-US" sz="800" b="1" kern="0" noProof="1">
                    <a:solidFill>
                      <a:srgbClr val="666666">
                        <a:lumMod val="50000"/>
                      </a:srgbClr>
                    </a:solidFill>
                    <a:latin typeface="Arial"/>
                  </a:rPr>
                  <a:t>Ready! API</a:t>
                </a:r>
              </a:p>
            </p:txBody>
          </p:sp>
          <p:pic>
            <p:nvPicPr>
              <p:cNvPr id="72" name="Picture 71"/>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5244118" y="1553259"/>
                <a:ext cx="313473" cy="280137"/>
              </a:xfrm>
              <a:prstGeom prst="rect">
                <a:avLst/>
              </a:prstGeom>
            </p:spPr>
          </p:pic>
          <p:pic>
            <p:nvPicPr>
              <p:cNvPr id="73" name="Picture 72"/>
              <p:cNvPicPr>
                <a:picLocks noChangeAspect="1"/>
              </p:cNvPicPr>
              <p:nvPr/>
            </p:nvPicPr>
            <p:blipFill rotWithShape="1">
              <a:blip r:embed="rId12" cstate="print">
                <a:extLst>
                  <a:ext uri="{28A0092B-C50C-407E-A947-70E740481C1C}">
                    <a14:useLocalDpi xmlns:a14="http://schemas.microsoft.com/office/drawing/2010/main"/>
                  </a:ext>
                </a:extLst>
              </a:blip>
              <a:srcRect/>
              <a:stretch/>
            </p:blipFill>
            <p:spPr>
              <a:xfrm rot="16200000">
                <a:off x="5694437" y="1631561"/>
                <a:ext cx="372055" cy="215455"/>
              </a:xfrm>
              <a:prstGeom prst="rect">
                <a:avLst/>
              </a:prstGeom>
            </p:spPr>
          </p:pic>
          <p:pic>
            <p:nvPicPr>
              <p:cNvPr id="74" name="Picture 73"/>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a:off x="6237941" y="1553260"/>
                <a:ext cx="244267" cy="301882"/>
              </a:xfrm>
              <a:prstGeom prst="rect">
                <a:avLst/>
              </a:prstGeom>
            </p:spPr>
          </p:pic>
          <p:pic>
            <p:nvPicPr>
              <p:cNvPr id="75" name="Picture 74"/>
              <p:cNvPicPr>
                <a:picLocks noChangeAspect="1"/>
              </p:cNvPicPr>
              <p:nvPr/>
            </p:nvPicPr>
            <p:blipFill>
              <a:blip r:embed="rId14"/>
              <a:stretch>
                <a:fillRect/>
              </a:stretch>
            </p:blipFill>
            <p:spPr>
              <a:xfrm>
                <a:off x="6711532" y="1553260"/>
                <a:ext cx="233326" cy="229906"/>
              </a:xfrm>
              <a:prstGeom prst="rect">
                <a:avLst/>
              </a:prstGeom>
            </p:spPr>
          </p:pic>
          <p:pic>
            <p:nvPicPr>
              <p:cNvPr id="79" name="Picture 78"/>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8155908" y="1568160"/>
                <a:ext cx="363454" cy="386963"/>
              </a:xfrm>
              <a:prstGeom prst="rect">
                <a:avLst/>
              </a:prstGeom>
            </p:spPr>
          </p:pic>
          <p:cxnSp>
            <p:nvCxnSpPr>
              <p:cNvPr id="114" name="Straight Connector 113"/>
              <p:cNvCxnSpPr/>
              <p:nvPr/>
            </p:nvCxnSpPr>
            <p:spPr>
              <a:xfrm flipH="1">
                <a:off x="3584669" y="1106167"/>
                <a:ext cx="9436" cy="198120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123" name="Group 122"/>
          <p:cNvGrpSpPr/>
          <p:nvPr/>
        </p:nvGrpSpPr>
        <p:grpSpPr>
          <a:xfrm>
            <a:off x="7325554" y="1642341"/>
            <a:ext cx="426232" cy="1014016"/>
            <a:chOff x="2711144" y="3890447"/>
            <a:chExt cx="426232" cy="1014016"/>
          </a:xfrm>
        </p:grpSpPr>
        <p:sp>
          <p:nvSpPr>
            <p:cNvPr id="122" name="Rectangle 121"/>
            <p:cNvSpPr/>
            <p:nvPr/>
          </p:nvSpPr>
          <p:spPr>
            <a:xfrm>
              <a:off x="2711144" y="3890447"/>
              <a:ext cx="426232" cy="101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20" name="Picture 119"/>
            <p:cNvPicPr>
              <a:picLocks noChangeAspect="1"/>
            </p:cNvPicPr>
            <p:nvPr/>
          </p:nvPicPr>
          <p:blipFill>
            <a:blip r:embed="rId16"/>
            <a:stretch>
              <a:fillRect/>
            </a:stretch>
          </p:blipFill>
          <p:spPr>
            <a:xfrm>
              <a:off x="2711144" y="3998269"/>
              <a:ext cx="349927" cy="349927"/>
            </a:xfrm>
            <a:prstGeom prst="rect">
              <a:avLst/>
            </a:prstGeom>
          </p:spPr>
        </p:pic>
        <p:sp>
          <p:nvSpPr>
            <p:cNvPr id="121" name="TextBox 120"/>
            <p:cNvSpPr txBox="1"/>
            <p:nvPr/>
          </p:nvSpPr>
          <p:spPr>
            <a:xfrm rot="16200000">
              <a:off x="2642679" y="4409936"/>
              <a:ext cx="486856" cy="323165"/>
            </a:xfrm>
            <a:prstGeom prst="rect">
              <a:avLst/>
            </a:prstGeom>
            <a:noFill/>
          </p:spPr>
          <p:txBody>
            <a:bodyPr wrap="square" lIns="0" tIns="0" rIns="0" bIns="45720" rtlCol="0">
              <a:spAutoFit/>
            </a:bodyPr>
            <a:lstStyle/>
            <a:p>
              <a:r>
                <a:rPr lang="en-US" sz="900" dirty="0"/>
                <a:t>HTTP </a:t>
              </a:r>
            </a:p>
            <a:p>
              <a:r>
                <a:rPr lang="en-US" sz="900" dirty="0"/>
                <a:t>Master</a:t>
              </a:r>
            </a:p>
          </p:txBody>
        </p:sp>
      </p:grpSp>
      <p:grpSp>
        <p:nvGrpSpPr>
          <p:cNvPr id="133" name="Group 132"/>
          <p:cNvGrpSpPr/>
          <p:nvPr/>
        </p:nvGrpSpPr>
        <p:grpSpPr>
          <a:xfrm>
            <a:off x="9002252" y="1624252"/>
            <a:ext cx="426232" cy="1014016"/>
            <a:chOff x="2637960" y="3830155"/>
            <a:chExt cx="426232" cy="1014016"/>
          </a:xfrm>
        </p:grpSpPr>
        <p:pic>
          <p:nvPicPr>
            <p:cNvPr id="124" name="Picture 123"/>
            <p:cNvPicPr>
              <a:picLocks noChangeAspect="1"/>
            </p:cNvPicPr>
            <p:nvPr/>
          </p:nvPicPr>
          <p:blipFill>
            <a:blip r:embed="rId17"/>
            <a:stretch>
              <a:fillRect/>
            </a:stretch>
          </p:blipFill>
          <p:spPr>
            <a:xfrm>
              <a:off x="2664461" y="3860062"/>
              <a:ext cx="348965" cy="348965"/>
            </a:xfrm>
            <a:prstGeom prst="rect">
              <a:avLst/>
            </a:prstGeom>
          </p:spPr>
        </p:pic>
        <p:grpSp>
          <p:nvGrpSpPr>
            <p:cNvPr id="125" name="Group 124"/>
            <p:cNvGrpSpPr/>
            <p:nvPr/>
          </p:nvGrpSpPr>
          <p:grpSpPr>
            <a:xfrm>
              <a:off x="2637960" y="3830155"/>
              <a:ext cx="426232" cy="1014016"/>
              <a:chOff x="2711144" y="3890447"/>
              <a:chExt cx="426232" cy="1014016"/>
            </a:xfrm>
          </p:grpSpPr>
          <p:sp>
            <p:nvSpPr>
              <p:cNvPr id="126" name="Rectangle 125"/>
              <p:cNvSpPr/>
              <p:nvPr/>
            </p:nvSpPr>
            <p:spPr>
              <a:xfrm>
                <a:off x="2711144" y="3890447"/>
                <a:ext cx="426232" cy="101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8" name="TextBox 127"/>
              <p:cNvSpPr txBox="1"/>
              <p:nvPr/>
            </p:nvSpPr>
            <p:spPr>
              <a:xfrm rot="16200000">
                <a:off x="2642679" y="4409936"/>
                <a:ext cx="486856" cy="323165"/>
              </a:xfrm>
              <a:prstGeom prst="rect">
                <a:avLst/>
              </a:prstGeom>
              <a:noFill/>
            </p:spPr>
            <p:txBody>
              <a:bodyPr wrap="square" lIns="0" tIns="0" rIns="0" bIns="45720" rtlCol="0">
                <a:spAutoFit/>
              </a:bodyPr>
              <a:lstStyle/>
              <a:p>
                <a:r>
                  <a:rPr lang="en-US" sz="900" dirty="0"/>
                  <a:t>REST-</a:t>
                </a:r>
              </a:p>
              <a:p>
                <a:r>
                  <a:rPr lang="en-US" sz="900" dirty="0"/>
                  <a:t>assured</a:t>
                </a:r>
              </a:p>
            </p:txBody>
          </p:sp>
        </p:grpSp>
      </p:grpSp>
      <p:grpSp>
        <p:nvGrpSpPr>
          <p:cNvPr id="139" name="Group 138"/>
          <p:cNvGrpSpPr/>
          <p:nvPr/>
        </p:nvGrpSpPr>
        <p:grpSpPr>
          <a:xfrm>
            <a:off x="9593780" y="1637546"/>
            <a:ext cx="426232" cy="1014016"/>
            <a:chOff x="1861849" y="3490770"/>
            <a:chExt cx="426232" cy="1014016"/>
          </a:xfrm>
        </p:grpSpPr>
        <p:sp>
          <p:nvSpPr>
            <p:cNvPr id="135" name="Rectangle 134"/>
            <p:cNvSpPr/>
            <p:nvPr/>
          </p:nvSpPr>
          <p:spPr>
            <a:xfrm>
              <a:off x="1861849" y="3490770"/>
              <a:ext cx="426232" cy="101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38" name="Picture 137"/>
            <p:cNvPicPr>
              <a:picLocks noChangeAspect="1"/>
            </p:cNvPicPr>
            <p:nvPr/>
          </p:nvPicPr>
          <p:blipFill>
            <a:blip r:embed="rId18"/>
            <a:stretch>
              <a:fillRect/>
            </a:stretch>
          </p:blipFill>
          <p:spPr>
            <a:xfrm rot="16200000">
              <a:off x="1749240" y="3857753"/>
              <a:ext cx="691611" cy="237879"/>
            </a:xfrm>
            <a:prstGeom prst="rect">
              <a:avLst/>
            </a:prstGeom>
          </p:spPr>
        </p:pic>
      </p:grpSp>
      <p:sp>
        <p:nvSpPr>
          <p:cNvPr id="143" name="TextBox 142"/>
          <p:cNvSpPr txBox="1"/>
          <p:nvPr/>
        </p:nvSpPr>
        <p:spPr>
          <a:xfrm>
            <a:off x="609600" y="3598380"/>
            <a:ext cx="10550525" cy="2508379"/>
          </a:xfrm>
          <a:prstGeom prst="rect">
            <a:avLst/>
          </a:prstGeom>
          <a:noFill/>
        </p:spPr>
        <p:txBody>
          <a:bodyPr wrap="square" lIns="0" tIns="0" rIns="0" bIns="45720" rtlCol="0" anchor="t">
            <a:spAutoFit/>
          </a:bodyPr>
          <a:lstStyle/>
          <a:p>
            <a:pPr marL="342900" indent="-342900">
              <a:buFont typeface="Arial" panose="020B0604020202020204" pitchFamily="34" charset="0"/>
              <a:buChar char="•"/>
            </a:pPr>
            <a:r>
              <a:rPr lang="en-US" sz="2000" dirty="0"/>
              <a:t>API testing has wide range of open source &amp; commercial tools for automation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Tosca and worksoft are next generation automation tools supports scriptless/no-coding API automation.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With open source tools - Batch execution and automation requires more technical skill compared to commercial tools</a:t>
            </a:r>
          </a:p>
          <a:p>
            <a:pPr marL="342900" indent="-342900">
              <a:buFont typeface="Arial" panose="020B0604020202020204" pitchFamily="34" charset="0"/>
              <a:buChar char="•"/>
            </a:pPr>
            <a:endParaRPr lang="en-US" sz="2000" dirty="0"/>
          </a:p>
        </p:txBody>
      </p:sp>
      <p:grpSp>
        <p:nvGrpSpPr>
          <p:cNvPr id="147" name="Group 146"/>
          <p:cNvGrpSpPr/>
          <p:nvPr/>
        </p:nvGrpSpPr>
        <p:grpSpPr>
          <a:xfrm>
            <a:off x="6214299" y="2801032"/>
            <a:ext cx="1447801" cy="341932"/>
            <a:chOff x="1610070" y="4800600"/>
            <a:chExt cx="1447801" cy="402682"/>
          </a:xfrm>
        </p:grpSpPr>
        <p:sp>
          <p:nvSpPr>
            <p:cNvPr id="144" name="Rectangle 143"/>
            <p:cNvSpPr/>
            <p:nvPr/>
          </p:nvSpPr>
          <p:spPr>
            <a:xfrm rot="16200000">
              <a:off x="2132630" y="4278040"/>
              <a:ext cx="402682" cy="1447801"/>
            </a:xfrm>
            <a:prstGeom prst="rect">
              <a:avLst/>
            </a:prstGeom>
            <a:solidFill>
              <a:srgbClr val="FFFFFF"/>
            </a:solidFill>
            <a:ln w="19050" cap="flat" cmpd="sng" algn="ctr">
              <a:solidFill>
                <a:srgbClr val="666666">
                  <a:lumMod val="50000"/>
                </a:srgbClr>
              </a:solidFill>
              <a:prstDash val="solid"/>
            </a:ln>
            <a:effectLst/>
          </p:spPr>
          <p:txBody>
            <a:bodyPr lIns="0" tIns="38403" rIns="153637" bIns="38403" rtlCol="0" anchor="ctr"/>
            <a:lstStyle/>
            <a:p>
              <a:pPr algn="ctr" defTabSz="768187">
                <a:defRPr/>
              </a:pPr>
              <a:endParaRPr lang="en-US" sz="800" b="1" kern="0" noProof="1">
                <a:solidFill>
                  <a:srgbClr val="666666">
                    <a:lumMod val="50000"/>
                  </a:srgbClr>
                </a:solidFill>
                <a:latin typeface="Arial"/>
              </a:endParaRPr>
            </a:p>
          </p:txBody>
        </p:sp>
        <p:pic>
          <p:nvPicPr>
            <p:cNvPr id="145" name="Picture 144"/>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2637960" y="4816320"/>
              <a:ext cx="352413" cy="375208"/>
            </a:xfrm>
            <a:prstGeom prst="rect">
              <a:avLst/>
            </a:prstGeom>
          </p:spPr>
        </p:pic>
        <p:sp>
          <p:nvSpPr>
            <p:cNvPr id="146" name="TextBox 145"/>
            <p:cNvSpPr txBox="1"/>
            <p:nvPr/>
          </p:nvSpPr>
          <p:spPr>
            <a:xfrm>
              <a:off x="1728220" y="4923890"/>
              <a:ext cx="841306" cy="217475"/>
            </a:xfrm>
            <a:prstGeom prst="rect">
              <a:avLst/>
            </a:prstGeom>
            <a:noFill/>
          </p:spPr>
          <p:txBody>
            <a:bodyPr wrap="square" lIns="0" tIns="0" rIns="0" bIns="45720" rtlCol="0">
              <a:spAutoFit/>
            </a:bodyPr>
            <a:lstStyle/>
            <a:p>
              <a:r>
                <a:rPr lang="en-US" sz="900" b="1" dirty="0"/>
                <a:t>Ready UI Pro</a:t>
              </a:r>
            </a:p>
          </p:txBody>
        </p:sp>
      </p:grpSp>
      <p:sp>
        <p:nvSpPr>
          <p:cNvPr id="148" name="TextBox 147"/>
          <p:cNvSpPr txBox="1"/>
          <p:nvPr/>
        </p:nvSpPr>
        <p:spPr>
          <a:xfrm>
            <a:off x="661512" y="6200507"/>
            <a:ext cx="10446335" cy="215444"/>
          </a:xfrm>
          <a:prstGeom prst="rect">
            <a:avLst/>
          </a:prstGeom>
          <a:noFill/>
        </p:spPr>
        <p:txBody>
          <a:bodyPr wrap="square" lIns="0" tIns="0" rIns="0" bIns="45720" rtlCol="0">
            <a:spAutoFit/>
          </a:bodyPr>
          <a:lstStyle/>
          <a:p>
            <a:r>
              <a:rPr lang="en-US" sz="1050" dirty="0"/>
              <a:t>* Above list of tools are popular tools but not complete list</a:t>
            </a:r>
          </a:p>
        </p:txBody>
      </p:sp>
      <p:pic>
        <p:nvPicPr>
          <p:cNvPr id="6" name="Picture 5">
            <a:extLst>
              <a:ext uri="{FF2B5EF4-FFF2-40B4-BE49-F238E27FC236}">
                <a16:creationId xmlns:a16="http://schemas.microsoft.com/office/drawing/2014/main" id="{16CD0024-F694-448D-B947-6A735F50E30E}"/>
              </a:ext>
            </a:extLst>
          </p:cNvPr>
          <p:cNvPicPr>
            <a:picLocks noChangeAspect="1"/>
          </p:cNvPicPr>
          <p:nvPr/>
        </p:nvPicPr>
        <p:blipFill>
          <a:blip r:embed="rId19"/>
          <a:stretch>
            <a:fillRect/>
          </a:stretch>
        </p:blipFill>
        <p:spPr>
          <a:xfrm rot="16200000">
            <a:off x="9943161" y="1934184"/>
            <a:ext cx="1010177" cy="424580"/>
          </a:xfrm>
          <a:prstGeom prst="rect">
            <a:avLst/>
          </a:prstGeom>
          <a:ln>
            <a:solidFill>
              <a:schemeClr val="tx1"/>
            </a:solidFill>
          </a:ln>
        </p:spPr>
      </p:pic>
      <p:sp>
        <p:nvSpPr>
          <p:cNvPr id="8" name="Date Placeholder 7">
            <a:extLst>
              <a:ext uri="{FF2B5EF4-FFF2-40B4-BE49-F238E27FC236}">
                <a16:creationId xmlns:a16="http://schemas.microsoft.com/office/drawing/2014/main" id="{6E5C85F4-95BD-43AE-A2FB-84A9A5E23B23}"/>
              </a:ext>
            </a:extLst>
          </p:cNvPr>
          <p:cNvSpPr>
            <a:spLocks noGrp="1"/>
          </p:cNvSpPr>
          <p:nvPr>
            <p:ph type="dt" sz="half" idx="10"/>
          </p:nvPr>
        </p:nvSpPr>
        <p:spPr/>
        <p:txBody>
          <a:bodyPr/>
          <a:lstStyle/>
          <a:p>
            <a:r>
              <a:rPr lang="en-US"/>
              <a:t>13 April 2020</a:t>
            </a:r>
          </a:p>
        </p:txBody>
      </p:sp>
      <p:sp>
        <p:nvSpPr>
          <p:cNvPr id="9" name="Footer Placeholder 8">
            <a:extLst>
              <a:ext uri="{FF2B5EF4-FFF2-40B4-BE49-F238E27FC236}">
                <a16:creationId xmlns:a16="http://schemas.microsoft.com/office/drawing/2014/main" id="{C495FF55-22FC-41C2-B201-6883F4352086}"/>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381448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630D0F4-C6D3-4EBD-9BED-6843DFE85BAE}"/>
              </a:ext>
            </a:extLst>
          </p:cNvPr>
          <p:cNvSpPr>
            <a:spLocks noGrp="1"/>
          </p:cNvSpPr>
          <p:nvPr>
            <p:ph type="body" sz="quarter" idx="13"/>
          </p:nvPr>
        </p:nvSpPr>
        <p:spPr/>
        <p:txBody>
          <a:bodyPr/>
          <a:lstStyle/>
          <a:p>
            <a:endParaRPr lang="en-US"/>
          </a:p>
        </p:txBody>
      </p:sp>
      <p:sp>
        <p:nvSpPr>
          <p:cNvPr id="8" name="Subtitle 7">
            <a:extLst>
              <a:ext uri="{FF2B5EF4-FFF2-40B4-BE49-F238E27FC236}">
                <a16:creationId xmlns:a16="http://schemas.microsoft.com/office/drawing/2014/main" id="{F417BC6B-4F58-4B8D-A5BA-7F3BE38849E1}"/>
              </a:ext>
            </a:extLst>
          </p:cNvPr>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a:latin typeface="Arial" panose="020B0604020202020204" pitchFamily="34" charset="0"/>
                <a:cs typeface="Arial" panose="020B0604020202020204" pitchFamily="34" charset="0"/>
              </a:rPr>
              <a:t>Automation strategy</a:t>
            </a:r>
          </a:p>
        </p:txBody>
      </p:sp>
      <p:graphicFrame>
        <p:nvGraphicFramePr>
          <p:cNvPr id="7" name="Content Placeholder 6"/>
          <p:cNvGraphicFramePr>
            <a:graphicFrameLocks noGrp="1"/>
          </p:cNvGraphicFramePr>
          <p:nvPr>
            <p:ph sz="quarter" idx="4294967295"/>
            <p:extLst>
              <p:ext uri="{D42A27DB-BD31-4B8C-83A1-F6EECF244321}">
                <p14:modId xmlns:p14="http://schemas.microsoft.com/office/powerpoint/2010/main" val="3749080682"/>
              </p:ext>
            </p:extLst>
          </p:nvPr>
        </p:nvGraphicFramePr>
        <p:xfrm>
          <a:off x="463067" y="868680"/>
          <a:ext cx="11410950" cy="2476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nvGraphicFramePr>
        <p:xfrm>
          <a:off x="1828800" y="3512820"/>
          <a:ext cx="7162800" cy="2286000"/>
        </p:xfrm>
        <a:graphic>
          <a:graphicData uri="http://schemas.openxmlformats.org/drawingml/2006/table">
            <a:tbl>
              <a:tblPr firstRow="1" firstCol="1" bandRow="1">
                <a:tableStyleId>{5C22544A-7EE6-4342-B048-85BDC9FD1C3A}</a:tableStyleId>
              </a:tblPr>
              <a:tblGrid>
                <a:gridCol w="3036136">
                  <a:extLst>
                    <a:ext uri="{9D8B030D-6E8A-4147-A177-3AD203B41FA5}">
                      <a16:colId xmlns:a16="http://schemas.microsoft.com/office/drawing/2014/main" val="1215098329"/>
                    </a:ext>
                  </a:extLst>
                </a:gridCol>
                <a:gridCol w="1231064">
                  <a:extLst>
                    <a:ext uri="{9D8B030D-6E8A-4147-A177-3AD203B41FA5}">
                      <a16:colId xmlns:a16="http://schemas.microsoft.com/office/drawing/2014/main" val="207149410"/>
                    </a:ext>
                  </a:extLst>
                </a:gridCol>
                <a:gridCol w="1219200">
                  <a:extLst>
                    <a:ext uri="{9D8B030D-6E8A-4147-A177-3AD203B41FA5}">
                      <a16:colId xmlns:a16="http://schemas.microsoft.com/office/drawing/2014/main" val="1307553976"/>
                    </a:ext>
                  </a:extLst>
                </a:gridCol>
                <a:gridCol w="914400">
                  <a:extLst>
                    <a:ext uri="{9D8B030D-6E8A-4147-A177-3AD203B41FA5}">
                      <a16:colId xmlns:a16="http://schemas.microsoft.com/office/drawing/2014/main" val="2429387690"/>
                    </a:ext>
                  </a:extLst>
                </a:gridCol>
                <a:gridCol w="762000">
                  <a:extLst>
                    <a:ext uri="{9D8B030D-6E8A-4147-A177-3AD203B41FA5}">
                      <a16:colId xmlns:a16="http://schemas.microsoft.com/office/drawing/2014/main" val="3964667727"/>
                    </a:ext>
                  </a:extLst>
                </a:gridCol>
              </a:tblGrid>
              <a:tr h="190500">
                <a:tc>
                  <a:txBody>
                    <a:bodyPr/>
                    <a:lstStyle/>
                    <a:p>
                      <a:pPr marL="0" marR="0">
                        <a:spcBef>
                          <a:spcPts val="0"/>
                        </a:spcBef>
                        <a:spcAft>
                          <a:spcPts val="0"/>
                        </a:spcAft>
                      </a:pPr>
                      <a:r>
                        <a:rPr lang="en-US" sz="1100" dirty="0">
                          <a:effectLst/>
                        </a:rPr>
                        <a:t>Milestone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Responsible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Accountable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Consulted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Informed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99085096"/>
                  </a:ext>
                </a:extLst>
              </a:tr>
              <a:tr h="190500">
                <a:tc>
                  <a:txBody>
                    <a:bodyPr/>
                    <a:lstStyle/>
                    <a:p>
                      <a:pPr marL="0" marR="0">
                        <a:spcBef>
                          <a:spcPts val="0"/>
                        </a:spcBef>
                        <a:spcAft>
                          <a:spcPts val="0"/>
                        </a:spcAft>
                      </a:pPr>
                      <a:r>
                        <a:rPr lang="en-US" sz="1100" dirty="0">
                          <a:effectLst/>
                        </a:rPr>
                        <a:t>Automation requirements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dirty="0">
                          <a:effectLst/>
                        </a:rPr>
                        <a:t>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dirty="0">
                          <a:effectLst/>
                        </a:rPr>
                        <a:t>BA, 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0321393"/>
                  </a:ext>
                </a:extLst>
              </a:tr>
              <a:tr h="190500">
                <a:tc>
                  <a:txBody>
                    <a:bodyPr/>
                    <a:lstStyle/>
                    <a:p>
                      <a:pPr marL="0" marR="0">
                        <a:spcBef>
                          <a:spcPts val="0"/>
                        </a:spcBef>
                        <a:spcAft>
                          <a:spcPts val="0"/>
                        </a:spcAft>
                      </a:pPr>
                      <a:r>
                        <a:rPr lang="en-US" sz="1100" dirty="0">
                          <a:effectLst/>
                        </a:rPr>
                        <a:t>Automation goals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BA,AE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6379843"/>
                  </a:ext>
                </a:extLst>
              </a:tr>
              <a:tr h="190500">
                <a:tc>
                  <a:txBody>
                    <a:bodyPr/>
                    <a:lstStyle/>
                    <a:p>
                      <a:pPr marL="0" marR="0">
                        <a:spcBef>
                          <a:spcPts val="0"/>
                        </a:spcBef>
                        <a:spcAft>
                          <a:spcPts val="0"/>
                        </a:spcAft>
                      </a:pPr>
                      <a:r>
                        <a:rPr lang="en-US" sz="1100" dirty="0">
                          <a:effectLst/>
                        </a:rPr>
                        <a:t>Automation deliverables List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BA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17442936"/>
                  </a:ext>
                </a:extLst>
              </a:tr>
              <a:tr h="190500">
                <a:tc>
                  <a:txBody>
                    <a:bodyPr/>
                    <a:lstStyle/>
                    <a:p>
                      <a:pPr marL="0" marR="0">
                        <a:spcBef>
                          <a:spcPts val="0"/>
                        </a:spcBef>
                        <a:spcAft>
                          <a:spcPts val="0"/>
                        </a:spcAft>
                      </a:pPr>
                      <a:r>
                        <a:rPr lang="en-US" sz="1100" dirty="0">
                          <a:effectLst/>
                        </a:rPr>
                        <a:t>Automation estimates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endParaRPr lang="en-US" sz="10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9456866"/>
                  </a:ext>
                </a:extLst>
              </a:tr>
              <a:tr h="190500">
                <a:tc>
                  <a:txBody>
                    <a:bodyPr/>
                    <a:lstStyle/>
                    <a:p>
                      <a:pPr marL="0" marR="0">
                        <a:spcBef>
                          <a:spcPts val="0"/>
                        </a:spcBef>
                        <a:spcAft>
                          <a:spcPts val="0"/>
                        </a:spcAft>
                      </a:pPr>
                      <a:r>
                        <a:rPr lang="en-US" sz="1100" dirty="0">
                          <a:effectLst/>
                        </a:rPr>
                        <a:t>Automation manual test cases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BA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 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11709023"/>
                  </a:ext>
                </a:extLst>
              </a:tr>
              <a:tr h="190500">
                <a:tc>
                  <a:txBody>
                    <a:bodyPr/>
                    <a:lstStyle/>
                    <a:p>
                      <a:pPr marL="0" marR="0">
                        <a:spcBef>
                          <a:spcPts val="0"/>
                        </a:spcBef>
                        <a:spcAft>
                          <a:spcPts val="0"/>
                        </a:spcAft>
                      </a:pPr>
                      <a:r>
                        <a:rPr lang="en-US" sz="1100" dirty="0">
                          <a:effectLst/>
                        </a:rPr>
                        <a:t>Automation risks and define mitigations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a:t>
                      </a:r>
                      <a:r>
                        <a:rPr lang="en-US" sz="1100" baseline="0" dirty="0">
                          <a:effectLst/>
                        </a:rPr>
                        <a:t> 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BA, 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52804328"/>
                  </a:ext>
                </a:extLst>
              </a:tr>
              <a:tr h="190500">
                <a:tc>
                  <a:txBody>
                    <a:bodyPr/>
                    <a:lstStyle/>
                    <a:p>
                      <a:pPr marL="0" marR="0">
                        <a:spcBef>
                          <a:spcPts val="0"/>
                        </a:spcBef>
                        <a:spcAft>
                          <a:spcPts val="0"/>
                        </a:spcAft>
                      </a:pPr>
                      <a:r>
                        <a:rPr lang="en-US" sz="1100" dirty="0">
                          <a:effectLst/>
                        </a:rPr>
                        <a:t>Environment requirements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T, 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BA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22540642"/>
                  </a:ext>
                </a:extLst>
              </a:tr>
              <a:tr h="190500">
                <a:tc>
                  <a:txBody>
                    <a:bodyPr/>
                    <a:lstStyle/>
                    <a:p>
                      <a:pPr marL="0" marR="0">
                        <a:spcBef>
                          <a:spcPts val="0"/>
                        </a:spcBef>
                        <a:spcAft>
                          <a:spcPts val="0"/>
                        </a:spcAft>
                      </a:pPr>
                      <a:r>
                        <a:rPr lang="en-US" sz="1100" dirty="0">
                          <a:effectLst/>
                        </a:rPr>
                        <a:t>Automation Plan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 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BA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38664479"/>
                  </a:ext>
                </a:extLst>
              </a:tr>
              <a:tr h="190500">
                <a:tc>
                  <a:txBody>
                    <a:bodyPr/>
                    <a:lstStyle/>
                    <a:p>
                      <a:pPr marL="0" marR="0">
                        <a:spcBef>
                          <a:spcPts val="0"/>
                        </a:spcBef>
                        <a:spcAft>
                          <a:spcPts val="0"/>
                        </a:spcAft>
                      </a:pPr>
                      <a:r>
                        <a:rPr lang="en-US" sz="1100" dirty="0">
                          <a:effectLst/>
                        </a:rPr>
                        <a:t>Automation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 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BA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91874486"/>
                  </a:ext>
                </a:extLst>
              </a:tr>
              <a:tr h="190500">
                <a:tc>
                  <a:txBody>
                    <a:bodyPr/>
                    <a:lstStyle/>
                    <a:p>
                      <a:pPr marL="0" marR="0">
                        <a:spcBef>
                          <a:spcPts val="0"/>
                        </a:spcBef>
                        <a:spcAft>
                          <a:spcPts val="0"/>
                        </a:spcAft>
                      </a:pPr>
                      <a:r>
                        <a:rPr lang="en-US" sz="1100" dirty="0">
                          <a:effectLst/>
                        </a:rPr>
                        <a:t>Automation Suite Review and Sign off</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FPT, AE,</a:t>
                      </a:r>
                      <a:r>
                        <a:rPr lang="en-US" sz="1100" baseline="0" dirty="0">
                          <a:effectLst/>
                        </a:rPr>
                        <a:t> T </a:t>
                      </a:r>
                      <a:r>
                        <a:rPr lang="en-US" sz="1100" dirty="0">
                          <a:effectLst/>
                        </a:rPr>
                        <a:t>, BA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35748937"/>
                  </a:ext>
                </a:extLst>
              </a:tr>
              <a:tr h="190500">
                <a:tc>
                  <a:txBody>
                    <a:bodyPr/>
                    <a:lstStyle/>
                    <a:p>
                      <a:pPr marL="0" marR="0">
                        <a:spcBef>
                          <a:spcPts val="0"/>
                        </a:spcBef>
                        <a:spcAft>
                          <a:spcPts val="0"/>
                        </a:spcAft>
                      </a:pPr>
                      <a:r>
                        <a:rPr lang="en-GB" sz="1100" dirty="0">
                          <a:effectLst/>
                        </a:rPr>
                        <a:t>Track progress &amp; manage issues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AA, T AE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BA</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01089829"/>
                  </a:ext>
                </a:extLst>
              </a:tr>
            </a:tbl>
          </a:graphicData>
        </a:graphic>
      </p:graphicFrame>
      <p:sp>
        <p:nvSpPr>
          <p:cNvPr id="6" name="Rectangle 5"/>
          <p:cNvSpPr/>
          <p:nvPr/>
        </p:nvSpPr>
        <p:spPr>
          <a:xfrm>
            <a:off x="1447800" y="5876786"/>
            <a:ext cx="7315200" cy="215444"/>
          </a:xfrm>
          <a:prstGeom prst="rect">
            <a:avLst/>
          </a:prstGeom>
        </p:spPr>
        <p:txBody>
          <a:bodyPr wrap="square">
            <a:spAutoFit/>
          </a:bodyPr>
          <a:lstStyle/>
          <a:p>
            <a:pPr indent="274320">
              <a:spcBef>
                <a:spcPts val="400"/>
              </a:spcBef>
              <a:spcAft>
                <a:spcPts val="400"/>
              </a:spcAft>
            </a:pPr>
            <a:r>
              <a:rPr lang="en-GB" sz="800" dirty="0">
                <a:latin typeface="Calibri" panose="020F0502020204030204" pitchFamily="34" charset="0"/>
                <a:ea typeface="Times New Roman" panose="02020603050405020304" pitchFamily="18" charset="0"/>
                <a:cs typeface="Times New Roman" panose="02020603050405020304" pitchFamily="18" charset="0"/>
              </a:rPr>
              <a:t>*AA – Automation architect, AL – Automation Lead, BA – Business Analyst, T - Tester, AE – Automation Engineer, FPT – Functional and project team </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18FDF627-8710-4AD7-83BE-DD1CE746C17E}"/>
              </a:ext>
            </a:extLst>
          </p:cNvPr>
          <p:cNvSpPr>
            <a:spLocks noGrp="1"/>
          </p:cNvSpPr>
          <p:nvPr>
            <p:ph type="dt" sz="half" idx="10"/>
          </p:nvPr>
        </p:nvSpPr>
        <p:spPr/>
        <p:txBody>
          <a:bodyPr/>
          <a:lstStyle/>
          <a:p>
            <a:r>
              <a:rPr lang="en-US"/>
              <a:t>13 April 2020</a:t>
            </a:r>
          </a:p>
        </p:txBody>
      </p:sp>
      <p:sp>
        <p:nvSpPr>
          <p:cNvPr id="11" name="Footer Placeholder 10">
            <a:extLst>
              <a:ext uri="{FF2B5EF4-FFF2-40B4-BE49-F238E27FC236}">
                <a16:creationId xmlns:a16="http://schemas.microsoft.com/office/drawing/2014/main" id="{09C7ACD7-ECB8-4A43-B508-8F9435686100}"/>
              </a:ext>
            </a:extLst>
          </p:cNvPr>
          <p:cNvSpPr>
            <a:spLocks noGrp="1"/>
          </p:cNvSpPr>
          <p:nvPr>
            <p:ph type="ftr" sz="quarter" idx="11"/>
          </p:nvPr>
        </p:nvSpPr>
        <p:spPr/>
        <p:txBody>
          <a:bodyPr/>
          <a:lstStyle/>
          <a:p>
            <a:r>
              <a:rPr lang="en-US"/>
              <a:t>Test Automation</a:t>
            </a:r>
          </a:p>
        </p:txBody>
      </p:sp>
    </p:spTree>
    <p:extLst>
      <p:ext uri="{BB962C8B-B14F-4D97-AF65-F5344CB8AC3E}">
        <p14:creationId xmlns:p14="http://schemas.microsoft.com/office/powerpoint/2010/main" val="3582107906"/>
      </p:ext>
    </p:extLst>
  </p:cSld>
  <p:clrMapOvr>
    <a:masterClrMapping/>
  </p:clrMapOvr>
</p:sld>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2" ma:contentTypeDescription="Create a new document." ma:contentTypeScope="" ma:versionID="974dfa480e83b5ec04d28d57185c8fc0">
  <xsd:schema xmlns:xsd="http://www.w3.org/2001/XMLSchema" xmlns:xs="http://www.w3.org/2001/XMLSchema" xmlns:p="http://schemas.microsoft.com/office/2006/metadata/properties" xmlns:ns2="ffa1a2d8-ace4-49fd-b33c-1041352ab9e4" targetNamespace="http://schemas.microsoft.com/office/2006/metadata/properties" ma:root="true" ma:fieldsID="f121f6905c8d250cb4e73b22950033d8" ns2:_="">
    <xsd:import namespace="ffa1a2d8-ace4-49fd-b33c-1041352ab9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5BFD28-CE26-4F6E-84C4-0C7480F4F727}"/>
</file>

<file path=customXml/itemProps2.xml><?xml version="1.0" encoding="utf-8"?>
<ds:datastoreItem xmlns:ds="http://schemas.openxmlformats.org/officeDocument/2006/customXml" ds:itemID="{8A4CA583-65FB-4CB2-8479-B885C1EEBE0D}">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ba9d453-e847-4fbf-8534-f90f788e049a"/>
    <ds:schemaRef ds:uri="http://purl.org/dc/elements/1.1/"/>
    <ds:schemaRef ds:uri="http://schemas.microsoft.com/office/2006/metadata/properties"/>
    <ds:schemaRef ds:uri="075e2cdc-077e-4505-bf01-984002671eed"/>
    <ds:schemaRef ds:uri="http://www.w3.org/XML/1998/namespace"/>
  </ds:schemaRefs>
</ds:datastoreItem>
</file>

<file path=customXml/itemProps3.xml><?xml version="1.0" encoding="utf-8"?>
<ds:datastoreItem xmlns:ds="http://schemas.openxmlformats.org/officeDocument/2006/customXml" ds:itemID="{2BE43A03-4E06-4B94-A9B1-087DC08BE4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04_G_PPT_Template_16.9</Template>
  <TotalTime>667</TotalTime>
  <Words>3178</Words>
  <Application>Microsoft Office PowerPoint</Application>
  <PresentationFormat>Widescreen</PresentationFormat>
  <Paragraphs>583</Paragraphs>
  <Slides>45</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 Regular</vt:lpstr>
      <vt:lpstr>Lucida Grande</vt:lpstr>
      <vt:lpstr>Open Sans</vt:lpstr>
      <vt:lpstr>arial</vt:lpstr>
      <vt:lpstr>arial</vt:lpstr>
      <vt:lpstr>Calibri</vt:lpstr>
      <vt:lpstr>Courier New</vt:lpstr>
      <vt:lpstr>Times New Roman</vt:lpstr>
      <vt:lpstr>Trebuchet MS</vt:lpstr>
      <vt:lpstr>Wingdings</vt:lpstr>
      <vt:lpstr>04_G_PPT_Template_16.9</vt:lpstr>
      <vt:lpstr>Test Automation</vt:lpstr>
      <vt:lpstr>PowerPoint Presentation</vt:lpstr>
      <vt:lpstr>PowerPoint Presentation</vt:lpstr>
      <vt:lpstr>API test automation</vt:lpstr>
      <vt:lpstr>API types</vt:lpstr>
      <vt:lpstr>API testing</vt:lpstr>
      <vt:lpstr>API Testing - types</vt:lpstr>
      <vt:lpstr>API test Automation - tools</vt:lpstr>
      <vt:lpstr>Automation strategy</vt:lpstr>
      <vt:lpstr>Service virtualization</vt:lpstr>
      <vt:lpstr>PowerPoint Presentation</vt:lpstr>
      <vt:lpstr>What is Postman?</vt:lpstr>
      <vt:lpstr>Postman Features</vt:lpstr>
      <vt:lpstr>Postman Collections</vt:lpstr>
      <vt:lpstr>Exercise 1 – a. Install postman</vt:lpstr>
      <vt:lpstr>Exercise 1 - Test an sample API</vt:lpstr>
      <vt:lpstr>PowerPoint Presentation</vt:lpstr>
      <vt:lpstr>Create test cases in Postman </vt:lpstr>
      <vt:lpstr>Add authentication</vt:lpstr>
      <vt:lpstr>Global variable and environment variable</vt:lpstr>
      <vt:lpstr>Javascript</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Exercise 2 - Create test cases and collection</vt:lpstr>
      <vt:lpstr>PowerPoint Presentation</vt:lpstr>
      <vt:lpstr>DevOps - Continuous Testing</vt:lpstr>
      <vt:lpstr>Summary</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Kwok, Jeffrey</dc:creator>
  <cp:lastModifiedBy>Kwok, Jeffrey</cp:lastModifiedBy>
  <cp:revision>2</cp:revision>
  <dcterms:created xsi:type="dcterms:W3CDTF">2019-09-02T06:16:48Z</dcterms:created>
  <dcterms:modified xsi:type="dcterms:W3CDTF">2020-03-16T04:26:38Z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0x01010017BCF753C9CCAD4BB7002EFF7B16FFCA</vt:lpwstr>
  </property>
</Properties>
</file>