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67"/>
  </p:notesMasterIdLst>
  <p:handoutMasterIdLst>
    <p:handoutMasterId r:id="rId68"/>
  </p:handoutMasterIdLst>
  <p:sldIdLst>
    <p:sldId id="305" r:id="rId5"/>
    <p:sldId id="306" r:id="rId6"/>
    <p:sldId id="329" r:id="rId7"/>
    <p:sldId id="330" r:id="rId8"/>
    <p:sldId id="331" r:id="rId9"/>
    <p:sldId id="332" r:id="rId10"/>
    <p:sldId id="333" r:id="rId11"/>
    <p:sldId id="337" r:id="rId12"/>
    <p:sldId id="338" r:id="rId13"/>
    <p:sldId id="336" r:id="rId14"/>
    <p:sldId id="334" r:id="rId15"/>
    <p:sldId id="352" r:id="rId16"/>
    <p:sldId id="353" r:id="rId17"/>
    <p:sldId id="354" r:id="rId18"/>
    <p:sldId id="364" r:id="rId19"/>
    <p:sldId id="356" r:id="rId20"/>
    <p:sldId id="365" r:id="rId21"/>
    <p:sldId id="363" r:id="rId22"/>
    <p:sldId id="355" r:id="rId23"/>
    <p:sldId id="360" r:id="rId24"/>
    <p:sldId id="361" r:id="rId25"/>
    <p:sldId id="362" r:id="rId26"/>
    <p:sldId id="357" r:id="rId27"/>
    <p:sldId id="358" r:id="rId28"/>
    <p:sldId id="359" r:id="rId29"/>
    <p:sldId id="335" r:id="rId30"/>
    <p:sldId id="342" r:id="rId31"/>
    <p:sldId id="343" r:id="rId32"/>
    <p:sldId id="373" r:id="rId33"/>
    <p:sldId id="308" r:id="rId34"/>
    <p:sldId id="324" r:id="rId35"/>
    <p:sldId id="325" r:id="rId36"/>
    <p:sldId id="326" r:id="rId37"/>
    <p:sldId id="374" r:id="rId38"/>
    <p:sldId id="375" r:id="rId39"/>
    <p:sldId id="376" r:id="rId40"/>
    <p:sldId id="377" r:id="rId41"/>
    <p:sldId id="378" r:id="rId42"/>
    <p:sldId id="339" r:id="rId43"/>
    <p:sldId id="340" r:id="rId44"/>
    <p:sldId id="341" r:id="rId45"/>
    <p:sldId id="344" r:id="rId46"/>
    <p:sldId id="345" r:id="rId47"/>
    <p:sldId id="348" r:id="rId48"/>
    <p:sldId id="371" r:id="rId49"/>
    <p:sldId id="349" r:id="rId50"/>
    <p:sldId id="366" r:id="rId51"/>
    <p:sldId id="367" r:id="rId52"/>
    <p:sldId id="368" r:id="rId53"/>
    <p:sldId id="369" r:id="rId54"/>
    <p:sldId id="370" r:id="rId55"/>
    <p:sldId id="379" r:id="rId56"/>
    <p:sldId id="380" r:id="rId57"/>
    <p:sldId id="381" r:id="rId58"/>
    <p:sldId id="382" r:id="rId59"/>
    <p:sldId id="346" r:id="rId60"/>
    <p:sldId id="347" r:id="rId61"/>
    <p:sldId id="372" r:id="rId62"/>
    <p:sldId id="351" r:id="rId63"/>
    <p:sldId id="350" r:id="rId64"/>
    <p:sldId id="327" r:id="rId65"/>
    <p:sldId id="328" r:id="rId66"/>
  </p:sldIdLst>
  <p:sldSz cx="9144000" cy="5143500" type="screen16x9"/>
  <p:notesSz cx="6858000" cy="9144000"/>
  <p:defaultTextStyle>
    <a:defPPr>
      <a:defRPr lang="it-IT"/>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28">
          <p15:clr>
            <a:srgbClr val="A4A3A4"/>
          </p15:clr>
        </p15:guide>
        <p15:guide id="2" pos="550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D1E20"/>
    <a:srgbClr val="DF4133"/>
    <a:srgbClr val="E73139"/>
    <a:srgbClr val="D22D32"/>
    <a:srgbClr val="7F7F7F"/>
    <a:srgbClr val="AF0819"/>
    <a:srgbClr val="BD0D22"/>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D11CF88-6F62-40E9-8237-CC1ED1BF488B}" v="42" dt="2020-03-24T09:36:46.720"/>
    <p1510:client id="{965071A1-F3CA-440C-B1EB-44FE4F3F9923}" v="2" dt="2020-03-24T10:42:43.06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6549" autoAdjust="0"/>
  </p:normalViewPr>
  <p:slideViewPr>
    <p:cSldViewPr snapToGrid="0">
      <p:cViewPr varScale="1">
        <p:scale>
          <a:sx n="92" d="100"/>
          <a:sy n="92" d="100"/>
        </p:scale>
        <p:origin x="1190" y="34"/>
      </p:cViewPr>
      <p:guideLst>
        <p:guide orient="horz" pos="2828"/>
        <p:guide pos="550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handoutMaster" Target="handoutMasters/handoutMaster1.xml"/><Relationship Id="rId7" Type="http://schemas.openxmlformats.org/officeDocument/2006/relationships/slide" Target="slides/slide3.xml"/><Relationship Id="rId71"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61" Type="http://schemas.openxmlformats.org/officeDocument/2006/relationships/slide" Target="slides/slide57.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notesMaster" Target="notesMasters/notesMaster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wok, Jeffrey" userId="S::jeffrey.kwok_accenture.com#ext#@generalihk.onmicrosoft.com::fbec0761-eb99-44b1-8af3-ab907abe7c2d" providerId="AD" clId="Web-{6D11CF88-6F62-40E9-8237-CC1ED1BF488B}"/>
    <pc:docChg chg="modSld">
      <pc:chgData name="Kwok, Jeffrey" userId="S::jeffrey.kwok_accenture.com#ext#@generalihk.onmicrosoft.com::fbec0761-eb99-44b1-8af3-ab907abe7c2d" providerId="AD" clId="Web-{6D11CF88-6F62-40E9-8237-CC1ED1BF488B}" dt="2020-03-24T09:36:46.720" v="36" actId="20577"/>
      <pc:docMkLst>
        <pc:docMk/>
      </pc:docMkLst>
      <pc:sldChg chg="modSp">
        <pc:chgData name="Kwok, Jeffrey" userId="S::jeffrey.kwok_accenture.com#ext#@generalihk.onmicrosoft.com::fbec0761-eb99-44b1-8af3-ab907abe7c2d" providerId="AD" clId="Web-{6D11CF88-6F62-40E9-8237-CC1ED1BF488B}" dt="2020-03-24T09:36:46.720" v="36" actId="20577"/>
        <pc:sldMkLst>
          <pc:docMk/>
          <pc:sldMk cId="2491746424" sldId="335"/>
        </pc:sldMkLst>
        <pc:spChg chg="mod">
          <ac:chgData name="Kwok, Jeffrey" userId="S::jeffrey.kwok_accenture.com#ext#@generalihk.onmicrosoft.com::fbec0761-eb99-44b1-8af3-ab907abe7c2d" providerId="AD" clId="Web-{6D11CF88-6F62-40E9-8237-CC1ED1BF488B}" dt="2020-03-24T09:36:46.720" v="36" actId="20577"/>
          <ac:spMkLst>
            <pc:docMk/>
            <pc:sldMk cId="2491746424" sldId="335"/>
            <ac:spMk id="16" creationId="{BD17276C-D2C4-4255-B1AB-6EAFB481F288}"/>
          </ac:spMkLst>
        </pc:spChg>
      </pc:sldChg>
      <pc:sldChg chg="modSp">
        <pc:chgData name="Kwok, Jeffrey" userId="S::jeffrey.kwok_accenture.com#ext#@generalihk.onmicrosoft.com::fbec0761-eb99-44b1-8af3-ab907abe7c2d" providerId="AD" clId="Web-{6D11CF88-6F62-40E9-8237-CC1ED1BF488B}" dt="2020-03-24T09:32:35.062" v="0" actId="20577"/>
        <pc:sldMkLst>
          <pc:docMk/>
          <pc:sldMk cId="1370692708" sldId="356"/>
        </pc:sldMkLst>
        <pc:spChg chg="mod">
          <ac:chgData name="Kwok, Jeffrey" userId="S::jeffrey.kwok_accenture.com#ext#@generalihk.onmicrosoft.com::fbec0761-eb99-44b1-8af3-ab907abe7c2d" providerId="AD" clId="Web-{6D11CF88-6F62-40E9-8237-CC1ED1BF488B}" dt="2020-03-24T09:32:35.062" v="0" actId="20577"/>
          <ac:spMkLst>
            <pc:docMk/>
            <pc:sldMk cId="1370692708" sldId="356"/>
            <ac:spMk id="10" creationId="{C0B1E4A3-82FE-46F1-8446-92DF3D1A4D80}"/>
          </ac:spMkLst>
        </pc:spChg>
      </pc:sldChg>
      <pc:sldChg chg="addSp delSp modSp">
        <pc:chgData name="Kwok, Jeffrey" userId="S::jeffrey.kwok_accenture.com#ext#@generalihk.onmicrosoft.com::fbec0761-eb99-44b1-8af3-ab907abe7c2d" providerId="AD" clId="Web-{6D11CF88-6F62-40E9-8237-CC1ED1BF488B}" dt="2020-03-24T09:36:14.704" v="28" actId="14100"/>
        <pc:sldMkLst>
          <pc:docMk/>
          <pc:sldMk cId="1125405947" sldId="359"/>
        </pc:sldMkLst>
        <pc:spChg chg="del mod">
          <ac:chgData name="Kwok, Jeffrey" userId="S::jeffrey.kwok_accenture.com#ext#@generalihk.onmicrosoft.com::fbec0761-eb99-44b1-8af3-ab907abe7c2d" providerId="AD" clId="Web-{6D11CF88-6F62-40E9-8237-CC1ED1BF488B}" dt="2020-03-24T09:36:09.438" v="26"/>
          <ac:spMkLst>
            <pc:docMk/>
            <pc:sldMk cId="1125405947" sldId="359"/>
            <ac:spMk id="3" creationId="{D5CEFC5D-D227-4931-A1BA-B82D31A8C60C}"/>
          </ac:spMkLst>
        </pc:spChg>
        <pc:spChg chg="add mod">
          <ac:chgData name="Kwok, Jeffrey" userId="S::jeffrey.kwok_accenture.com#ext#@generalihk.onmicrosoft.com::fbec0761-eb99-44b1-8af3-ab907abe7c2d" providerId="AD" clId="Web-{6D11CF88-6F62-40E9-8237-CC1ED1BF488B}" dt="2020-03-24T09:36:14.704" v="28" actId="14100"/>
          <ac:spMkLst>
            <pc:docMk/>
            <pc:sldMk cId="1125405947" sldId="359"/>
            <ac:spMk id="7" creationId="{44EBB8E6-EFAD-4163-A158-3DEFA0CCB509}"/>
          </ac:spMkLst>
        </pc:spChg>
      </pc:sldChg>
    </pc:docChg>
  </pc:docChgLst>
  <pc:docChgLst>
    <pc:chgData name="Lam, Jaicee H." userId="e5927eaa-06cd-477b-8660-03fffce8533b" providerId="ADAL" clId="{6F07804E-0800-4303-A7F9-71B39817F4AF}"/>
    <pc:docChg chg="undo custSel mod addSld delSld modSld sldOrd">
      <pc:chgData name="Lam, Jaicee H." userId="e5927eaa-06cd-477b-8660-03fffce8533b" providerId="ADAL" clId="{6F07804E-0800-4303-A7F9-71B39817F4AF}" dt="2020-03-10T09:13:26.273" v="1291" actId="20577"/>
      <pc:docMkLst>
        <pc:docMk/>
      </pc:docMkLst>
      <pc:sldChg chg="modSp">
        <pc:chgData name="Lam, Jaicee H." userId="e5927eaa-06cd-477b-8660-03fffce8533b" providerId="ADAL" clId="{6F07804E-0800-4303-A7F9-71B39817F4AF}" dt="2020-03-10T07:30:22.001" v="21" actId="20577"/>
        <pc:sldMkLst>
          <pc:docMk/>
          <pc:sldMk cId="2371777303" sldId="305"/>
        </pc:sldMkLst>
        <pc:spChg chg="mod">
          <ac:chgData name="Lam, Jaicee H." userId="e5927eaa-06cd-477b-8660-03fffce8533b" providerId="ADAL" clId="{6F07804E-0800-4303-A7F9-71B39817F4AF}" dt="2020-03-10T07:30:22.001" v="21" actId="20577"/>
          <ac:spMkLst>
            <pc:docMk/>
            <pc:sldMk cId="2371777303" sldId="305"/>
            <ac:spMk id="2" creationId="{00000000-0000-0000-0000-000000000000}"/>
          </ac:spMkLst>
        </pc:spChg>
      </pc:sldChg>
      <pc:sldChg chg="modSp">
        <pc:chgData name="Lam, Jaicee H." userId="e5927eaa-06cd-477b-8660-03fffce8533b" providerId="ADAL" clId="{6F07804E-0800-4303-A7F9-71B39817F4AF}" dt="2020-03-10T07:32:17.427" v="107" actId="20577"/>
        <pc:sldMkLst>
          <pc:docMk/>
          <pc:sldMk cId="1152484643" sldId="306"/>
        </pc:sldMkLst>
        <pc:spChg chg="mod">
          <ac:chgData name="Lam, Jaicee H." userId="e5927eaa-06cd-477b-8660-03fffce8533b" providerId="ADAL" clId="{6F07804E-0800-4303-A7F9-71B39817F4AF}" dt="2020-03-10T07:32:17.427" v="107" actId="20577"/>
          <ac:spMkLst>
            <pc:docMk/>
            <pc:sldMk cId="1152484643" sldId="306"/>
            <ac:spMk id="5" creationId="{E32E54CC-9CF9-45B8-93A0-6263EF47440B}"/>
          </ac:spMkLst>
        </pc:spChg>
      </pc:sldChg>
      <pc:sldChg chg="del">
        <pc:chgData name="Lam, Jaicee H." userId="e5927eaa-06cd-477b-8660-03fffce8533b" providerId="ADAL" clId="{6F07804E-0800-4303-A7F9-71B39817F4AF}" dt="2020-03-10T07:33:05.334" v="108" actId="2696"/>
        <pc:sldMkLst>
          <pc:docMk/>
          <pc:sldMk cId="2394793380" sldId="307"/>
        </pc:sldMkLst>
      </pc:sldChg>
      <pc:sldChg chg="del">
        <pc:chgData name="Lam, Jaicee H." userId="e5927eaa-06cd-477b-8660-03fffce8533b" providerId="ADAL" clId="{6F07804E-0800-4303-A7F9-71B39817F4AF}" dt="2020-03-10T07:33:05.363" v="109" actId="2696"/>
        <pc:sldMkLst>
          <pc:docMk/>
          <pc:sldMk cId="2705165879" sldId="308"/>
        </pc:sldMkLst>
      </pc:sldChg>
      <pc:sldChg chg="del">
        <pc:chgData name="Lam, Jaicee H." userId="e5927eaa-06cd-477b-8660-03fffce8533b" providerId="ADAL" clId="{6F07804E-0800-4303-A7F9-71B39817F4AF}" dt="2020-03-10T07:33:05.384" v="110" actId="2696"/>
        <pc:sldMkLst>
          <pc:docMk/>
          <pc:sldMk cId="2596422118" sldId="309"/>
        </pc:sldMkLst>
      </pc:sldChg>
      <pc:sldChg chg="del">
        <pc:chgData name="Lam, Jaicee H." userId="e5927eaa-06cd-477b-8660-03fffce8533b" providerId="ADAL" clId="{6F07804E-0800-4303-A7F9-71B39817F4AF}" dt="2020-03-10T07:33:05.412" v="111" actId="2696"/>
        <pc:sldMkLst>
          <pc:docMk/>
          <pc:sldMk cId="3877843034" sldId="310"/>
        </pc:sldMkLst>
      </pc:sldChg>
      <pc:sldChg chg="del">
        <pc:chgData name="Lam, Jaicee H." userId="e5927eaa-06cd-477b-8660-03fffce8533b" providerId="ADAL" clId="{6F07804E-0800-4303-A7F9-71B39817F4AF}" dt="2020-03-10T07:33:05.427" v="112" actId="2696"/>
        <pc:sldMkLst>
          <pc:docMk/>
          <pc:sldMk cId="1336483110" sldId="311"/>
        </pc:sldMkLst>
      </pc:sldChg>
      <pc:sldChg chg="del">
        <pc:chgData name="Lam, Jaicee H." userId="e5927eaa-06cd-477b-8660-03fffce8533b" providerId="ADAL" clId="{6F07804E-0800-4303-A7F9-71B39817F4AF}" dt="2020-03-10T07:33:05.446" v="113" actId="2696"/>
        <pc:sldMkLst>
          <pc:docMk/>
          <pc:sldMk cId="3021909468" sldId="312"/>
        </pc:sldMkLst>
      </pc:sldChg>
      <pc:sldChg chg="del">
        <pc:chgData name="Lam, Jaicee H." userId="e5927eaa-06cd-477b-8660-03fffce8533b" providerId="ADAL" clId="{6F07804E-0800-4303-A7F9-71B39817F4AF}" dt="2020-03-10T07:33:05.461" v="114" actId="2696"/>
        <pc:sldMkLst>
          <pc:docMk/>
          <pc:sldMk cId="2711782990" sldId="313"/>
        </pc:sldMkLst>
      </pc:sldChg>
      <pc:sldChg chg="del">
        <pc:chgData name="Lam, Jaicee H." userId="e5927eaa-06cd-477b-8660-03fffce8533b" providerId="ADAL" clId="{6F07804E-0800-4303-A7F9-71B39817F4AF}" dt="2020-03-10T07:33:05.470" v="115" actId="2696"/>
        <pc:sldMkLst>
          <pc:docMk/>
          <pc:sldMk cId="3082341385" sldId="314"/>
        </pc:sldMkLst>
      </pc:sldChg>
      <pc:sldChg chg="del">
        <pc:chgData name="Lam, Jaicee H." userId="e5927eaa-06cd-477b-8660-03fffce8533b" providerId="ADAL" clId="{6F07804E-0800-4303-A7F9-71B39817F4AF}" dt="2020-03-10T07:33:05.492" v="116" actId="2696"/>
        <pc:sldMkLst>
          <pc:docMk/>
          <pc:sldMk cId="23700907" sldId="316"/>
        </pc:sldMkLst>
      </pc:sldChg>
      <pc:sldChg chg="del">
        <pc:chgData name="Lam, Jaicee H." userId="e5927eaa-06cd-477b-8660-03fffce8533b" providerId="ADAL" clId="{6F07804E-0800-4303-A7F9-71B39817F4AF}" dt="2020-03-10T07:33:05.511" v="117" actId="2696"/>
        <pc:sldMkLst>
          <pc:docMk/>
          <pc:sldMk cId="1012632136" sldId="317"/>
        </pc:sldMkLst>
      </pc:sldChg>
      <pc:sldChg chg="del">
        <pc:chgData name="Lam, Jaicee H." userId="e5927eaa-06cd-477b-8660-03fffce8533b" providerId="ADAL" clId="{6F07804E-0800-4303-A7F9-71B39817F4AF}" dt="2020-03-10T07:33:05.533" v="118" actId="2696"/>
        <pc:sldMkLst>
          <pc:docMk/>
          <pc:sldMk cId="3499963966" sldId="318"/>
        </pc:sldMkLst>
      </pc:sldChg>
      <pc:sldChg chg="del">
        <pc:chgData name="Lam, Jaicee H." userId="e5927eaa-06cd-477b-8660-03fffce8533b" providerId="ADAL" clId="{6F07804E-0800-4303-A7F9-71B39817F4AF}" dt="2020-03-10T07:33:05.550" v="119" actId="2696"/>
        <pc:sldMkLst>
          <pc:docMk/>
          <pc:sldMk cId="1218153826" sldId="319"/>
        </pc:sldMkLst>
      </pc:sldChg>
      <pc:sldChg chg="del">
        <pc:chgData name="Lam, Jaicee H." userId="e5927eaa-06cd-477b-8660-03fffce8533b" providerId="ADAL" clId="{6F07804E-0800-4303-A7F9-71B39817F4AF}" dt="2020-03-10T07:33:05.575" v="120" actId="2696"/>
        <pc:sldMkLst>
          <pc:docMk/>
          <pc:sldMk cId="3659614919" sldId="320"/>
        </pc:sldMkLst>
      </pc:sldChg>
      <pc:sldChg chg="del">
        <pc:chgData name="Lam, Jaicee H." userId="e5927eaa-06cd-477b-8660-03fffce8533b" providerId="ADAL" clId="{6F07804E-0800-4303-A7F9-71B39817F4AF}" dt="2020-03-10T07:33:05.602" v="121" actId="2696"/>
        <pc:sldMkLst>
          <pc:docMk/>
          <pc:sldMk cId="1129021275" sldId="321"/>
        </pc:sldMkLst>
      </pc:sldChg>
      <pc:sldChg chg="del">
        <pc:chgData name="Lam, Jaicee H." userId="e5927eaa-06cd-477b-8660-03fffce8533b" providerId="ADAL" clId="{6F07804E-0800-4303-A7F9-71B39817F4AF}" dt="2020-03-10T07:33:05.620" v="122" actId="2696"/>
        <pc:sldMkLst>
          <pc:docMk/>
          <pc:sldMk cId="3814974627" sldId="322"/>
        </pc:sldMkLst>
      </pc:sldChg>
      <pc:sldChg chg="del">
        <pc:chgData name="Lam, Jaicee H." userId="e5927eaa-06cd-477b-8660-03fffce8533b" providerId="ADAL" clId="{6F07804E-0800-4303-A7F9-71B39817F4AF}" dt="2020-03-10T07:33:05.645" v="123" actId="2696"/>
        <pc:sldMkLst>
          <pc:docMk/>
          <pc:sldMk cId="1879748201" sldId="323"/>
        </pc:sldMkLst>
      </pc:sldChg>
      <pc:sldChg chg="del">
        <pc:chgData name="Lam, Jaicee H." userId="e5927eaa-06cd-477b-8660-03fffce8533b" providerId="ADAL" clId="{6F07804E-0800-4303-A7F9-71B39817F4AF}" dt="2020-03-10T07:33:05.664" v="124" actId="2696"/>
        <pc:sldMkLst>
          <pc:docMk/>
          <pc:sldMk cId="3462457897" sldId="324"/>
        </pc:sldMkLst>
      </pc:sldChg>
      <pc:sldChg chg="del">
        <pc:chgData name="Lam, Jaicee H." userId="e5927eaa-06cd-477b-8660-03fffce8533b" providerId="ADAL" clId="{6F07804E-0800-4303-A7F9-71B39817F4AF}" dt="2020-03-10T07:33:05.679" v="125" actId="2696"/>
        <pc:sldMkLst>
          <pc:docMk/>
          <pc:sldMk cId="2288293371" sldId="325"/>
        </pc:sldMkLst>
      </pc:sldChg>
      <pc:sldChg chg="del">
        <pc:chgData name="Lam, Jaicee H." userId="e5927eaa-06cd-477b-8660-03fffce8533b" providerId="ADAL" clId="{6F07804E-0800-4303-A7F9-71B39817F4AF}" dt="2020-03-10T07:33:05.695" v="126" actId="2696"/>
        <pc:sldMkLst>
          <pc:docMk/>
          <pc:sldMk cId="3599731045" sldId="326"/>
        </pc:sldMkLst>
      </pc:sldChg>
      <pc:sldChg chg="modSp add">
        <pc:chgData name="Lam, Jaicee H." userId="e5927eaa-06cd-477b-8660-03fffce8533b" providerId="ADAL" clId="{6F07804E-0800-4303-A7F9-71B39817F4AF}" dt="2020-03-10T07:33:59.524" v="156" actId="20577"/>
        <pc:sldMkLst>
          <pc:docMk/>
          <pc:sldMk cId="17455745" sldId="329"/>
        </pc:sldMkLst>
        <pc:spChg chg="mod">
          <ac:chgData name="Lam, Jaicee H." userId="e5927eaa-06cd-477b-8660-03fffce8533b" providerId="ADAL" clId="{6F07804E-0800-4303-A7F9-71B39817F4AF}" dt="2020-03-10T07:33:59.524" v="156" actId="20577"/>
          <ac:spMkLst>
            <pc:docMk/>
            <pc:sldMk cId="17455745" sldId="329"/>
            <ac:spMk id="5" creationId="{7499313F-90B7-4D09-B347-28FDFC7617F0}"/>
          </ac:spMkLst>
        </pc:spChg>
      </pc:sldChg>
      <pc:sldChg chg="modSp add">
        <pc:chgData name="Lam, Jaicee H." userId="e5927eaa-06cd-477b-8660-03fffce8533b" providerId="ADAL" clId="{6F07804E-0800-4303-A7F9-71B39817F4AF}" dt="2020-03-10T07:34:36.456" v="165" actId="12"/>
        <pc:sldMkLst>
          <pc:docMk/>
          <pc:sldMk cId="4097310227" sldId="330"/>
        </pc:sldMkLst>
        <pc:spChg chg="mod">
          <ac:chgData name="Lam, Jaicee H." userId="e5927eaa-06cd-477b-8660-03fffce8533b" providerId="ADAL" clId="{6F07804E-0800-4303-A7F9-71B39817F4AF}" dt="2020-03-10T07:34:36.456" v="165" actId="12"/>
          <ac:spMkLst>
            <pc:docMk/>
            <pc:sldMk cId="4097310227" sldId="330"/>
            <ac:spMk id="3" creationId="{8780F191-FA97-463E-B3BC-F5E34B8315C6}"/>
          </ac:spMkLst>
        </pc:spChg>
        <pc:spChg chg="mod">
          <ac:chgData name="Lam, Jaicee H." userId="e5927eaa-06cd-477b-8660-03fffce8533b" providerId="ADAL" clId="{6F07804E-0800-4303-A7F9-71B39817F4AF}" dt="2020-03-10T07:34:04.774" v="158" actId="27636"/>
          <ac:spMkLst>
            <pc:docMk/>
            <pc:sldMk cId="4097310227" sldId="330"/>
            <ac:spMk id="4" creationId="{03BA55E1-5181-4EE2-9E0B-1F8596D334F0}"/>
          </ac:spMkLst>
        </pc:spChg>
        <pc:spChg chg="mod">
          <ac:chgData name="Lam, Jaicee H." userId="e5927eaa-06cd-477b-8660-03fffce8533b" providerId="ADAL" clId="{6F07804E-0800-4303-A7F9-71B39817F4AF}" dt="2020-03-10T07:34:17.021" v="160"/>
          <ac:spMkLst>
            <pc:docMk/>
            <pc:sldMk cId="4097310227" sldId="330"/>
            <ac:spMk id="6" creationId="{30E6F226-9F28-419A-BD4E-73696B136288}"/>
          </ac:spMkLst>
        </pc:spChg>
      </pc:sldChg>
      <pc:sldChg chg="modSp add">
        <pc:chgData name="Lam, Jaicee H." userId="e5927eaa-06cd-477b-8660-03fffce8533b" providerId="ADAL" clId="{6F07804E-0800-4303-A7F9-71B39817F4AF}" dt="2020-03-10T07:35:11.852" v="178"/>
        <pc:sldMkLst>
          <pc:docMk/>
          <pc:sldMk cId="1781712087" sldId="331"/>
        </pc:sldMkLst>
        <pc:spChg chg="mod">
          <ac:chgData name="Lam, Jaicee H." userId="e5927eaa-06cd-477b-8660-03fffce8533b" providerId="ADAL" clId="{6F07804E-0800-4303-A7F9-71B39817F4AF}" dt="2020-03-10T07:35:11.852" v="178"/>
          <ac:spMkLst>
            <pc:docMk/>
            <pc:sldMk cId="1781712087" sldId="331"/>
            <ac:spMk id="3" creationId="{8780F191-FA97-463E-B3BC-F5E34B8315C6}"/>
          </ac:spMkLst>
        </pc:spChg>
        <pc:spChg chg="mod">
          <ac:chgData name="Lam, Jaicee H." userId="e5927eaa-06cd-477b-8660-03fffce8533b" providerId="ADAL" clId="{6F07804E-0800-4303-A7F9-71B39817F4AF}" dt="2020-03-10T07:35:04.216" v="176" actId="20577"/>
          <ac:spMkLst>
            <pc:docMk/>
            <pc:sldMk cId="1781712087" sldId="331"/>
            <ac:spMk id="6" creationId="{30E6F226-9F28-419A-BD4E-73696B136288}"/>
          </ac:spMkLst>
        </pc:spChg>
      </pc:sldChg>
      <pc:sldChg chg="modSp add">
        <pc:chgData name="Lam, Jaicee H." userId="e5927eaa-06cd-477b-8660-03fffce8533b" providerId="ADAL" clId="{6F07804E-0800-4303-A7F9-71B39817F4AF}" dt="2020-03-10T07:35:47.094" v="187" actId="20577"/>
        <pc:sldMkLst>
          <pc:docMk/>
          <pc:sldMk cId="1534434260" sldId="332"/>
        </pc:sldMkLst>
        <pc:spChg chg="mod">
          <ac:chgData name="Lam, Jaicee H." userId="e5927eaa-06cd-477b-8660-03fffce8533b" providerId="ADAL" clId="{6F07804E-0800-4303-A7F9-71B39817F4AF}" dt="2020-03-10T07:35:47.094" v="187" actId="20577"/>
          <ac:spMkLst>
            <pc:docMk/>
            <pc:sldMk cId="1534434260" sldId="332"/>
            <ac:spMk id="3" creationId="{8780F191-FA97-463E-B3BC-F5E34B8315C6}"/>
          </ac:spMkLst>
        </pc:spChg>
        <pc:spChg chg="mod">
          <ac:chgData name="Lam, Jaicee H." userId="e5927eaa-06cd-477b-8660-03fffce8533b" providerId="ADAL" clId="{6F07804E-0800-4303-A7F9-71B39817F4AF}" dt="2020-03-10T07:35:37.538" v="181"/>
          <ac:spMkLst>
            <pc:docMk/>
            <pc:sldMk cId="1534434260" sldId="332"/>
            <ac:spMk id="6" creationId="{30E6F226-9F28-419A-BD4E-73696B136288}"/>
          </ac:spMkLst>
        </pc:spChg>
      </pc:sldChg>
      <pc:sldChg chg="delSp modSp add">
        <pc:chgData name="Lam, Jaicee H." userId="e5927eaa-06cd-477b-8660-03fffce8533b" providerId="ADAL" clId="{6F07804E-0800-4303-A7F9-71B39817F4AF}" dt="2020-03-10T07:36:41.681" v="193" actId="478"/>
        <pc:sldMkLst>
          <pc:docMk/>
          <pc:sldMk cId="328671383" sldId="333"/>
        </pc:sldMkLst>
        <pc:spChg chg="del">
          <ac:chgData name="Lam, Jaicee H." userId="e5927eaa-06cd-477b-8660-03fffce8533b" providerId="ADAL" clId="{6F07804E-0800-4303-A7F9-71B39817F4AF}" dt="2020-03-10T07:36:41.681" v="193" actId="478"/>
          <ac:spMkLst>
            <pc:docMk/>
            <pc:sldMk cId="328671383" sldId="333"/>
            <ac:spMk id="4" creationId="{543B5DB7-8A64-4FFE-8858-502F962F620F}"/>
          </ac:spMkLst>
        </pc:spChg>
        <pc:spChg chg="mod">
          <ac:chgData name="Lam, Jaicee H." userId="e5927eaa-06cd-477b-8660-03fffce8533b" providerId="ADAL" clId="{6F07804E-0800-4303-A7F9-71B39817F4AF}" dt="2020-03-10T07:36:15.747" v="192" actId="404"/>
          <ac:spMkLst>
            <pc:docMk/>
            <pc:sldMk cId="328671383" sldId="333"/>
            <ac:spMk id="5" creationId="{5A8B3875-CB5F-4998-A3AB-92896E1023CC}"/>
          </ac:spMkLst>
        </pc:spChg>
      </pc:sldChg>
      <pc:sldChg chg="addSp modSp add">
        <pc:chgData name="Lam, Jaicee H." userId="e5927eaa-06cd-477b-8660-03fffce8533b" providerId="ADAL" clId="{6F07804E-0800-4303-A7F9-71B39817F4AF}" dt="2020-03-10T08:01:20.565" v="379" actId="20577"/>
        <pc:sldMkLst>
          <pc:docMk/>
          <pc:sldMk cId="2703509381" sldId="334"/>
        </pc:sldMkLst>
        <pc:spChg chg="mod">
          <ac:chgData name="Lam, Jaicee H." userId="e5927eaa-06cd-477b-8660-03fffce8533b" providerId="ADAL" clId="{6F07804E-0800-4303-A7F9-71B39817F4AF}" dt="2020-03-10T07:42:02.422" v="212" actId="207"/>
          <ac:spMkLst>
            <pc:docMk/>
            <pc:sldMk cId="2703509381" sldId="334"/>
            <ac:spMk id="3" creationId="{137AE182-558C-4035-BBD5-1F07AE3B4FDD}"/>
          </ac:spMkLst>
        </pc:spChg>
        <pc:spChg chg="mod">
          <ac:chgData name="Lam, Jaicee H." userId="e5927eaa-06cd-477b-8660-03fffce8533b" providerId="ADAL" clId="{6F07804E-0800-4303-A7F9-71B39817F4AF}" dt="2020-03-10T07:40:10.564" v="195" actId="27636"/>
          <ac:spMkLst>
            <pc:docMk/>
            <pc:sldMk cId="2703509381" sldId="334"/>
            <ac:spMk id="4" creationId="{DE76E7F7-7F21-405F-B53E-7681D6842E35}"/>
          </ac:spMkLst>
        </pc:spChg>
        <pc:spChg chg="mod">
          <ac:chgData name="Lam, Jaicee H." userId="e5927eaa-06cd-477b-8660-03fffce8533b" providerId="ADAL" clId="{6F07804E-0800-4303-A7F9-71B39817F4AF}" dt="2020-03-10T08:01:20.565" v="379" actId="20577"/>
          <ac:spMkLst>
            <pc:docMk/>
            <pc:sldMk cId="2703509381" sldId="334"/>
            <ac:spMk id="6" creationId="{FB8CF760-A1BB-49CF-92FE-B5000891A193}"/>
          </ac:spMkLst>
        </pc:spChg>
        <pc:picChg chg="add mod">
          <ac:chgData name="Lam, Jaicee H." userId="e5927eaa-06cd-477b-8660-03fffce8533b" providerId="ADAL" clId="{6F07804E-0800-4303-A7F9-71B39817F4AF}" dt="2020-03-10T07:41:12.993" v="206" actId="1076"/>
          <ac:picMkLst>
            <pc:docMk/>
            <pc:sldMk cId="2703509381" sldId="334"/>
            <ac:picMk id="7" creationId="{50BD31E2-0947-4018-B16D-C1BDA2178FED}"/>
          </ac:picMkLst>
        </pc:picChg>
      </pc:sldChg>
      <pc:sldChg chg="addSp delSp modSp add mod modClrScheme chgLayout">
        <pc:chgData name="Lam, Jaicee H." userId="e5927eaa-06cd-477b-8660-03fffce8533b" providerId="ADAL" clId="{6F07804E-0800-4303-A7F9-71B39817F4AF}" dt="2020-03-10T07:44:32.524" v="257" actId="20577"/>
        <pc:sldMkLst>
          <pc:docMk/>
          <pc:sldMk cId="2491746424" sldId="335"/>
        </pc:sldMkLst>
        <pc:spChg chg="mod">
          <ac:chgData name="Lam, Jaicee H." userId="e5927eaa-06cd-477b-8660-03fffce8533b" providerId="ADAL" clId="{6F07804E-0800-4303-A7F9-71B39817F4AF}" dt="2020-03-10T07:43:53.617" v="219" actId="26606"/>
          <ac:spMkLst>
            <pc:docMk/>
            <pc:sldMk cId="2491746424" sldId="335"/>
            <ac:spMk id="2" creationId="{FE5F9100-C4D0-4DD8-A5FF-3C960775F71A}"/>
          </ac:spMkLst>
        </pc:spChg>
        <pc:spChg chg="mod">
          <ac:chgData name="Lam, Jaicee H." userId="e5927eaa-06cd-477b-8660-03fffce8533b" providerId="ADAL" clId="{6F07804E-0800-4303-A7F9-71B39817F4AF}" dt="2020-03-10T07:43:53.617" v="219" actId="26606"/>
          <ac:spMkLst>
            <pc:docMk/>
            <pc:sldMk cId="2491746424" sldId="335"/>
            <ac:spMk id="3" creationId="{1EB714AA-6325-40A3-8BB7-BCE6F5A86D38}"/>
          </ac:spMkLst>
        </pc:spChg>
        <pc:spChg chg="del">
          <ac:chgData name="Lam, Jaicee H." userId="e5927eaa-06cd-477b-8660-03fffce8533b" providerId="ADAL" clId="{6F07804E-0800-4303-A7F9-71B39817F4AF}" dt="2020-03-10T07:43:45.607" v="216"/>
          <ac:spMkLst>
            <pc:docMk/>
            <pc:sldMk cId="2491746424" sldId="335"/>
            <ac:spMk id="4" creationId="{1C6DE468-574A-49EC-AFD6-A88D0BA6BF43}"/>
          </ac:spMkLst>
        </pc:spChg>
        <pc:spChg chg="del mod">
          <ac:chgData name="Lam, Jaicee H." userId="e5927eaa-06cd-477b-8660-03fffce8533b" providerId="ADAL" clId="{6F07804E-0800-4303-A7F9-71B39817F4AF}" dt="2020-03-10T07:43:45.607" v="216"/>
          <ac:spMkLst>
            <pc:docMk/>
            <pc:sldMk cId="2491746424" sldId="335"/>
            <ac:spMk id="5" creationId="{6942568F-B27C-4560-8B9B-87F5219000E9}"/>
          </ac:spMkLst>
        </pc:spChg>
        <pc:spChg chg="del">
          <ac:chgData name="Lam, Jaicee H." userId="e5927eaa-06cd-477b-8660-03fffce8533b" providerId="ADAL" clId="{6F07804E-0800-4303-A7F9-71B39817F4AF}" dt="2020-03-10T07:43:45.607" v="216"/>
          <ac:spMkLst>
            <pc:docMk/>
            <pc:sldMk cId="2491746424" sldId="335"/>
            <ac:spMk id="6" creationId="{F55E0460-F6F4-4C9F-8809-D2D59603769F}"/>
          </ac:spMkLst>
        </pc:spChg>
        <pc:spChg chg="del">
          <ac:chgData name="Lam, Jaicee H." userId="e5927eaa-06cd-477b-8660-03fffce8533b" providerId="ADAL" clId="{6F07804E-0800-4303-A7F9-71B39817F4AF}" dt="2020-03-10T07:43:45.607" v="216"/>
          <ac:spMkLst>
            <pc:docMk/>
            <pc:sldMk cId="2491746424" sldId="335"/>
            <ac:spMk id="7" creationId="{5C22F129-DEF2-47C8-84BB-B1AF5BDF48E1}"/>
          </ac:spMkLst>
        </pc:spChg>
        <pc:spChg chg="add del mod">
          <ac:chgData name="Lam, Jaicee H." userId="e5927eaa-06cd-477b-8660-03fffce8533b" providerId="ADAL" clId="{6F07804E-0800-4303-A7F9-71B39817F4AF}" dt="2020-03-10T07:43:53.617" v="219" actId="26606"/>
          <ac:spMkLst>
            <pc:docMk/>
            <pc:sldMk cId="2491746424" sldId="335"/>
            <ac:spMk id="8" creationId="{AD9F9F51-C440-4316-9349-E1C4A0DA75B4}"/>
          </ac:spMkLst>
        </pc:spChg>
        <pc:spChg chg="add del mod">
          <ac:chgData name="Lam, Jaicee H." userId="e5927eaa-06cd-477b-8660-03fffce8533b" providerId="ADAL" clId="{6F07804E-0800-4303-A7F9-71B39817F4AF}" dt="2020-03-10T07:43:53.617" v="219" actId="26606"/>
          <ac:spMkLst>
            <pc:docMk/>
            <pc:sldMk cId="2491746424" sldId="335"/>
            <ac:spMk id="9" creationId="{2EB63D52-51A3-4316-870E-A6D36C70173F}"/>
          </ac:spMkLst>
        </pc:spChg>
        <pc:spChg chg="add del mod">
          <ac:chgData name="Lam, Jaicee H." userId="e5927eaa-06cd-477b-8660-03fffce8533b" providerId="ADAL" clId="{6F07804E-0800-4303-A7F9-71B39817F4AF}" dt="2020-03-10T07:43:53.617" v="219" actId="26606"/>
          <ac:spMkLst>
            <pc:docMk/>
            <pc:sldMk cId="2491746424" sldId="335"/>
            <ac:spMk id="10" creationId="{1D870145-C138-445A-8D9C-2518922BBB67}"/>
          </ac:spMkLst>
        </pc:spChg>
        <pc:spChg chg="add mod">
          <ac:chgData name="Lam, Jaicee H." userId="e5927eaa-06cd-477b-8660-03fffce8533b" providerId="ADAL" clId="{6F07804E-0800-4303-A7F9-71B39817F4AF}" dt="2020-03-10T07:44:32.524" v="257" actId="20577"/>
          <ac:spMkLst>
            <pc:docMk/>
            <pc:sldMk cId="2491746424" sldId="335"/>
            <ac:spMk id="16" creationId="{BD17276C-D2C4-4255-B1AB-6EAFB481F288}"/>
          </ac:spMkLst>
        </pc:spChg>
        <pc:spChg chg="add del mod">
          <ac:chgData name="Lam, Jaicee H." userId="e5927eaa-06cd-477b-8660-03fffce8533b" providerId="ADAL" clId="{6F07804E-0800-4303-A7F9-71B39817F4AF}" dt="2020-03-10T07:44:00.075" v="221" actId="478"/>
          <ac:spMkLst>
            <pc:docMk/>
            <pc:sldMk cId="2491746424" sldId="335"/>
            <ac:spMk id="18" creationId="{B1C6A5DF-2D28-4776-8096-209A0873EBE1}"/>
          </ac:spMkLst>
        </pc:spChg>
        <pc:spChg chg="add mod">
          <ac:chgData name="Lam, Jaicee H." userId="e5927eaa-06cd-477b-8660-03fffce8533b" providerId="ADAL" clId="{6F07804E-0800-4303-A7F9-71B39817F4AF}" dt="2020-03-10T07:43:53.679" v="220" actId="27636"/>
          <ac:spMkLst>
            <pc:docMk/>
            <pc:sldMk cId="2491746424" sldId="335"/>
            <ac:spMk id="20" creationId="{93288546-4EED-4E10-BC9D-98161AD6EC82}"/>
          </ac:spMkLst>
        </pc:spChg>
        <pc:picChg chg="add mod">
          <ac:chgData name="Lam, Jaicee H." userId="e5927eaa-06cd-477b-8660-03fffce8533b" providerId="ADAL" clId="{6F07804E-0800-4303-A7F9-71B39817F4AF}" dt="2020-03-10T07:44:15.051" v="226" actId="1076"/>
          <ac:picMkLst>
            <pc:docMk/>
            <pc:sldMk cId="2491746424" sldId="335"/>
            <ac:picMk id="11" creationId="{6E85BBF8-CBD9-4A64-ABBE-DA7EB1229069}"/>
          </ac:picMkLst>
        </pc:picChg>
        <pc:picChg chg="add del">
          <ac:chgData name="Lam, Jaicee H." userId="e5927eaa-06cd-477b-8660-03fffce8533b" providerId="ADAL" clId="{6F07804E-0800-4303-A7F9-71B39817F4AF}" dt="2020-03-10T07:44:19.537" v="234"/>
          <ac:picMkLst>
            <pc:docMk/>
            <pc:sldMk cId="2491746424" sldId="335"/>
            <ac:picMk id="15" creationId="{9E0D7431-7973-4956-A376-8FB88A685E2E}"/>
          </ac:picMkLst>
        </pc:picChg>
      </pc:sldChg>
      <pc:sldChg chg="modSp add">
        <pc:chgData name="Lam, Jaicee H." userId="e5927eaa-06cd-477b-8660-03fffce8533b" providerId="ADAL" clId="{6F07804E-0800-4303-A7F9-71B39817F4AF}" dt="2020-03-10T07:44:48.054" v="259"/>
        <pc:sldMkLst>
          <pc:docMk/>
          <pc:sldMk cId="1594832468" sldId="336"/>
        </pc:sldMkLst>
        <pc:spChg chg="mod">
          <ac:chgData name="Lam, Jaicee H." userId="e5927eaa-06cd-477b-8660-03fffce8533b" providerId="ADAL" clId="{6F07804E-0800-4303-A7F9-71B39817F4AF}" dt="2020-03-10T07:44:48.054" v="259"/>
          <ac:spMkLst>
            <pc:docMk/>
            <pc:sldMk cId="1594832468" sldId="336"/>
            <ac:spMk id="6" creationId="{80412C0B-110D-4C99-976C-7D603B420DB0}"/>
          </ac:spMkLst>
        </pc:spChg>
      </pc:sldChg>
      <pc:sldChg chg="addSp modSp add">
        <pc:chgData name="Lam, Jaicee H." userId="e5927eaa-06cd-477b-8660-03fffce8533b" providerId="ADAL" clId="{6F07804E-0800-4303-A7F9-71B39817F4AF}" dt="2020-03-10T07:49:39.169" v="294" actId="1076"/>
        <pc:sldMkLst>
          <pc:docMk/>
          <pc:sldMk cId="3742146068" sldId="337"/>
        </pc:sldMkLst>
        <pc:spChg chg="mod">
          <ac:chgData name="Lam, Jaicee H." userId="e5927eaa-06cd-477b-8660-03fffce8533b" providerId="ADAL" clId="{6F07804E-0800-4303-A7F9-71B39817F4AF}" dt="2020-03-10T07:49:16.107" v="290" actId="14100"/>
          <ac:spMkLst>
            <pc:docMk/>
            <pc:sldMk cId="3742146068" sldId="337"/>
            <ac:spMk id="4" creationId="{D4E95314-F136-445A-9801-103BB52393E5}"/>
          </ac:spMkLst>
        </pc:spChg>
        <pc:spChg chg="mod">
          <ac:chgData name="Lam, Jaicee H." userId="e5927eaa-06cd-477b-8660-03fffce8533b" providerId="ADAL" clId="{6F07804E-0800-4303-A7F9-71B39817F4AF}" dt="2020-03-10T07:46:32.931" v="261" actId="27636"/>
          <ac:spMkLst>
            <pc:docMk/>
            <pc:sldMk cId="3742146068" sldId="337"/>
            <ac:spMk id="5" creationId="{72D70505-74C8-4CFD-8FD1-E8E2CE6ECFAF}"/>
          </ac:spMkLst>
        </pc:spChg>
        <pc:spChg chg="mod">
          <ac:chgData name="Lam, Jaicee H." userId="e5927eaa-06cd-477b-8660-03fffce8533b" providerId="ADAL" clId="{6F07804E-0800-4303-A7F9-71B39817F4AF}" dt="2020-03-10T07:46:41.890" v="262"/>
          <ac:spMkLst>
            <pc:docMk/>
            <pc:sldMk cId="3742146068" sldId="337"/>
            <ac:spMk id="7" creationId="{0ECAB85E-DA2D-43F6-958C-17707E6BB71B}"/>
          </ac:spMkLst>
        </pc:spChg>
        <pc:graphicFrameChg chg="add mod modGraphic">
          <ac:chgData name="Lam, Jaicee H." userId="e5927eaa-06cd-477b-8660-03fffce8533b" providerId="ADAL" clId="{6F07804E-0800-4303-A7F9-71B39817F4AF}" dt="2020-03-10T07:49:39.169" v="294" actId="1076"/>
          <ac:graphicFrameMkLst>
            <pc:docMk/>
            <pc:sldMk cId="3742146068" sldId="337"/>
            <ac:graphicFrameMk id="8" creationId="{4E41D7C4-DB0D-4CDE-8092-3EFB168D70DE}"/>
          </ac:graphicFrameMkLst>
        </pc:graphicFrameChg>
      </pc:sldChg>
      <pc:sldChg chg="addSp delSp modSp add mod modClrScheme chgLayout">
        <pc:chgData name="Lam, Jaicee H." userId="e5927eaa-06cd-477b-8660-03fffce8533b" providerId="ADAL" clId="{6F07804E-0800-4303-A7F9-71B39817F4AF}" dt="2020-03-10T07:50:40.055" v="307" actId="1076"/>
        <pc:sldMkLst>
          <pc:docMk/>
          <pc:sldMk cId="3964091077" sldId="338"/>
        </pc:sldMkLst>
        <pc:spChg chg="mod">
          <ac:chgData name="Lam, Jaicee H." userId="e5927eaa-06cd-477b-8660-03fffce8533b" providerId="ADAL" clId="{6F07804E-0800-4303-A7F9-71B39817F4AF}" dt="2020-03-10T07:50:17.646" v="302" actId="26606"/>
          <ac:spMkLst>
            <pc:docMk/>
            <pc:sldMk cId="3964091077" sldId="338"/>
            <ac:spMk id="2" creationId="{C7273997-EF0A-4DF6-9D87-CCD490D0D3DD}"/>
          </ac:spMkLst>
        </pc:spChg>
        <pc:spChg chg="mod">
          <ac:chgData name="Lam, Jaicee H." userId="e5927eaa-06cd-477b-8660-03fffce8533b" providerId="ADAL" clId="{6F07804E-0800-4303-A7F9-71B39817F4AF}" dt="2020-03-10T07:50:17.646" v="302" actId="26606"/>
          <ac:spMkLst>
            <pc:docMk/>
            <pc:sldMk cId="3964091077" sldId="338"/>
            <ac:spMk id="3" creationId="{BFB20209-FDD0-4A1C-8AE4-848F0F652AF1}"/>
          </ac:spMkLst>
        </pc:spChg>
        <pc:spChg chg="del">
          <ac:chgData name="Lam, Jaicee H." userId="e5927eaa-06cd-477b-8660-03fffce8533b" providerId="ADAL" clId="{6F07804E-0800-4303-A7F9-71B39817F4AF}" dt="2020-03-10T07:50:12.628" v="299"/>
          <ac:spMkLst>
            <pc:docMk/>
            <pc:sldMk cId="3964091077" sldId="338"/>
            <ac:spMk id="4" creationId="{805FF5CF-884A-4476-A3D2-205A71B0FD07}"/>
          </ac:spMkLst>
        </pc:spChg>
        <pc:spChg chg="del mod">
          <ac:chgData name="Lam, Jaicee H." userId="e5927eaa-06cd-477b-8660-03fffce8533b" providerId="ADAL" clId="{6F07804E-0800-4303-A7F9-71B39817F4AF}" dt="2020-03-10T07:50:12.628" v="299"/>
          <ac:spMkLst>
            <pc:docMk/>
            <pc:sldMk cId="3964091077" sldId="338"/>
            <ac:spMk id="5" creationId="{4175A37A-DDAA-4586-B62B-01FE029DEA8E}"/>
          </ac:spMkLst>
        </pc:spChg>
        <pc:spChg chg="del">
          <ac:chgData name="Lam, Jaicee H." userId="e5927eaa-06cd-477b-8660-03fffce8533b" providerId="ADAL" clId="{6F07804E-0800-4303-A7F9-71B39817F4AF}" dt="2020-03-10T07:50:12.628" v="299"/>
          <ac:spMkLst>
            <pc:docMk/>
            <pc:sldMk cId="3964091077" sldId="338"/>
            <ac:spMk id="6" creationId="{C9A30A88-9558-4D32-9785-373ADE63ADD0}"/>
          </ac:spMkLst>
        </pc:spChg>
        <pc:spChg chg="mod">
          <ac:chgData name="Lam, Jaicee H." userId="e5927eaa-06cd-477b-8660-03fffce8533b" providerId="ADAL" clId="{6F07804E-0800-4303-A7F9-71B39817F4AF}" dt="2020-03-10T07:50:17.646" v="302" actId="26606"/>
          <ac:spMkLst>
            <pc:docMk/>
            <pc:sldMk cId="3964091077" sldId="338"/>
            <ac:spMk id="7" creationId="{A2DA23EA-63C6-41F2-B6FA-116F829CED71}"/>
          </ac:spMkLst>
        </pc:spChg>
        <pc:spChg chg="add del mod">
          <ac:chgData name="Lam, Jaicee H." userId="e5927eaa-06cd-477b-8660-03fffce8533b" providerId="ADAL" clId="{6F07804E-0800-4303-A7F9-71B39817F4AF}" dt="2020-03-10T07:50:17.646" v="302" actId="26606"/>
          <ac:spMkLst>
            <pc:docMk/>
            <pc:sldMk cId="3964091077" sldId="338"/>
            <ac:spMk id="8" creationId="{A55EB80B-02DA-4C8F-96FA-5BB3E7C0EF3F}"/>
          </ac:spMkLst>
        </pc:spChg>
        <pc:spChg chg="add del mod">
          <ac:chgData name="Lam, Jaicee H." userId="e5927eaa-06cd-477b-8660-03fffce8533b" providerId="ADAL" clId="{6F07804E-0800-4303-A7F9-71B39817F4AF}" dt="2020-03-10T07:50:17.646" v="302" actId="26606"/>
          <ac:spMkLst>
            <pc:docMk/>
            <pc:sldMk cId="3964091077" sldId="338"/>
            <ac:spMk id="9" creationId="{898615D3-492E-4937-ADB0-72B1F5040C24}"/>
          </ac:spMkLst>
        </pc:spChg>
        <pc:spChg chg="add del mod">
          <ac:chgData name="Lam, Jaicee H." userId="e5927eaa-06cd-477b-8660-03fffce8533b" providerId="ADAL" clId="{6F07804E-0800-4303-A7F9-71B39817F4AF}" dt="2020-03-10T07:50:27.474" v="304" actId="478"/>
          <ac:spMkLst>
            <pc:docMk/>
            <pc:sldMk cId="3964091077" sldId="338"/>
            <ac:spMk id="15" creationId="{C0E7F597-538A-4D44-9EA4-770351228100}"/>
          </ac:spMkLst>
        </pc:spChg>
        <pc:spChg chg="add mod">
          <ac:chgData name="Lam, Jaicee H." userId="e5927eaa-06cd-477b-8660-03fffce8533b" providerId="ADAL" clId="{6F07804E-0800-4303-A7F9-71B39817F4AF}" dt="2020-03-10T07:50:17.851" v="303" actId="27636"/>
          <ac:spMkLst>
            <pc:docMk/>
            <pc:sldMk cId="3964091077" sldId="338"/>
            <ac:spMk id="17" creationId="{079A136B-9719-40BF-A50F-0ADB65404D77}"/>
          </ac:spMkLst>
        </pc:spChg>
        <pc:picChg chg="add mod">
          <ac:chgData name="Lam, Jaicee H." userId="e5927eaa-06cd-477b-8660-03fffce8533b" providerId="ADAL" clId="{6F07804E-0800-4303-A7F9-71B39817F4AF}" dt="2020-03-10T07:50:40.055" v="307" actId="1076"/>
          <ac:picMkLst>
            <pc:docMk/>
            <pc:sldMk cId="3964091077" sldId="338"/>
            <ac:picMk id="10" creationId="{B00AF1EA-F48B-4931-9E9B-E49E2A0C0FBD}"/>
          </ac:picMkLst>
        </pc:picChg>
      </pc:sldChg>
      <pc:sldChg chg="modSp add ord">
        <pc:chgData name="Lam, Jaicee H." userId="e5927eaa-06cd-477b-8660-03fffce8533b" providerId="ADAL" clId="{6F07804E-0800-4303-A7F9-71B39817F4AF}" dt="2020-03-10T07:54:32.715" v="363"/>
        <pc:sldMkLst>
          <pc:docMk/>
          <pc:sldMk cId="4026250220" sldId="339"/>
        </pc:sldMkLst>
        <pc:spChg chg="mod">
          <ac:chgData name="Lam, Jaicee H." userId="e5927eaa-06cd-477b-8660-03fffce8533b" providerId="ADAL" clId="{6F07804E-0800-4303-A7F9-71B39817F4AF}" dt="2020-03-10T07:51:20.341" v="331" actId="20577"/>
          <ac:spMkLst>
            <pc:docMk/>
            <pc:sldMk cId="4026250220" sldId="339"/>
            <ac:spMk id="6" creationId="{12C5E574-545B-4D44-926B-305801B10802}"/>
          </ac:spMkLst>
        </pc:spChg>
      </pc:sldChg>
      <pc:sldChg chg="addSp modSp add ord">
        <pc:chgData name="Lam, Jaicee H." userId="e5927eaa-06cd-477b-8660-03fffce8533b" providerId="ADAL" clId="{6F07804E-0800-4303-A7F9-71B39817F4AF}" dt="2020-03-10T07:54:32.715" v="363"/>
        <pc:sldMkLst>
          <pc:docMk/>
          <pc:sldMk cId="1656346140" sldId="340"/>
        </pc:sldMkLst>
        <pc:spChg chg="mod">
          <ac:chgData name="Lam, Jaicee H." userId="e5927eaa-06cd-477b-8660-03fffce8533b" providerId="ADAL" clId="{6F07804E-0800-4303-A7F9-71B39817F4AF}" dt="2020-03-10T07:52:30.695" v="346" actId="14100"/>
          <ac:spMkLst>
            <pc:docMk/>
            <pc:sldMk cId="1656346140" sldId="340"/>
            <ac:spMk id="4" creationId="{9C0B1952-F468-4B67-8BE9-31E0A9928972}"/>
          </ac:spMkLst>
        </pc:spChg>
        <pc:spChg chg="mod">
          <ac:chgData name="Lam, Jaicee H." userId="e5927eaa-06cd-477b-8660-03fffce8533b" providerId="ADAL" clId="{6F07804E-0800-4303-A7F9-71B39817F4AF}" dt="2020-03-10T07:51:24.723" v="333" actId="27636"/>
          <ac:spMkLst>
            <pc:docMk/>
            <pc:sldMk cId="1656346140" sldId="340"/>
            <ac:spMk id="5" creationId="{6425ED28-16E0-4598-B97E-D10833A0BB69}"/>
          </ac:spMkLst>
        </pc:spChg>
        <pc:spChg chg="mod">
          <ac:chgData name="Lam, Jaicee H." userId="e5927eaa-06cd-477b-8660-03fffce8533b" providerId="ADAL" clId="{6F07804E-0800-4303-A7F9-71B39817F4AF}" dt="2020-03-10T07:52:00.486" v="340"/>
          <ac:spMkLst>
            <pc:docMk/>
            <pc:sldMk cId="1656346140" sldId="340"/>
            <ac:spMk id="7" creationId="{C04550F0-77AE-496C-A1DE-83C17CABCE23}"/>
          </ac:spMkLst>
        </pc:spChg>
        <pc:picChg chg="add mod">
          <ac:chgData name="Lam, Jaicee H." userId="e5927eaa-06cd-477b-8660-03fffce8533b" providerId="ADAL" clId="{6F07804E-0800-4303-A7F9-71B39817F4AF}" dt="2020-03-10T07:52:27.182" v="345" actId="1076"/>
          <ac:picMkLst>
            <pc:docMk/>
            <pc:sldMk cId="1656346140" sldId="340"/>
            <ac:picMk id="8" creationId="{FDB937A7-C687-4EF6-B768-C8BDE6C3F5F8}"/>
          </ac:picMkLst>
        </pc:picChg>
      </pc:sldChg>
      <pc:sldChg chg="addSp delSp modSp add ord">
        <pc:chgData name="Lam, Jaicee H." userId="e5927eaa-06cd-477b-8660-03fffce8533b" providerId="ADAL" clId="{6F07804E-0800-4303-A7F9-71B39817F4AF}" dt="2020-03-10T07:54:32.715" v="363"/>
        <pc:sldMkLst>
          <pc:docMk/>
          <pc:sldMk cId="248733887" sldId="341"/>
        </pc:sldMkLst>
        <pc:spChg chg="mod">
          <ac:chgData name="Lam, Jaicee H." userId="e5927eaa-06cd-477b-8660-03fffce8533b" providerId="ADAL" clId="{6F07804E-0800-4303-A7F9-71B39817F4AF}" dt="2020-03-10T07:53:11.842" v="350"/>
          <ac:spMkLst>
            <pc:docMk/>
            <pc:sldMk cId="248733887" sldId="341"/>
            <ac:spMk id="4" creationId="{9C0B1952-F468-4B67-8BE9-31E0A9928972}"/>
          </ac:spMkLst>
        </pc:spChg>
        <pc:spChg chg="mod">
          <ac:chgData name="Lam, Jaicee H." userId="e5927eaa-06cd-477b-8660-03fffce8533b" providerId="ADAL" clId="{6F07804E-0800-4303-A7F9-71B39817F4AF}" dt="2020-03-10T07:53:06.041" v="348"/>
          <ac:spMkLst>
            <pc:docMk/>
            <pc:sldMk cId="248733887" sldId="341"/>
            <ac:spMk id="7" creationId="{C04550F0-77AE-496C-A1DE-83C17CABCE23}"/>
          </ac:spMkLst>
        </pc:spChg>
        <pc:spChg chg="add mod">
          <ac:chgData name="Lam, Jaicee H." userId="e5927eaa-06cd-477b-8660-03fffce8533b" providerId="ADAL" clId="{6F07804E-0800-4303-A7F9-71B39817F4AF}" dt="2020-03-10T07:53:45.808" v="360" actId="1076"/>
          <ac:spMkLst>
            <pc:docMk/>
            <pc:sldMk cId="248733887" sldId="341"/>
            <ac:spMk id="9" creationId="{34D6991B-A2EC-439E-80AA-C95E92B5CEA1}"/>
          </ac:spMkLst>
        </pc:spChg>
        <pc:picChg chg="del">
          <ac:chgData name="Lam, Jaicee H." userId="e5927eaa-06cd-477b-8660-03fffce8533b" providerId="ADAL" clId="{6F07804E-0800-4303-A7F9-71B39817F4AF}" dt="2020-03-10T07:53:20.692" v="351" actId="478"/>
          <ac:picMkLst>
            <pc:docMk/>
            <pc:sldMk cId="248733887" sldId="341"/>
            <ac:picMk id="8" creationId="{FDB937A7-C687-4EF6-B768-C8BDE6C3F5F8}"/>
          </ac:picMkLst>
        </pc:picChg>
        <pc:picChg chg="add mod">
          <ac:chgData name="Lam, Jaicee H." userId="e5927eaa-06cd-477b-8660-03fffce8533b" providerId="ADAL" clId="{6F07804E-0800-4303-A7F9-71B39817F4AF}" dt="2020-03-10T07:53:53.462" v="362" actId="1076"/>
          <ac:picMkLst>
            <pc:docMk/>
            <pc:sldMk cId="248733887" sldId="341"/>
            <ac:picMk id="10" creationId="{6D98989E-394E-49A2-BFBE-A652CFA90531}"/>
          </ac:picMkLst>
        </pc:picChg>
      </pc:sldChg>
      <pc:sldChg chg="addSp delSp modSp add">
        <pc:chgData name="Lam, Jaicee H." userId="e5927eaa-06cd-477b-8660-03fffce8533b" providerId="ADAL" clId="{6F07804E-0800-4303-A7F9-71B39817F4AF}" dt="2020-03-10T08:38:59.959" v="832" actId="20577"/>
        <pc:sldMkLst>
          <pc:docMk/>
          <pc:sldMk cId="3172365112" sldId="342"/>
        </pc:sldMkLst>
        <pc:spChg chg="mod">
          <ac:chgData name="Lam, Jaicee H." userId="e5927eaa-06cd-477b-8660-03fffce8533b" providerId="ADAL" clId="{6F07804E-0800-4303-A7F9-71B39817F4AF}" dt="2020-03-10T08:38:59.959" v="832" actId="20577"/>
          <ac:spMkLst>
            <pc:docMk/>
            <pc:sldMk cId="3172365112" sldId="342"/>
            <ac:spMk id="4" creationId="{1D1BAE7C-3B72-4A9A-BCE9-B1D2E923B49E}"/>
          </ac:spMkLst>
        </pc:spChg>
        <pc:spChg chg="mod">
          <ac:chgData name="Lam, Jaicee H." userId="e5927eaa-06cd-477b-8660-03fffce8533b" providerId="ADAL" clId="{6F07804E-0800-4303-A7F9-71B39817F4AF}" dt="2020-03-10T08:05:21.698" v="381" actId="27636"/>
          <ac:spMkLst>
            <pc:docMk/>
            <pc:sldMk cId="3172365112" sldId="342"/>
            <ac:spMk id="5" creationId="{ADC0AC99-0BCB-485E-B289-CE43B516FFCA}"/>
          </ac:spMkLst>
        </pc:spChg>
        <pc:spChg chg="mod">
          <ac:chgData name="Lam, Jaicee H." userId="e5927eaa-06cd-477b-8660-03fffce8533b" providerId="ADAL" clId="{6F07804E-0800-4303-A7F9-71B39817F4AF}" dt="2020-03-10T08:07:23.465" v="433" actId="20577"/>
          <ac:spMkLst>
            <pc:docMk/>
            <pc:sldMk cId="3172365112" sldId="342"/>
            <ac:spMk id="7" creationId="{398C9C8D-FB7A-4F50-8EC0-E6F8DDDB8E8C}"/>
          </ac:spMkLst>
        </pc:spChg>
        <pc:spChg chg="add del">
          <ac:chgData name="Lam, Jaicee H." userId="e5927eaa-06cd-477b-8660-03fffce8533b" providerId="ADAL" clId="{6F07804E-0800-4303-A7F9-71B39817F4AF}" dt="2020-03-10T08:34:28.142" v="503"/>
          <ac:spMkLst>
            <pc:docMk/>
            <pc:sldMk cId="3172365112" sldId="342"/>
            <ac:spMk id="8" creationId="{D7F4C268-9002-49D7-9C70-CDCE7D5E9139}"/>
          </ac:spMkLst>
        </pc:spChg>
      </pc:sldChg>
      <pc:sldChg chg="modSp add">
        <pc:chgData name="Lam, Jaicee H." userId="e5927eaa-06cd-477b-8660-03fffce8533b" providerId="ADAL" clId="{6F07804E-0800-4303-A7F9-71B39817F4AF}" dt="2020-03-10T08:39:35.525" v="847" actId="20577"/>
        <pc:sldMkLst>
          <pc:docMk/>
          <pc:sldMk cId="3938488546" sldId="343"/>
        </pc:sldMkLst>
        <pc:spChg chg="mod">
          <ac:chgData name="Lam, Jaicee H." userId="e5927eaa-06cd-477b-8660-03fffce8533b" providerId="ADAL" clId="{6F07804E-0800-4303-A7F9-71B39817F4AF}" dt="2020-03-10T08:39:35.525" v="847" actId="20577"/>
          <ac:spMkLst>
            <pc:docMk/>
            <pc:sldMk cId="3938488546" sldId="343"/>
            <ac:spMk id="4" creationId="{1D1BAE7C-3B72-4A9A-BCE9-B1D2E923B49E}"/>
          </ac:spMkLst>
        </pc:spChg>
      </pc:sldChg>
      <pc:sldChg chg="modSp add">
        <pc:chgData name="Lam, Jaicee H." userId="e5927eaa-06cd-477b-8660-03fffce8533b" providerId="ADAL" clId="{6F07804E-0800-4303-A7F9-71B39817F4AF}" dt="2020-03-10T08:42:10.281" v="879" actId="20577"/>
        <pc:sldMkLst>
          <pc:docMk/>
          <pc:sldMk cId="1933837706" sldId="344"/>
        </pc:sldMkLst>
        <pc:spChg chg="mod">
          <ac:chgData name="Lam, Jaicee H." userId="e5927eaa-06cd-477b-8660-03fffce8533b" providerId="ADAL" clId="{6F07804E-0800-4303-A7F9-71B39817F4AF}" dt="2020-03-10T08:42:10.281" v="879" actId="20577"/>
          <ac:spMkLst>
            <pc:docMk/>
            <pc:sldMk cId="1933837706" sldId="344"/>
            <ac:spMk id="6" creationId="{9848DBAA-5E2E-4E88-A03B-D92402A92986}"/>
          </ac:spMkLst>
        </pc:spChg>
      </pc:sldChg>
      <pc:sldChg chg="addSp delSp modSp add">
        <pc:chgData name="Lam, Jaicee H." userId="e5927eaa-06cd-477b-8660-03fffce8533b" providerId="ADAL" clId="{6F07804E-0800-4303-A7F9-71B39817F4AF}" dt="2020-03-10T09:08:42.957" v="1214" actId="20577"/>
        <pc:sldMkLst>
          <pc:docMk/>
          <pc:sldMk cId="63465928" sldId="345"/>
        </pc:sldMkLst>
        <pc:spChg chg="del">
          <ac:chgData name="Lam, Jaicee H." userId="e5927eaa-06cd-477b-8660-03fffce8533b" providerId="ADAL" clId="{6F07804E-0800-4303-A7F9-71B39817F4AF}" dt="2020-03-10T08:42:39.026" v="881"/>
          <ac:spMkLst>
            <pc:docMk/>
            <pc:sldMk cId="63465928" sldId="345"/>
            <ac:spMk id="4" creationId="{8A2BE3F5-EDC2-48A7-AB70-22893714FD3E}"/>
          </ac:spMkLst>
        </pc:spChg>
        <pc:spChg chg="add mod">
          <ac:chgData name="Lam, Jaicee H." userId="e5927eaa-06cd-477b-8660-03fffce8533b" providerId="ADAL" clId="{6F07804E-0800-4303-A7F9-71B39817F4AF}" dt="2020-03-10T09:08:42.957" v="1214" actId="20577"/>
          <ac:spMkLst>
            <pc:docMk/>
            <pc:sldMk cId="63465928" sldId="345"/>
            <ac:spMk id="5" creationId="{3F64CAF7-4A99-49E5-A8DD-4CBB330FC6A1}"/>
          </ac:spMkLst>
        </pc:spChg>
        <pc:spChg chg="add mod">
          <ac:chgData name="Lam, Jaicee H." userId="e5927eaa-06cd-477b-8660-03fffce8533b" providerId="ADAL" clId="{6F07804E-0800-4303-A7F9-71B39817F4AF}" dt="2020-03-10T08:42:39.026" v="881"/>
          <ac:spMkLst>
            <pc:docMk/>
            <pc:sldMk cId="63465928" sldId="345"/>
            <ac:spMk id="6" creationId="{9A3F28F8-083B-42CD-BD4C-74A400E25930}"/>
          </ac:spMkLst>
        </pc:spChg>
        <pc:spChg chg="add mod">
          <ac:chgData name="Lam, Jaicee H." userId="e5927eaa-06cd-477b-8660-03fffce8533b" providerId="ADAL" clId="{6F07804E-0800-4303-A7F9-71B39817F4AF}" dt="2020-03-10T08:42:39.136" v="882" actId="27636"/>
          <ac:spMkLst>
            <pc:docMk/>
            <pc:sldMk cId="63465928" sldId="345"/>
            <ac:spMk id="7" creationId="{5E619830-C64D-4589-8D2C-C7F7897EA07E}"/>
          </ac:spMkLst>
        </pc:spChg>
        <pc:spChg chg="add mod">
          <ac:chgData name="Lam, Jaicee H." userId="e5927eaa-06cd-477b-8660-03fffce8533b" providerId="ADAL" clId="{6F07804E-0800-4303-A7F9-71B39817F4AF}" dt="2020-03-10T08:56:11.683" v="1211" actId="20577"/>
          <ac:spMkLst>
            <pc:docMk/>
            <pc:sldMk cId="63465928" sldId="345"/>
            <ac:spMk id="8" creationId="{E3800DA0-8E40-4602-91FB-7B6F8CC4F814}"/>
          </ac:spMkLst>
        </pc:spChg>
      </pc:sldChg>
      <pc:sldChg chg="modSp add">
        <pc:chgData name="Lam, Jaicee H." userId="e5927eaa-06cd-477b-8660-03fffce8533b" providerId="ADAL" clId="{6F07804E-0800-4303-A7F9-71B39817F4AF}" dt="2020-03-10T08:54:38.202" v="1099" actId="12"/>
        <pc:sldMkLst>
          <pc:docMk/>
          <pc:sldMk cId="1778163936" sldId="346"/>
        </pc:sldMkLst>
        <pc:spChg chg="mod">
          <ac:chgData name="Lam, Jaicee H." userId="e5927eaa-06cd-477b-8660-03fffce8533b" providerId="ADAL" clId="{6F07804E-0800-4303-A7F9-71B39817F4AF}" dt="2020-03-10T08:54:38.202" v="1099" actId="12"/>
          <ac:spMkLst>
            <pc:docMk/>
            <pc:sldMk cId="1778163936" sldId="346"/>
            <ac:spMk id="4" creationId="{15F183C7-072C-4B8E-BFBD-279772DBFA61}"/>
          </ac:spMkLst>
        </pc:spChg>
        <pc:spChg chg="mod">
          <ac:chgData name="Lam, Jaicee H." userId="e5927eaa-06cd-477b-8660-03fffce8533b" providerId="ADAL" clId="{6F07804E-0800-4303-A7F9-71B39817F4AF}" dt="2020-03-10T08:52:49.586" v="1038" actId="27636"/>
          <ac:spMkLst>
            <pc:docMk/>
            <pc:sldMk cId="1778163936" sldId="346"/>
            <ac:spMk id="5" creationId="{D3C21688-EAA5-4545-B91D-AD23A7E2CE47}"/>
          </ac:spMkLst>
        </pc:spChg>
        <pc:spChg chg="mod">
          <ac:chgData name="Lam, Jaicee H." userId="e5927eaa-06cd-477b-8660-03fffce8533b" providerId="ADAL" clId="{6F07804E-0800-4303-A7F9-71B39817F4AF}" dt="2020-03-10T08:53:11.347" v="1068" actId="20577"/>
          <ac:spMkLst>
            <pc:docMk/>
            <pc:sldMk cId="1778163936" sldId="346"/>
            <ac:spMk id="7" creationId="{A1E16E30-C8F8-4733-8D41-306AFBFC336E}"/>
          </ac:spMkLst>
        </pc:spChg>
      </pc:sldChg>
      <pc:sldChg chg="modSp add">
        <pc:chgData name="Lam, Jaicee H." userId="e5927eaa-06cd-477b-8660-03fffce8533b" providerId="ADAL" clId="{6F07804E-0800-4303-A7F9-71B39817F4AF}" dt="2020-03-10T08:54:28.705" v="1098" actId="403"/>
        <pc:sldMkLst>
          <pc:docMk/>
          <pc:sldMk cId="1698073388" sldId="347"/>
        </pc:sldMkLst>
        <pc:spChg chg="mod">
          <ac:chgData name="Lam, Jaicee H." userId="e5927eaa-06cd-477b-8660-03fffce8533b" providerId="ADAL" clId="{6F07804E-0800-4303-A7F9-71B39817F4AF}" dt="2020-03-10T08:54:28.705" v="1098" actId="403"/>
          <ac:spMkLst>
            <pc:docMk/>
            <pc:sldMk cId="1698073388" sldId="347"/>
            <ac:spMk id="4" creationId="{15F183C7-072C-4B8E-BFBD-279772DBFA61}"/>
          </ac:spMkLst>
        </pc:spChg>
        <pc:spChg chg="mod">
          <ac:chgData name="Lam, Jaicee H." userId="e5927eaa-06cd-477b-8660-03fffce8533b" providerId="ADAL" clId="{6F07804E-0800-4303-A7F9-71B39817F4AF}" dt="2020-03-10T08:53:57.483" v="1089"/>
          <ac:spMkLst>
            <pc:docMk/>
            <pc:sldMk cId="1698073388" sldId="347"/>
            <ac:spMk id="7" creationId="{A1E16E30-C8F8-4733-8D41-306AFBFC336E}"/>
          </ac:spMkLst>
        </pc:spChg>
      </pc:sldChg>
      <pc:sldChg chg="addSp delSp modSp add mod modClrScheme chgLayout">
        <pc:chgData name="Lam, Jaicee H." userId="e5927eaa-06cd-477b-8660-03fffce8533b" providerId="ADAL" clId="{6F07804E-0800-4303-A7F9-71B39817F4AF}" dt="2020-03-10T09:09:43.584" v="1265" actId="1076"/>
        <pc:sldMkLst>
          <pc:docMk/>
          <pc:sldMk cId="3382141627" sldId="348"/>
        </pc:sldMkLst>
        <pc:spChg chg="mod">
          <ac:chgData name="Lam, Jaicee H." userId="e5927eaa-06cd-477b-8660-03fffce8533b" providerId="ADAL" clId="{6F07804E-0800-4303-A7F9-71B39817F4AF}" dt="2020-03-10T09:09:12.366" v="1261" actId="26606"/>
          <ac:spMkLst>
            <pc:docMk/>
            <pc:sldMk cId="3382141627" sldId="348"/>
            <ac:spMk id="2" creationId="{8A40ED70-7DE5-4090-B54B-821FE8155B15}"/>
          </ac:spMkLst>
        </pc:spChg>
        <pc:spChg chg="mod">
          <ac:chgData name="Lam, Jaicee H." userId="e5927eaa-06cd-477b-8660-03fffce8533b" providerId="ADAL" clId="{6F07804E-0800-4303-A7F9-71B39817F4AF}" dt="2020-03-10T09:09:12.366" v="1261" actId="26606"/>
          <ac:spMkLst>
            <pc:docMk/>
            <pc:sldMk cId="3382141627" sldId="348"/>
            <ac:spMk id="3" creationId="{988F892D-E568-4469-88DC-BCCE60BF2D34}"/>
          </ac:spMkLst>
        </pc:spChg>
        <pc:spChg chg="del">
          <ac:chgData name="Lam, Jaicee H." userId="e5927eaa-06cd-477b-8660-03fffce8533b" providerId="ADAL" clId="{6F07804E-0800-4303-A7F9-71B39817F4AF}" dt="2020-03-10T09:08:55.838" v="1255" actId="478"/>
          <ac:spMkLst>
            <pc:docMk/>
            <pc:sldMk cId="3382141627" sldId="348"/>
            <ac:spMk id="4" creationId="{0602DE66-C6CE-4DEF-BDAE-0E9335BF21CF}"/>
          </ac:spMkLst>
        </pc:spChg>
        <pc:spChg chg="del mod">
          <ac:chgData name="Lam, Jaicee H." userId="e5927eaa-06cd-477b-8660-03fffce8533b" providerId="ADAL" clId="{6F07804E-0800-4303-A7F9-71B39817F4AF}" dt="2020-03-10T09:09:12.366" v="1261" actId="26606"/>
          <ac:spMkLst>
            <pc:docMk/>
            <pc:sldMk cId="3382141627" sldId="348"/>
            <ac:spMk id="5" creationId="{7C67ABDD-E3FB-4A9D-92C9-3F29E4D35B3F}"/>
          </ac:spMkLst>
        </pc:spChg>
        <pc:spChg chg="del">
          <ac:chgData name="Lam, Jaicee H." userId="e5927eaa-06cd-477b-8660-03fffce8533b" providerId="ADAL" clId="{6F07804E-0800-4303-A7F9-71B39817F4AF}" dt="2020-03-10T09:09:12.366" v="1261" actId="26606"/>
          <ac:spMkLst>
            <pc:docMk/>
            <pc:sldMk cId="3382141627" sldId="348"/>
            <ac:spMk id="6" creationId="{05828676-550C-4CB1-AA67-D8E9490C893B}"/>
          </ac:spMkLst>
        </pc:spChg>
        <pc:spChg chg="mod">
          <ac:chgData name="Lam, Jaicee H." userId="e5927eaa-06cd-477b-8660-03fffce8533b" providerId="ADAL" clId="{6F07804E-0800-4303-A7F9-71B39817F4AF}" dt="2020-03-10T09:09:12.366" v="1261" actId="26606"/>
          <ac:spMkLst>
            <pc:docMk/>
            <pc:sldMk cId="3382141627" sldId="348"/>
            <ac:spMk id="7" creationId="{B5591C22-ED3E-4B16-ACDD-85284674E5F0}"/>
          </ac:spMkLst>
        </pc:spChg>
        <pc:spChg chg="add del">
          <ac:chgData name="Lam, Jaicee H." userId="e5927eaa-06cd-477b-8660-03fffce8533b" providerId="ADAL" clId="{6F07804E-0800-4303-A7F9-71B39817F4AF}" dt="2020-03-10T09:08:57.799" v="1257"/>
          <ac:spMkLst>
            <pc:docMk/>
            <pc:sldMk cId="3382141627" sldId="348"/>
            <ac:spMk id="8" creationId="{A3413FB6-4449-4DFE-BD1A-914D97BFCDAC}"/>
          </ac:spMkLst>
        </pc:spChg>
        <pc:spChg chg="add del mod">
          <ac:chgData name="Lam, Jaicee H." userId="e5927eaa-06cd-477b-8660-03fffce8533b" providerId="ADAL" clId="{6F07804E-0800-4303-A7F9-71B39817F4AF}" dt="2020-03-10T09:09:16.676" v="1263" actId="478"/>
          <ac:spMkLst>
            <pc:docMk/>
            <pc:sldMk cId="3382141627" sldId="348"/>
            <ac:spMk id="15" creationId="{44439CB8-268F-4CBF-A465-880B255E66E0}"/>
          </ac:spMkLst>
        </pc:spChg>
        <pc:spChg chg="add mod">
          <ac:chgData name="Lam, Jaicee H." userId="e5927eaa-06cd-477b-8660-03fffce8533b" providerId="ADAL" clId="{6F07804E-0800-4303-A7F9-71B39817F4AF}" dt="2020-03-10T09:09:12.402" v="1262" actId="27636"/>
          <ac:spMkLst>
            <pc:docMk/>
            <pc:sldMk cId="3382141627" sldId="348"/>
            <ac:spMk id="17" creationId="{53D14C86-0DB0-49FD-BE0F-0BB0323FA81A}"/>
          </ac:spMkLst>
        </pc:spChg>
        <pc:picChg chg="add mod">
          <ac:chgData name="Lam, Jaicee H." userId="e5927eaa-06cd-477b-8660-03fffce8533b" providerId="ADAL" clId="{6F07804E-0800-4303-A7F9-71B39817F4AF}" dt="2020-03-10T09:09:43.584" v="1265" actId="1076"/>
          <ac:picMkLst>
            <pc:docMk/>
            <pc:sldMk cId="3382141627" sldId="348"/>
            <ac:picMk id="10" creationId="{10737F36-BA7C-4B79-B4BF-DABEB08315D7}"/>
          </ac:picMkLst>
        </pc:picChg>
      </pc:sldChg>
      <pc:sldChg chg="addSp delSp modSp add">
        <pc:chgData name="Lam, Jaicee H." userId="e5927eaa-06cd-477b-8660-03fffce8533b" providerId="ADAL" clId="{6F07804E-0800-4303-A7F9-71B39817F4AF}" dt="2020-03-10T09:12:46.170" v="1275" actId="1076"/>
        <pc:sldMkLst>
          <pc:docMk/>
          <pc:sldMk cId="995362078" sldId="349"/>
        </pc:sldMkLst>
        <pc:picChg chg="add mod">
          <ac:chgData name="Lam, Jaicee H." userId="e5927eaa-06cd-477b-8660-03fffce8533b" providerId="ADAL" clId="{6F07804E-0800-4303-A7F9-71B39817F4AF}" dt="2020-03-10T09:12:46.170" v="1275" actId="1076"/>
          <ac:picMkLst>
            <pc:docMk/>
            <pc:sldMk cId="995362078" sldId="349"/>
            <ac:picMk id="5" creationId="{6F6059F3-F7AE-49B2-BC14-88E09F82A75E}"/>
          </ac:picMkLst>
        </pc:picChg>
        <pc:picChg chg="del">
          <ac:chgData name="Lam, Jaicee H." userId="e5927eaa-06cd-477b-8660-03fffce8533b" providerId="ADAL" clId="{6F07804E-0800-4303-A7F9-71B39817F4AF}" dt="2020-03-10T09:12:21.116" v="1267" actId="478"/>
          <ac:picMkLst>
            <pc:docMk/>
            <pc:sldMk cId="995362078" sldId="349"/>
            <ac:picMk id="10" creationId="{10737F36-BA7C-4B79-B4BF-DABEB08315D7}"/>
          </ac:picMkLst>
        </pc:picChg>
      </pc:sldChg>
      <pc:sldChg chg="modSp add">
        <pc:chgData name="Lam, Jaicee H." userId="e5927eaa-06cd-477b-8660-03fffce8533b" providerId="ADAL" clId="{6F07804E-0800-4303-A7F9-71B39817F4AF}" dt="2020-03-10T09:13:26.273" v="1291" actId="20577"/>
        <pc:sldMkLst>
          <pc:docMk/>
          <pc:sldMk cId="3627288014" sldId="350"/>
        </pc:sldMkLst>
        <pc:spChg chg="mod">
          <ac:chgData name="Lam, Jaicee H." userId="e5927eaa-06cd-477b-8660-03fffce8533b" providerId="ADAL" clId="{6F07804E-0800-4303-A7F9-71B39817F4AF}" dt="2020-03-10T09:13:26.273" v="1291" actId="20577"/>
          <ac:spMkLst>
            <pc:docMk/>
            <pc:sldMk cId="3627288014" sldId="350"/>
            <ac:spMk id="4" creationId="{EDE2DDA2-9747-488D-99C7-995DD38F7BBB}"/>
          </ac:spMkLst>
        </pc:spChg>
        <pc:spChg chg="mod">
          <ac:chgData name="Lam, Jaicee H." userId="e5927eaa-06cd-477b-8660-03fffce8533b" providerId="ADAL" clId="{6F07804E-0800-4303-A7F9-71B39817F4AF}" dt="2020-03-10T09:13:06.352" v="1277" actId="27636"/>
          <ac:spMkLst>
            <pc:docMk/>
            <pc:sldMk cId="3627288014" sldId="350"/>
            <ac:spMk id="5" creationId="{17B4B48E-BAF7-4DDE-A468-E0BAFA9B9788}"/>
          </ac:spMkLst>
        </pc:spChg>
        <pc:spChg chg="mod">
          <ac:chgData name="Lam, Jaicee H." userId="e5927eaa-06cd-477b-8660-03fffce8533b" providerId="ADAL" clId="{6F07804E-0800-4303-A7F9-71B39817F4AF}" dt="2020-03-10T09:13:08.334" v="1284" actId="20577"/>
          <ac:spMkLst>
            <pc:docMk/>
            <pc:sldMk cId="3627288014" sldId="350"/>
            <ac:spMk id="7" creationId="{39718318-0F43-45B2-8DBF-B9ECFDF97E03}"/>
          </ac:spMkLst>
        </pc:spChg>
      </pc:sldChg>
    </pc:docChg>
  </pc:docChgLst>
  <pc:docChgLst>
    <pc:chgData name="Lam, Jaicee H." userId="e5927eaa-06cd-477b-8660-03fffce8533b" providerId="ADAL" clId="{139C5CAD-9743-4EC9-868D-485985690AD8}"/>
    <pc:docChg chg="undo custSel addSld delSld modSld sldOrd">
      <pc:chgData name="Lam, Jaicee H." userId="e5927eaa-06cd-477b-8660-03fffce8533b" providerId="ADAL" clId="{139C5CAD-9743-4EC9-868D-485985690AD8}" dt="2020-03-04T07:40:37.780" v="496"/>
      <pc:docMkLst>
        <pc:docMk/>
      </pc:docMkLst>
      <pc:sldChg chg="modSp">
        <pc:chgData name="Lam, Jaicee H." userId="e5927eaa-06cd-477b-8660-03fffce8533b" providerId="ADAL" clId="{139C5CAD-9743-4EC9-868D-485985690AD8}" dt="2020-03-04T07:38:33.342" v="474" actId="20577"/>
        <pc:sldMkLst>
          <pc:docMk/>
          <pc:sldMk cId="2371777303" sldId="305"/>
        </pc:sldMkLst>
        <pc:spChg chg="mod">
          <ac:chgData name="Lam, Jaicee H." userId="e5927eaa-06cd-477b-8660-03fffce8533b" providerId="ADAL" clId="{139C5CAD-9743-4EC9-868D-485985690AD8}" dt="2020-03-03T08:10:21.481" v="21" actId="20577"/>
          <ac:spMkLst>
            <pc:docMk/>
            <pc:sldMk cId="2371777303" sldId="305"/>
            <ac:spMk id="3" creationId="{00000000-0000-0000-0000-000000000000}"/>
          </ac:spMkLst>
        </pc:spChg>
        <pc:spChg chg="mod">
          <ac:chgData name="Lam, Jaicee H." userId="e5927eaa-06cd-477b-8660-03fffce8533b" providerId="ADAL" clId="{139C5CAD-9743-4EC9-868D-485985690AD8}" dt="2020-03-04T07:38:33.342" v="474" actId="20577"/>
          <ac:spMkLst>
            <pc:docMk/>
            <pc:sldMk cId="2371777303" sldId="305"/>
            <ac:spMk id="4" creationId="{00000000-0000-0000-0000-000000000000}"/>
          </ac:spMkLst>
        </pc:spChg>
      </pc:sldChg>
      <pc:sldChg chg="modSp add">
        <pc:chgData name="Lam, Jaicee H." userId="e5927eaa-06cd-477b-8660-03fffce8533b" providerId="ADAL" clId="{139C5CAD-9743-4EC9-868D-485985690AD8}" dt="2020-03-04T07:39:24.754" v="475"/>
        <pc:sldMkLst>
          <pc:docMk/>
          <pc:sldMk cId="1152484643" sldId="306"/>
        </pc:sldMkLst>
        <pc:spChg chg="mod">
          <ac:chgData name="Lam, Jaicee H." userId="e5927eaa-06cd-477b-8660-03fffce8533b" providerId="ADAL" clId="{139C5CAD-9743-4EC9-868D-485985690AD8}" dt="2020-03-04T07:39:24.754" v="475"/>
          <ac:spMkLst>
            <pc:docMk/>
            <pc:sldMk cId="1152484643" sldId="306"/>
            <ac:spMk id="3" creationId="{FF1CEE08-1A92-49C6-9D9B-2BFAA04C52F7}"/>
          </ac:spMkLst>
        </pc:spChg>
        <pc:spChg chg="mod">
          <ac:chgData name="Lam, Jaicee H." userId="e5927eaa-06cd-477b-8660-03fffce8533b" providerId="ADAL" clId="{139C5CAD-9743-4EC9-868D-485985690AD8}" dt="2020-03-04T06:26:44.092" v="52" actId="403"/>
          <ac:spMkLst>
            <pc:docMk/>
            <pc:sldMk cId="1152484643" sldId="306"/>
            <ac:spMk id="5" creationId="{E32E54CC-9CF9-45B8-93A0-6263EF47440B}"/>
          </ac:spMkLst>
        </pc:spChg>
      </pc:sldChg>
      <pc:sldChg chg="modSp add del">
        <pc:chgData name="Lam, Jaicee H." userId="e5927eaa-06cd-477b-8660-03fffce8533b" providerId="ADAL" clId="{139C5CAD-9743-4EC9-868D-485985690AD8}" dt="2020-03-03T08:10:48.389" v="22" actId="2696"/>
        <pc:sldMkLst>
          <pc:docMk/>
          <pc:sldMk cId="1102008274" sldId="307"/>
        </pc:sldMkLst>
        <pc:spChg chg="mod">
          <ac:chgData name="Lam, Jaicee H." userId="e5927eaa-06cd-477b-8660-03fffce8533b" providerId="ADAL" clId="{139C5CAD-9743-4EC9-868D-485985690AD8}" dt="2020-03-03T08:09:47.054" v="20" actId="20577"/>
          <ac:spMkLst>
            <pc:docMk/>
            <pc:sldMk cId="1102008274" sldId="307"/>
            <ac:spMk id="5" creationId="{27823161-79EB-437E-A7E9-82D0380A0F6F}"/>
          </ac:spMkLst>
        </pc:spChg>
        <pc:spChg chg="mod">
          <ac:chgData name="Lam, Jaicee H." userId="e5927eaa-06cd-477b-8660-03fffce8533b" providerId="ADAL" clId="{139C5CAD-9743-4EC9-868D-485985690AD8}" dt="2020-03-03T08:09:31.411" v="8" actId="27636"/>
          <ac:spMkLst>
            <pc:docMk/>
            <pc:sldMk cId="1102008274" sldId="307"/>
            <ac:spMk id="6" creationId="{F5D254DD-AF92-4211-80E5-5DFBD52EE2D2}"/>
          </ac:spMkLst>
        </pc:spChg>
        <pc:spChg chg="mod">
          <ac:chgData name="Lam, Jaicee H." userId="e5927eaa-06cd-477b-8660-03fffce8533b" providerId="ADAL" clId="{139C5CAD-9743-4EC9-868D-485985690AD8}" dt="2020-03-03T08:09:39.348" v="14" actId="20577"/>
          <ac:spMkLst>
            <pc:docMk/>
            <pc:sldMk cId="1102008274" sldId="307"/>
            <ac:spMk id="8" creationId="{E9C55604-C34C-4128-99C3-9CC5D5F88BF4}"/>
          </ac:spMkLst>
        </pc:spChg>
      </pc:sldChg>
      <pc:sldChg chg="addSp modSp add">
        <pc:chgData name="Lam, Jaicee H." userId="e5927eaa-06cd-477b-8660-03fffce8533b" providerId="ADAL" clId="{139C5CAD-9743-4EC9-868D-485985690AD8}" dt="2020-03-04T07:39:33.614" v="476"/>
        <pc:sldMkLst>
          <pc:docMk/>
          <pc:sldMk cId="2394793380" sldId="307"/>
        </pc:sldMkLst>
        <pc:spChg chg="mod">
          <ac:chgData name="Lam, Jaicee H." userId="e5927eaa-06cd-477b-8660-03fffce8533b" providerId="ADAL" clId="{139C5CAD-9743-4EC9-868D-485985690AD8}" dt="2020-03-04T07:39:33.614" v="476"/>
          <ac:spMkLst>
            <pc:docMk/>
            <pc:sldMk cId="2394793380" sldId="307"/>
            <ac:spMk id="3" creationId="{A6DA91F9-FCB7-4743-8350-DE8C8243C07D}"/>
          </ac:spMkLst>
        </pc:spChg>
        <pc:spChg chg="mod">
          <ac:chgData name="Lam, Jaicee H." userId="e5927eaa-06cd-477b-8660-03fffce8533b" providerId="ADAL" clId="{139C5CAD-9743-4EC9-868D-485985690AD8}" dt="2020-03-04T06:53:01.079" v="232" actId="15"/>
          <ac:spMkLst>
            <pc:docMk/>
            <pc:sldMk cId="2394793380" sldId="307"/>
            <ac:spMk id="5" creationId="{E9139430-7A10-41E8-8672-EC65F71B568E}"/>
          </ac:spMkLst>
        </pc:spChg>
        <pc:spChg chg="mod">
          <ac:chgData name="Lam, Jaicee H." userId="e5927eaa-06cd-477b-8660-03fffce8533b" providerId="ADAL" clId="{139C5CAD-9743-4EC9-868D-485985690AD8}" dt="2020-03-03T08:12:53.999" v="24" actId="27636"/>
          <ac:spMkLst>
            <pc:docMk/>
            <pc:sldMk cId="2394793380" sldId="307"/>
            <ac:spMk id="6" creationId="{398152BC-43A6-4818-8311-0A33454E6222}"/>
          </ac:spMkLst>
        </pc:spChg>
        <pc:spChg chg="mod">
          <ac:chgData name="Lam, Jaicee H." userId="e5927eaa-06cd-477b-8660-03fffce8533b" providerId="ADAL" clId="{139C5CAD-9743-4EC9-868D-485985690AD8}" dt="2020-03-03T08:13:46.207" v="28"/>
          <ac:spMkLst>
            <pc:docMk/>
            <pc:sldMk cId="2394793380" sldId="307"/>
            <ac:spMk id="8" creationId="{6390F593-5623-4A34-A97D-B347E3602C60}"/>
          </ac:spMkLst>
        </pc:spChg>
        <pc:picChg chg="add mod">
          <ac:chgData name="Lam, Jaicee H." userId="e5927eaa-06cd-477b-8660-03fffce8533b" providerId="ADAL" clId="{139C5CAD-9743-4EC9-868D-485985690AD8}" dt="2020-03-03T08:14:54.682" v="38" actId="1076"/>
          <ac:picMkLst>
            <pc:docMk/>
            <pc:sldMk cId="2394793380" sldId="307"/>
            <ac:picMk id="9" creationId="{11CB3934-EB5D-432B-8271-33ADD7847C46}"/>
          </ac:picMkLst>
        </pc:picChg>
      </pc:sldChg>
      <pc:sldChg chg="delSp modSp add">
        <pc:chgData name="Lam, Jaicee H." userId="e5927eaa-06cd-477b-8660-03fffce8533b" providerId="ADAL" clId="{139C5CAD-9743-4EC9-868D-485985690AD8}" dt="2020-03-04T07:39:36.371" v="477"/>
        <pc:sldMkLst>
          <pc:docMk/>
          <pc:sldMk cId="2705165879" sldId="308"/>
        </pc:sldMkLst>
        <pc:spChg chg="mod">
          <ac:chgData name="Lam, Jaicee H." userId="e5927eaa-06cd-477b-8660-03fffce8533b" providerId="ADAL" clId="{139C5CAD-9743-4EC9-868D-485985690AD8}" dt="2020-03-04T07:39:36.371" v="477"/>
          <ac:spMkLst>
            <pc:docMk/>
            <pc:sldMk cId="2705165879" sldId="308"/>
            <ac:spMk id="3" creationId="{A6DA91F9-FCB7-4743-8350-DE8C8243C07D}"/>
          </ac:spMkLst>
        </pc:spChg>
        <pc:spChg chg="mod">
          <ac:chgData name="Lam, Jaicee H." userId="e5927eaa-06cd-477b-8660-03fffce8533b" providerId="ADAL" clId="{139C5CAD-9743-4EC9-868D-485985690AD8}" dt="2020-03-04T07:28:29.969" v="452" actId="12"/>
          <ac:spMkLst>
            <pc:docMk/>
            <pc:sldMk cId="2705165879" sldId="308"/>
            <ac:spMk id="5" creationId="{E9139430-7A10-41E8-8672-EC65F71B568E}"/>
          </ac:spMkLst>
        </pc:spChg>
        <pc:spChg chg="mod">
          <ac:chgData name="Lam, Jaicee H." userId="e5927eaa-06cd-477b-8660-03fffce8533b" providerId="ADAL" clId="{139C5CAD-9743-4EC9-868D-485985690AD8}" dt="2020-03-04T06:25:00.772" v="40"/>
          <ac:spMkLst>
            <pc:docMk/>
            <pc:sldMk cId="2705165879" sldId="308"/>
            <ac:spMk id="8" creationId="{6390F593-5623-4A34-A97D-B347E3602C60}"/>
          </ac:spMkLst>
        </pc:spChg>
        <pc:picChg chg="del">
          <ac:chgData name="Lam, Jaicee H." userId="e5927eaa-06cd-477b-8660-03fffce8533b" providerId="ADAL" clId="{139C5CAD-9743-4EC9-868D-485985690AD8}" dt="2020-03-04T06:25:08.256" v="42" actId="478"/>
          <ac:picMkLst>
            <pc:docMk/>
            <pc:sldMk cId="2705165879" sldId="308"/>
            <ac:picMk id="9" creationId="{11CB3934-EB5D-432B-8271-33ADD7847C46}"/>
          </ac:picMkLst>
        </pc:picChg>
      </pc:sldChg>
      <pc:sldChg chg="modSp add">
        <pc:chgData name="Lam, Jaicee H." userId="e5927eaa-06cd-477b-8660-03fffce8533b" providerId="ADAL" clId="{139C5CAD-9743-4EC9-868D-485985690AD8}" dt="2020-03-04T07:39:39.983" v="478"/>
        <pc:sldMkLst>
          <pc:docMk/>
          <pc:sldMk cId="2596422118" sldId="309"/>
        </pc:sldMkLst>
        <pc:spChg chg="mod">
          <ac:chgData name="Lam, Jaicee H." userId="e5927eaa-06cd-477b-8660-03fffce8533b" providerId="ADAL" clId="{139C5CAD-9743-4EC9-868D-485985690AD8}" dt="2020-03-04T07:39:39.983" v="478"/>
          <ac:spMkLst>
            <pc:docMk/>
            <pc:sldMk cId="2596422118" sldId="309"/>
            <ac:spMk id="3" creationId="{A6DA91F9-FCB7-4743-8350-DE8C8243C07D}"/>
          </ac:spMkLst>
        </pc:spChg>
        <pc:spChg chg="mod">
          <ac:chgData name="Lam, Jaicee H." userId="e5927eaa-06cd-477b-8660-03fffce8533b" providerId="ADAL" clId="{139C5CAD-9743-4EC9-868D-485985690AD8}" dt="2020-03-04T07:28:58.125" v="454" actId="207"/>
          <ac:spMkLst>
            <pc:docMk/>
            <pc:sldMk cId="2596422118" sldId="309"/>
            <ac:spMk id="5" creationId="{E9139430-7A10-41E8-8672-EC65F71B568E}"/>
          </ac:spMkLst>
        </pc:spChg>
        <pc:spChg chg="mod">
          <ac:chgData name="Lam, Jaicee H." userId="e5927eaa-06cd-477b-8660-03fffce8533b" providerId="ADAL" clId="{139C5CAD-9743-4EC9-868D-485985690AD8}" dt="2020-03-04T06:25:27.816" v="44"/>
          <ac:spMkLst>
            <pc:docMk/>
            <pc:sldMk cId="2596422118" sldId="309"/>
            <ac:spMk id="8" creationId="{6390F593-5623-4A34-A97D-B347E3602C60}"/>
          </ac:spMkLst>
        </pc:spChg>
      </pc:sldChg>
      <pc:sldChg chg="modSp add modNotesTx">
        <pc:chgData name="Lam, Jaicee H." userId="e5927eaa-06cd-477b-8660-03fffce8533b" providerId="ADAL" clId="{139C5CAD-9743-4EC9-868D-485985690AD8}" dt="2020-03-04T07:39:44.304" v="479"/>
        <pc:sldMkLst>
          <pc:docMk/>
          <pc:sldMk cId="3877843034" sldId="310"/>
        </pc:sldMkLst>
        <pc:spChg chg="mod">
          <ac:chgData name="Lam, Jaicee H." userId="e5927eaa-06cd-477b-8660-03fffce8533b" providerId="ADAL" clId="{139C5CAD-9743-4EC9-868D-485985690AD8}" dt="2020-03-04T07:39:44.304" v="479"/>
          <ac:spMkLst>
            <pc:docMk/>
            <pc:sldMk cId="3877843034" sldId="310"/>
            <ac:spMk id="3" creationId="{A6DA91F9-FCB7-4743-8350-DE8C8243C07D}"/>
          </ac:spMkLst>
        </pc:spChg>
        <pc:spChg chg="mod">
          <ac:chgData name="Lam, Jaicee H." userId="e5927eaa-06cd-477b-8660-03fffce8533b" providerId="ADAL" clId="{139C5CAD-9743-4EC9-868D-485985690AD8}" dt="2020-03-04T07:29:37.332" v="457" actId="207"/>
          <ac:spMkLst>
            <pc:docMk/>
            <pc:sldMk cId="3877843034" sldId="310"/>
            <ac:spMk id="5" creationId="{E9139430-7A10-41E8-8672-EC65F71B568E}"/>
          </ac:spMkLst>
        </pc:spChg>
        <pc:spChg chg="mod">
          <ac:chgData name="Lam, Jaicee H." userId="e5927eaa-06cd-477b-8660-03fffce8533b" providerId="ADAL" clId="{139C5CAD-9743-4EC9-868D-485985690AD8}" dt="2020-03-04T06:25:59.329" v="47"/>
          <ac:spMkLst>
            <pc:docMk/>
            <pc:sldMk cId="3877843034" sldId="310"/>
            <ac:spMk id="8" creationId="{6390F593-5623-4A34-A97D-B347E3602C60}"/>
          </ac:spMkLst>
        </pc:spChg>
      </pc:sldChg>
      <pc:sldChg chg="addSp delSp modSp add modNotesTx">
        <pc:chgData name="Lam, Jaicee H." userId="e5927eaa-06cd-477b-8660-03fffce8533b" providerId="ADAL" clId="{139C5CAD-9743-4EC9-868D-485985690AD8}" dt="2020-03-04T07:39:46.556" v="480"/>
        <pc:sldMkLst>
          <pc:docMk/>
          <pc:sldMk cId="1336483110" sldId="311"/>
        </pc:sldMkLst>
        <pc:spChg chg="mod">
          <ac:chgData name="Lam, Jaicee H." userId="e5927eaa-06cd-477b-8660-03fffce8533b" providerId="ADAL" clId="{139C5CAD-9743-4EC9-868D-485985690AD8}" dt="2020-03-04T07:39:46.556" v="480"/>
          <ac:spMkLst>
            <pc:docMk/>
            <pc:sldMk cId="1336483110" sldId="311"/>
            <ac:spMk id="3" creationId="{94817395-66C9-4070-AA46-B2371D0E2A78}"/>
          </ac:spMkLst>
        </pc:spChg>
        <pc:spChg chg="mod">
          <ac:chgData name="Lam, Jaicee H." userId="e5927eaa-06cd-477b-8660-03fffce8533b" providerId="ADAL" clId="{139C5CAD-9743-4EC9-868D-485985690AD8}" dt="2020-03-04T06:36:29.648" v="66"/>
          <ac:spMkLst>
            <pc:docMk/>
            <pc:sldMk cId="1336483110" sldId="311"/>
            <ac:spMk id="5" creationId="{A86A69D6-79E5-4C8F-8D0C-72B7AD514EC6}"/>
          </ac:spMkLst>
        </pc:spChg>
        <pc:spChg chg="mod">
          <ac:chgData name="Lam, Jaicee H." userId="e5927eaa-06cd-477b-8660-03fffce8533b" providerId="ADAL" clId="{139C5CAD-9743-4EC9-868D-485985690AD8}" dt="2020-03-04T06:33:23.213" v="63" actId="27636"/>
          <ac:spMkLst>
            <pc:docMk/>
            <pc:sldMk cId="1336483110" sldId="311"/>
            <ac:spMk id="7" creationId="{B0D1D865-72E1-4CB0-B9E9-5E942FB015D3}"/>
          </ac:spMkLst>
        </pc:spChg>
        <pc:spChg chg="del">
          <ac:chgData name="Lam, Jaicee H." userId="e5927eaa-06cd-477b-8660-03fffce8533b" providerId="ADAL" clId="{139C5CAD-9743-4EC9-868D-485985690AD8}" dt="2020-03-04T06:37:04.244" v="67" actId="3680"/>
          <ac:spMkLst>
            <pc:docMk/>
            <pc:sldMk cId="1336483110" sldId="311"/>
            <ac:spMk id="8" creationId="{A400652B-79A9-43D8-9962-1AF74DAA01AA}"/>
          </ac:spMkLst>
        </pc:spChg>
        <pc:graphicFrameChg chg="add mod ord modGraphic">
          <ac:chgData name="Lam, Jaicee H." userId="e5927eaa-06cd-477b-8660-03fffce8533b" providerId="ADAL" clId="{139C5CAD-9743-4EC9-868D-485985690AD8}" dt="2020-03-04T06:38:04.348" v="81" actId="14100"/>
          <ac:graphicFrameMkLst>
            <pc:docMk/>
            <pc:sldMk cId="1336483110" sldId="311"/>
            <ac:graphicFrameMk id="9" creationId="{F0D60C34-33E3-4FD3-B0B1-C715C8A25B3C}"/>
          </ac:graphicFrameMkLst>
        </pc:graphicFrameChg>
      </pc:sldChg>
      <pc:sldChg chg="modSp add ord">
        <pc:chgData name="Lam, Jaicee H." userId="e5927eaa-06cd-477b-8660-03fffce8533b" providerId="ADAL" clId="{139C5CAD-9743-4EC9-868D-485985690AD8}" dt="2020-03-04T07:39:48.592" v="481"/>
        <pc:sldMkLst>
          <pc:docMk/>
          <pc:sldMk cId="3021909468" sldId="312"/>
        </pc:sldMkLst>
        <pc:spChg chg="mod">
          <ac:chgData name="Lam, Jaicee H." userId="e5927eaa-06cd-477b-8660-03fffce8533b" providerId="ADAL" clId="{139C5CAD-9743-4EC9-868D-485985690AD8}" dt="2020-03-04T07:39:48.592" v="481"/>
          <ac:spMkLst>
            <pc:docMk/>
            <pc:sldMk cId="3021909468" sldId="312"/>
            <ac:spMk id="3" creationId="{A6DA91F9-FCB7-4743-8350-DE8C8243C07D}"/>
          </ac:spMkLst>
        </pc:spChg>
        <pc:spChg chg="mod">
          <ac:chgData name="Lam, Jaicee H." userId="e5927eaa-06cd-477b-8660-03fffce8533b" providerId="ADAL" clId="{139C5CAD-9743-4EC9-868D-485985690AD8}" dt="2020-03-04T06:53:21.941" v="234" actId="12"/>
          <ac:spMkLst>
            <pc:docMk/>
            <pc:sldMk cId="3021909468" sldId="312"/>
            <ac:spMk id="5" creationId="{E9139430-7A10-41E8-8672-EC65F71B568E}"/>
          </ac:spMkLst>
        </pc:spChg>
        <pc:spChg chg="mod">
          <ac:chgData name="Lam, Jaicee H." userId="e5927eaa-06cd-477b-8660-03fffce8533b" providerId="ADAL" clId="{139C5CAD-9743-4EC9-868D-485985690AD8}" dt="2020-03-04T06:42:01.845" v="91"/>
          <ac:spMkLst>
            <pc:docMk/>
            <pc:sldMk cId="3021909468" sldId="312"/>
            <ac:spMk id="7" creationId="{D7903B0A-C96B-41D0-8272-1E599D44A95D}"/>
          </ac:spMkLst>
        </pc:spChg>
        <pc:spChg chg="mod">
          <ac:chgData name="Lam, Jaicee H." userId="e5927eaa-06cd-477b-8660-03fffce8533b" providerId="ADAL" clId="{139C5CAD-9743-4EC9-868D-485985690AD8}" dt="2020-03-04T06:42:03.878" v="92" actId="20577"/>
          <ac:spMkLst>
            <pc:docMk/>
            <pc:sldMk cId="3021909468" sldId="312"/>
            <ac:spMk id="8" creationId="{6390F593-5623-4A34-A97D-B347E3602C60}"/>
          </ac:spMkLst>
        </pc:spChg>
      </pc:sldChg>
      <pc:sldChg chg="modSp add">
        <pc:chgData name="Lam, Jaicee H." userId="e5927eaa-06cd-477b-8660-03fffce8533b" providerId="ADAL" clId="{139C5CAD-9743-4EC9-868D-485985690AD8}" dt="2020-03-04T07:39:54.139" v="482"/>
        <pc:sldMkLst>
          <pc:docMk/>
          <pc:sldMk cId="2711782990" sldId="313"/>
        </pc:sldMkLst>
        <pc:spChg chg="mod">
          <ac:chgData name="Lam, Jaicee H." userId="e5927eaa-06cd-477b-8660-03fffce8533b" providerId="ADAL" clId="{139C5CAD-9743-4EC9-868D-485985690AD8}" dt="2020-03-04T07:39:54.139" v="482"/>
          <ac:spMkLst>
            <pc:docMk/>
            <pc:sldMk cId="2711782990" sldId="313"/>
            <ac:spMk id="3" creationId="{A6DA91F9-FCB7-4743-8350-DE8C8243C07D}"/>
          </ac:spMkLst>
        </pc:spChg>
        <pc:spChg chg="mod">
          <ac:chgData name="Lam, Jaicee H." userId="e5927eaa-06cd-477b-8660-03fffce8533b" providerId="ADAL" clId="{139C5CAD-9743-4EC9-868D-485985690AD8}" dt="2020-03-04T06:53:33.708" v="235" actId="12"/>
          <ac:spMkLst>
            <pc:docMk/>
            <pc:sldMk cId="2711782990" sldId="313"/>
            <ac:spMk id="5" creationId="{E9139430-7A10-41E8-8672-EC65F71B568E}"/>
          </ac:spMkLst>
        </pc:spChg>
        <pc:spChg chg="mod">
          <ac:chgData name="Lam, Jaicee H." userId="e5927eaa-06cd-477b-8660-03fffce8533b" providerId="ADAL" clId="{139C5CAD-9743-4EC9-868D-485985690AD8}" dt="2020-03-04T06:43:44.697" v="97"/>
          <ac:spMkLst>
            <pc:docMk/>
            <pc:sldMk cId="2711782990" sldId="313"/>
            <ac:spMk id="7" creationId="{D7903B0A-C96B-41D0-8272-1E599D44A95D}"/>
          </ac:spMkLst>
        </pc:spChg>
      </pc:sldChg>
      <pc:sldChg chg="addSp modSp add modNotesTx">
        <pc:chgData name="Lam, Jaicee H." userId="e5927eaa-06cd-477b-8660-03fffce8533b" providerId="ADAL" clId="{139C5CAD-9743-4EC9-868D-485985690AD8}" dt="2020-03-04T07:39:57.455" v="483"/>
        <pc:sldMkLst>
          <pc:docMk/>
          <pc:sldMk cId="3082341385" sldId="314"/>
        </pc:sldMkLst>
        <pc:spChg chg="mod">
          <ac:chgData name="Lam, Jaicee H." userId="e5927eaa-06cd-477b-8660-03fffce8533b" providerId="ADAL" clId="{139C5CAD-9743-4EC9-868D-485985690AD8}" dt="2020-03-04T07:39:57.455" v="483"/>
          <ac:spMkLst>
            <pc:docMk/>
            <pc:sldMk cId="3082341385" sldId="314"/>
            <ac:spMk id="3" creationId="{A6DA91F9-FCB7-4743-8350-DE8C8243C07D}"/>
          </ac:spMkLst>
        </pc:spChg>
        <pc:spChg chg="mod">
          <ac:chgData name="Lam, Jaicee H." userId="e5927eaa-06cd-477b-8660-03fffce8533b" providerId="ADAL" clId="{139C5CAD-9743-4EC9-868D-485985690AD8}" dt="2020-03-04T06:45:18.072" v="121"/>
          <ac:spMkLst>
            <pc:docMk/>
            <pc:sldMk cId="3082341385" sldId="314"/>
            <ac:spMk id="5" creationId="{E9139430-7A10-41E8-8672-EC65F71B568E}"/>
          </ac:spMkLst>
        </pc:spChg>
        <pc:spChg chg="mod">
          <ac:chgData name="Lam, Jaicee H." userId="e5927eaa-06cd-477b-8660-03fffce8533b" providerId="ADAL" clId="{139C5CAD-9743-4EC9-868D-485985690AD8}" dt="2020-03-04T06:44:49.248" v="114"/>
          <ac:spMkLst>
            <pc:docMk/>
            <pc:sldMk cId="3082341385" sldId="314"/>
            <ac:spMk id="7" creationId="{D7903B0A-C96B-41D0-8272-1E599D44A95D}"/>
          </ac:spMkLst>
        </pc:spChg>
        <pc:spChg chg="add mod">
          <ac:chgData name="Lam, Jaicee H." userId="e5927eaa-06cd-477b-8660-03fffce8533b" providerId="ADAL" clId="{139C5CAD-9743-4EC9-868D-485985690AD8}" dt="2020-03-04T06:47:23.747" v="144" actId="14100"/>
          <ac:spMkLst>
            <pc:docMk/>
            <pc:sldMk cId="3082341385" sldId="314"/>
            <ac:spMk id="9" creationId="{B1B3D097-8295-477E-AE7B-2C539E1B3943}"/>
          </ac:spMkLst>
        </pc:spChg>
        <pc:spChg chg="add mod">
          <ac:chgData name="Lam, Jaicee H." userId="e5927eaa-06cd-477b-8660-03fffce8533b" providerId="ADAL" clId="{139C5CAD-9743-4EC9-868D-485985690AD8}" dt="2020-03-04T06:48:02.102" v="168" actId="207"/>
          <ac:spMkLst>
            <pc:docMk/>
            <pc:sldMk cId="3082341385" sldId="314"/>
            <ac:spMk id="10" creationId="{8AF51628-BE68-469F-AA78-F71B753ADBF3}"/>
          </ac:spMkLst>
        </pc:spChg>
      </pc:sldChg>
      <pc:sldChg chg="modSp add del modNotesTx">
        <pc:chgData name="Lam, Jaicee H." userId="e5927eaa-06cd-477b-8660-03fffce8533b" providerId="ADAL" clId="{139C5CAD-9743-4EC9-868D-485985690AD8}" dt="2020-03-04T06:50:48.997" v="204" actId="2696"/>
        <pc:sldMkLst>
          <pc:docMk/>
          <pc:sldMk cId="3438035352" sldId="315"/>
        </pc:sldMkLst>
        <pc:spChg chg="mod">
          <ac:chgData name="Lam, Jaicee H." userId="e5927eaa-06cd-477b-8660-03fffce8533b" providerId="ADAL" clId="{139C5CAD-9743-4EC9-868D-485985690AD8}" dt="2020-03-04T06:49:48.206" v="194" actId="20577"/>
          <ac:spMkLst>
            <pc:docMk/>
            <pc:sldMk cId="3438035352" sldId="315"/>
            <ac:spMk id="5" creationId="{A78D4B54-9231-46F9-9116-F4BDD18A4B01}"/>
          </ac:spMkLst>
        </pc:spChg>
        <pc:spChg chg="mod">
          <ac:chgData name="Lam, Jaicee H." userId="e5927eaa-06cd-477b-8660-03fffce8533b" providerId="ADAL" clId="{139C5CAD-9743-4EC9-868D-485985690AD8}" dt="2020-03-04T06:49:08.414" v="171" actId="27636"/>
          <ac:spMkLst>
            <pc:docMk/>
            <pc:sldMk cId="3438035352" sldId="315"/>
            <ac:spMk id="6" creationId="{8814DF43-828F-4F96-84FD-8AC83071A3FF}"/>
          </ac:spMkLst>
        </pc:spChg>
        <pc:spChg chg="mod">
          <ac:chgData name="Lam, Jaicee H." userId="e5927eaa-06cd-477b-8660-03fffce8533b" providerId="ADAL" clId="{139C5CAD-9743-4EC9-868D-485985690AD8}" dt="2020-03-04T06:49:25.262" v="175" actId="20577"/>
          <ac:spMkLst>
            <pc:docMk/>
            <pc:sldMk cId="3438035352" sldId="315"/>
            <ac:spMk id="8" creationId="{52F94777-BDC6-4110-BE8E-830A408ABBD1}"/>
          </ac:spMkLst>
        </pc:spChg>
        <pc:spChg chg="mod">
          <ac:chgData name="Lam, Jaicee H." userId="e5927eaa-06cd-477b-8660-03fffce8533b" providerId="ADAL" clId="{139C5CAD-9743-4EC9-868D-485985690AD8}" dt="2020-03-04T06:49:15.542" v="172"/>
          <ac:spMkLst>
            <pc:docMk/>
            <pc:sldMk cId="3438035352" sldId="315"/>
            <ac:spMk id="9" creationId="{CC4EE1B4-F775-4EDE-AFDF-3EA4E3B1593F}"/>
          </ac:spMkLst>
        </pc:spChg>
      </pc:sldChg>
      <pc:sldChg chg="addSp modSp add ord">
        <pc:chgData name="Lam, Jaicee H." userId="e5927eaa-06cd-477b-8660-03fffce8533b" providerId="ADAL" clId="{139C5CAD-9743-4EC9-868D-485985690AD8}" dt="2020-03-04T07:40:00.717" v="484"/>
        <pc:sldMkLst>
          <pc:docMk/>
          <pc:sldMk cId="23700907" sldId="316"/>
        </pc:sldMkLst>
        <pc:spChg chg="mod">
          <ac:chgData name="Lam, Jaicee H." userId="e5927eaa-06cd-477b-8660-03fffce8533b" providerId="ADAL" clId="{139C5CAD-9743-4EC9-868D-485985690AD8}" dt="2020-03-04T07:40:00.717" v="484"/>
          <ac:spMkLst>
            <pc:docMk/>
            <pc:sldMk cId="23700907" sldId="316"/>
            <ac:spMk id="3" creationId="{A6DA91F9-FCB7-4743-8350-DE8C8243C07D}"/>
          </ac:spMkLst>
        </pc:spChg>
        <pc:spChg chg="mod">
          <ac:chgData name="Lam, Jaicee H." userId="e5927eaa-06cd-477b-8660-03fffce8533b" providerId="ADAL" clId="{139C5CAD-9743-4EC9-868D-485985690AD8}" dt="2020-03-04T06:50:37.204" v="203" actId="5793"/>
          <ac:spMkLst>
            <pc:docMk/>
            <pc:sldMk cId="23700907" sldId="316"/>
            <ac:spMk id="5" creationId="{E9139430-7A10-41E8-8672-EC65F71B568E}"/>
          </ac:spMkLst>
        </pc:spChg>
        <pc:spChg chg="mod">
          <ac:chgData name="Lam, Jaicee H." userId="e5927eaa-06cd-477b-8660-03fffce8533b" providerId="ADAL" clId="{139C5CAD-9743-4EC9-868D-485985690AD8}" dt="2020-03-04T06:50:21.620" v="197"/>
          <ac:spMkLst>
            <pc:docMk/>
            <pc:sldMk cId="23700907" sldId="316"/>
            <ac:spMk id="7" creationId="{D7903B0A-C96B-41D0-8272-1E599D44A95D}"/>
          </ac:spMkLst>
        </pc:spChg>
        <pc:picChg chg="add mod">
          <ac:chgData name="Lam, Jaicee H." userId="e5927eaa-06cd-477b-8660-03fffce8533b" providerId="ADAL" clId="{139C5CAD-9743-4EC9-868D-485985690AD8}" dt="2020-03-04T06:51:01.686" v="208" actId="1076"/>
          <ac:picMkLst>
            <pc:docMk/>
            <pc:sldMk cId="23700907" sldId="316"/>
            <ac:picMk id="9" creationId="{8FAB57F1-A395-4EB1-9310-469623FB0503}"/>
          </ac:picMkLst>
        </pc:picChg>
      </pc:sldChg>
      <pc:sldChg chg="addSp delSp modSp add">
        <pc:chgData name="Lam, Jaicee H." userId="e5927eaa-06cd-477b-8660-03fffce8533b" providerId="ADAL" clId="{139C5CAD-9743-4EC9-868D-485985690AD8}" dt="2020-03-04T07:40:04.980" v="485"/>
        <pc:sldMkLst>
          <pc:docMk/>
          <pc:sldMk cId="1012632136" sldId="317"/>
        </pc:sldMkLst>
        <pc:spChg chg="mod">
          <ac:chgData name="Lam, Jaicee H." userId="e5927eaa-06cd-477b-8660-03fffce8533b" providerId="ADAL" clId="{139C5CAD-9743-4EC9-868D-485985690AD8}" dt="2020-03-04T07:40:04.980" v="485"/>
          <ac:spMkLst>
            <pc:docMk/>
            <pc:sldMk cId="1012632136" sldId="317"/>
            <ac:spMk id="3" creationId="{A6DA91F9-FCB7-4743-8350-DE8C8243C07D}"/>
          </ac:spMkLst>
        </pc:spChg>
        <pc:spChg chg="mod">
          <ac:chgData name="Lam, Jaicee H." userId="e5927eaa-06cd-477b-8660-03fffce8533b" providerId="ADAL" clId="{139C5CAD-9743-4EC9-868D-485985690AD8}" dt="2020-03-04T06:54:49.640" v="253" actId="2710"/>
          <ac:spMkLst>
            <pc:docMk/>
            <pc:sldMk cId="1012632136" sldId="317"/>
            <ac:spMk id="5" creationId="{E9139430-7A10-41E8-8672-EC65F71B568E}"/>
          </ac:spMkLst>
        </pc:spChg>
        <pc:spChg chg="mod">
          <ac:chgData name="Lam, Jaicee H." userId="e5927eaa-06cd-477b-8660-03fffce8533b" providerId="ADAL" clId="{139C5CAD-9743-4EC9-868D-485985690AD8}" dt="2020-03-04T06:51:45.142" v="211" actId="20577"/>
          <ac:spMkLst>
            <pc:docMk/>
            <pc:sldMk cId="1012632136" sldId="317"/>
            <ac:spMk id="7" creationId="{D7903B0A-C96B-41D0-8272-1E599D44A95D}"/>
          </ac:spMkLst>
        </pc:spChg>
        <pc:spChg chg="mod">
          <ac:chgData name="Lam, Jaicee H." userId="e5927eaa-06cd-477b-8660-03fffce8533b" providerId="ADAL" clId="{139C5CAD-9743-4EC9-868D-485985690AD8}" dt="2020-03-04T06:51:43.002" v="210"/>
          <ac:spMkLst>
            <pc:docMk/>
            <pc:sldMk cId="1012632136" sldId="317"/>
            <ac:spMk id="8" creationId="{6390F593-5623-4A34-A97D-B347E3602C60}"/>
          </ac:spMkLst>
        </pc:spChg>
        <pc:picChg chg="del">
          <ac:chgData name="Lam, Jaicee H." userId="e5927eaa-06cd-477b-8660-03fffce8533b" providerId="ADAL" clId="{139C5CAD-9743-4EC9-868D-485985690AD8}" dt="2020-03-04T06:51:48.147" v="212" actId="478"/>
          <ac:picMkLst>
            <pc:docMk/>
            <pc:sldMk cId="1012632136" sldId="317"/>
            <ac:picMk id="9" creationId="{8FAB57F1-A395-4EB1-9310-469623FB0503}"/>
          </ac:picMkLst>
        </pc:picChg>
        <pc:picChg chg="add mod">
          <ac:chgData name="Lam, Jaicee H." userId="e5927eaa-06cd-477b-8660-03fffce8533b" providerId="ADAL" clId="{139C5CAD-9743-4EC9-868D-485985690AD8}" dt="2020-03-04T06:55:19.802" v="258" actId="14100"/>
          <ac:picMkLst>
            <pc:docMk/>
            <pc:sldMk cId="1012632136" sldId="317"/>
            <ac:picMk id="10" creationId="{50D76C52-007C-44AA-BEED-C295BABC4F53}"/>
          </ac:picMkLst>
        </pc:picChg>
      </pc:sldChg>
      <pc:sldChg chg="delSp modSp add modNotesTx">
        <pc:chgData name="Lam, Jaicee H." userId="e5927eaa-06cd-477b-8660-03fffce8533b" providerId="ADAL" clId="{139C5CAD-9743-4EC9-868D-485985690AD8}" dt="2020-03-04T07:40:08.307" v="486"/>
        <pc:sldMkLst>
          <pc:docMk/>
          <pc:sldMk cId="3499963966" sldId="318"/>
        </pc:sldMkLst>
        <pc:spChg chg="mod">
          <ac:chgData name="Lam, Jaicee H." userId="e5927eaa-06cd-477b-8660-03fffce8533b" providerId="ADAL" clId="{139C5CAD-9743-4EC9-868D-485985690AD8}" dt="2020-03-04T07:40:08.307" v="486"/>
          <ac:spMkLst>
            <pc:docMk/>
            <pc:sldMk cId="3499963966" sldId="318"/>
            <ac:spMk id="3" creationId="{A6DA91F9-FCB7-4743-8350-DE8C8243C07D}"/>
          </ac:spMkLst>
        </pc:spChg>
        <pc:spChg chg="mod">
          <ac:chgData name="Lam, Jaicee H." userId="e5927eaa-06cd-477b-8660-03fffce8533b" providerId="ADAL" clId="{139C5CAD-9743-4EC9-868D-485985690AD8}" dt="2020-03-04T06:56:44.295" v="266" actId="5793"/>
          <ac:spMkLst>
            <pc:docMk/>
            <pc:sldMk cId="3499963966" sldId="318"/>
            <ac:spMk id="5" creationId="{E9139430-7A10-41E8-8672-EC65F71B568E}"/>
          </ac:spMkLst>
        </pc:spChg>
        <pc:spChg chg="mod">
          <ac:chgData name="Lam, Jaicee H." userId="e5927eaa-06cd-477b-8660-03fffce8533b" providerId="ADAL" clId="{139C5CAD-9743-4EC9-868D-485985690AD8}" dt="2020-03-04T06:56:28.631" v="261"/>
          <ac:spMkLst>
            <pc:docMk/>
            <pc:sldMk cId="3499963966" sldId="318"/>
            <ac:spMk id="8" creationId="{6390F593-5623-4A34-A97D-B347E3602C60}"/>
          </ac:spMkLst>
        </pc:spChg>
        <pc:picChg chg="del">
          <ac:chgData name="Lam, Jaicee H." userId="e5927eaa-06cd-477b-8660-03fffce8533b" providerId="ADAL" clId="{139C5CAD-9743-4EC9-868D-485985690AD8}" dt="2020-03-04T06:56:32.609" v="262" actId="478"/>
          <ac:picMkLst>
            <pc:docMk/>
            <pc:sldMk cId="3499963966" sldId="318"/>
            <ac:picMk id="10" creationId="{50D76C52-007C-44AA-BEED-C295BABC4F53}"/>
          </ac:picMkLst>
        </pc:picChg>
      </pc:sldChg>
      <pc:sldChg chg="modSp add modNotesTx">
        <pc:chgData name="Lam, Jaicee H." userId="e5927eaa-06cd-477b-8660-03fffce8533b" providerId="ADAL" clId="{139C5CAD-9743-4EC9-868D-485985690AD8}" dt="2020-03-04T07:40:13.665" v="487"/>
        <pc:sldMkLst>
          <pc:docMk/>
          <pc:sldMk cId="1218153826" sldId="319"/>
        </pc:sldMkLst>
        <pc:spChg chg="mod">
          <ac:chgData name="Lam, Jaicee H." userId="e5927eaa-06cd-477b-8660-03fffce8533b" providerId="ADAL" clId="{139C5CAD-9743-4EC9-868D-485985690AD8}" dt="2020-03-04T07:40:13.665" v="487"/>
          <ac:spMkLst>
            <pc:docMk/>
            <pc:sldMk cId="1218153826" sldId="319"/>
            <ac:spMk id="3" creationId="{A6DA91F9-FCB7-4743-8350-DE8C8243C07D}"/>
          </ac:spMkLst>
        </pc:spChg>
        <pc:spChg chg="mod">
          <ac:chgData name="Lam, Jaicee H." userId="e5927eaa-06cd-477b-8660-03fffce8533b" providerId="ADAL" clId="{139C5CAD-9743-4EC9-868D-485985690AD8}" dt="2020-03-04T06:57:13.539" v="270"/>
          <ac:spMkLst>
            <pc:docMk/>
            <pc:sldMk cId="1218153826" sldId="319"/>
            <ac:spMk id="5" creationId="{E9139430-7A10-41E8-8672-EC65F71B568E}"/>
          </ac:spMkLst>
        </pc:spChg>
        <pc:spChg chg="mod">
          <ac:chgData name="Lam, Jaicee H." userId="e5927eaa-06cd-477b-8660-03fffce8533b" providerId="ADAL" clId="{139C5CAD-9743-4EC9-868D-485985690AD8}" dt="2020-03-04T06:57:07.158" v="268"/>
          <ac:spMkLst>
            <pc:docMk/>
            <pc:sldMk cId="1218153826" sldId="319"/>
            <ac:spMk id="8" creationId="{6390F593-5623-4A34-A97D-B347E3602C60}"/>
          </ac:spMkLst>
        </pc:spChg>
      </pc:sldChg>
      <pc:sldChg chg="addSp delSp modSp add del">
        <pc:chgData name="Lam, Jaicee H." userId="e5927eaa-06cd-477b-8660-03fffce8533b" providerId="ADAL" clId="{139C5CAD-9743-4EC9-868D-485985690AD8}" dt="2020-03-04T07:01:09.337" v="303" actId="2696"/>
        <pc:sldMkLst>
          <pc:docMk/>
          <pc:sldMk cId="1061972523" sldId="320"/>
        </pc:sldMkLst>
        <pc:spChg chg="mod">
          <ac:chgData name="Lam, Jaicee H." userId="e5927eaa-06cd-477b-8660-03fffce8533b" providerId="ADAL" clId="{139C5CAD-9743-4EC9-868D-485985690AD8}" dt="2020-03-04T07:00:54.083" v="302" actId="1076"/>
          <ac:spMkLst>
            <pc:docMk/>
            <pc:sldMk cId="1061972523" sldId="320"/>
            <ac:spMk id="5" creationId="{93CEB6F7-D12E-42A8-8C28-7AB79320BE3B}"/>
          </ac:spMkLst>
        </pc:spChg>
        <pc:spChg chg="mod">
          <ac:chgData name="Lam, Jaicee H." userId="e5927eaa-06cd-477b-8660-03fffce8533b" providerId="ADAL" clId="{139C5CAD-9743-4EC9-868D-485985690AD8}" dt="2020-03-04T06:58:12.771" v="274" actId="27636"/>
          <ac:spMkLst>
            <pc:docMk/>
            <pc:sldMk cId="1061972523" sldId="320"/>
            <ac:spMk id="6" creationId="{800F680D-336A-4067-AF8C-500F62756D10}"/>
          </ac:spMkLst>
        </pc:spChg>
        <pc:spChg chg="add del mod">
          <ac:chgData name="Lam, Jaicee H." userId="e5927eaa-06cd-477b-8660-03fffce8533b" providerId="ADAL" clId="{139C5CAD-9743-4EC9-868D-485985690AD8}" dt="2020-03-04T07:00:41.624" v="300" actId="14100"/>
          <ac:spMkLst>
            <pc:docMk/>
            <pc:sldMk cId="1061972523" sldId="320"/>
            <ac:spMk id="7" creationId="{7C21ED7A-94C3-4DC0-B226-563F9B16B72A}"/>
          </ac:spMkLst>
        </pc:spChg>
        <pc:spChg chg="mod">
          <ac:chgData name="Lam, Jaicee H." userId="e5927eaa-06cd-477b-8660-03fffce8533b" providerId="ADAL" clId="{139C5CAD-9743-4EC9-868D-485985690AD8}" dt="2020-03-04T06:58:18.662" v="275"/>
          <ac:spMkLst>
            <pc:docMk/>
            <pc:sldMk cId="1061972523" sldId="320"/>
            <ac:spMk id="9" creationId="{2EF01809-3F81-4A2B-8DF6-38809C4CBD28}"/>
          </ac:spMkLst>
        </pc:spChg>
        <pc:graphicFrameChg chg="add del mod ord modGraphic">
          <ac:chgData name="Lam, Jaicee H." userId="e5927eaa-06cd-477b-8660-03fffce8533b" providerId="ADAL" clId="{139C5CAD-9743-4EC9-868D-485985690AD8}" dt="2020-03-04T07:00:24.959" v="294" actId="3680"/>
          <ac:graphicFrameMkLst>
            <pc:docMk/>
            <pc:sldMk cId="1061972523" sldId="320"/>
            <ac:graphicFrameMk id="10" creationId="{8EFDE077-F618-4601-83C5-9504EDF75349}"/>
          </ac:graphicFrameMkLst>
        </pc:graphicFrameChg>
      </pc:sldChg>
      <pc:sldChg chg="addSp modSp add modNotesTx">
        <pc:chgData name="Lam, Jaicee H." userId="e5927eaa-06cd-477b-8660-03fffce8533b" providerId="ADAL" clId="{139C5CAD-9743-4EC9-868D-485985690AD8}" dt="2020-03-04T07:40:16.055" v="488"/>
        <pc:sldMkLst>
          <pc:docMk/>
          <pc:sldMk cId="3659614919" sldId="320"/>
        </pc:sldMkLst>
        <pc:spChg chg="mod">
          <ac:chgData name="Lam, Jaicee H." userId="e5927eaa-06cd-477b-8660-03fffce8533b" providerId="ADAL" clId="{139C5CAD-9743-4EC9-868D-485985690AD8}" dt="2020-03-04T07:40:16.055" v="488"/>
          <ac:spMkLst>
            <pc:docMk/>
            <pc:sldMk cId="3659614919" sldId="320"/>
            <ac:spMk id="3" creationId="{A6DA91F9-FCB7-4743-8350-DE8C8243C07D}"/>
          </ac:spMkLst>
        </pc:spChg>
        <pc:spChg chg="mod">
          <ac:chgData name="Lam, Jaicee H." userId="e5927eaa-06cd-477b-8660-03fffce8533b" providerId="ADAL" clId="{139C5CAD-9743-4EC9-868D-485985690AD8}" dt="2020-03-04T07:01:43.717" v="312" actId="14100"/>
          <ac:spMkLst>
            <pc:docMk/>
            <pc:sldMk cId="3659614919" sldId="320"/>
            <ac:spMk id="5" creationId="{E9139430-7A10-41E8-8672-EC65F71B568E}"/>
          </ac:spMkLst>
        </pc:spChg>
        <pc:spChg chg="mod">
          <ac:chgData name="Lam, Jaicee H." userId="e5927eaa-06cd-477b-8660-03fffce8533b" providerId="ADAL" clId="{139C5CAD-9743-4EC9-868D-485985690AD8}" dt="2020-03-04T07:01:29.072" v="306"/>
          <ac:spMkLst>
            <pc:docMk/>
            <pc:sldMk cId="3659614919" sldId="320"/>
            <ac:spMk id="8" creationId="{6390F593-5623-4A34-A97D-B347E3602C60}"/>
          </ac:spMkLst>
        </pc:spChg>
        <pc:graphicFrameChg chg="add mod modGraphic">
          <ac:chgData name="Lam, Jaicee H." userId="e5927eaa-06cd-477b-8660-03fffce8533b" providerId="ADAL" clId="{139C5CAD-9743-4EC9-868D-485985690AD8}" dt="2020-03-04T07:02:39.807" v="320" actId="1076"/>
          <ac:graphicFrameMkLst>
            <pc:docMk/>
            <pc:sldMk cId="3659614919" sldId="320"/>
            <ac:graphicFrameMk id="9" creationId="{1EDBCEF2-21C3-4068-BEEE-D2BA039A78B1}"/>
          </ac:graphicFrameMkLst>
        </pc:graphicFrameChg>
      </pc:sldChg>
      <pc:sldChg chg="addSp delSp modSp add">
        <pc:chgData name="Lam, Jaicee H." userId="e5927eaa-06cd-477b-8660-03fffce8533b" providerId="ADAL" clId="{139C5CAD-9743-4EC9-868D-485985690AD8}" dt="2020-03-04T07:40:20.001" v="489"/>
        <pc:sldMkLst>
          <pc:docMk/>
          <pc:sldMk cId="1129021275" sldId="321"/>
        </pc:sldMkLst>
        <pc:spChg chg="mod">
          <ac:chgData name="Lam, Jaicee H." userId="e5927eaa-06cd-477b-8660-03fffce8533b" providerId="ADAL" clId="{139C5CAD-9743-4EC9-868D-485985690AD8}" dt="2020-03-04T07:40:20.001" v="489"/>
          <ac:spMkLst>
            <pc:docMk/>
            <pc:sldMk cId="1129021275" sldId="321"/>
            <ac:spMk id="3" creationId="{B72779B5-0F54-40AF-AA5F-1F741311D2E6}"/>
          </ac:spMkLst>
        </pc:spChg>
        <pc:spChg chg="mod">
          <ac:chgData name="Lam, Jaicee H." userId="e5927eaa-06cd-477b-8660-03fffce8533b" providerId="ADAL" clId="{139C5CAD-9743-4EC9-868D-485985690AD8}" dt="2020-03-04T07:02:52.277" v="323"/>
          <ac:spMkLst>
            <pc:docMk/>
            <pc:sldMk cId="1129021275" sldId="321"/>
            <ac:spMk id="5" creationId="{DFFC3CAD-607B-45BF-A96C-059FE9788CD9}"/>
          </ac:spMkLst>
        </pc:spChg>
        <pc:spChg chg="mod">
          <ac:chgData name="Lam, Jaicee H." userId="e5927eaa-06cd-477b-8660-03fffce8533b" providerId="ADAL" clId="{139C5CAD-9743-4EC9-868D-485985690AD8}" dt="2020-03-04T07:02:48.488" v="322" actId="27636"/>
          <ac:spMkLst>
            <pc:docMk/>
            <pc:sldMk cId="1129021275" sldId="321"/>
            <ac:spMk id="7" creationId="{78D678FF-8B6E-43F3-B908-913A2FE37EE3}"/>
          </ac:spMkLst>
        </pc:spChg>
        <pc:spChg chg="del">
          <ac:chgData name="Lam, Jaicee H." userId="e5927eaa-06cd-477b-8660-03fffce8533b" providerId="ADAL" clId="{139C5CAD-9743-4EC9-868D-485985690AD8}" dt="2020-03-04T07:03:01.012" v="324" actId="3680"/>
          <ac:spMkLst>
            <pc:docMk/>
            <pc:sldMk cId="1129021275" sldId="321"/>
            <ac:spMk id="8" creationId="{D6C20A08-73B4-40A7-B585-D5720CBEAFB1}"/>
          </ac:spMkLst>
        </pc:spChg>
        <pc:graphicFrameChg chg="add mod ord modGraphic">
          <ac:chgData name="Lam, Jaicee H." userId="e5927eaa-06cd-477b-8660-03fffce8533b" providerId="ADAL" clId="{139C5CAD-9743-4EC9-868D-485985690AD8}" dt="2020-03-04T07:18:00.582" v="331" actId="1076"/>
          <ac:graphicFrameMkLst>
            <pc:docMk/>
            <pc:sldMk cId="1129021275" sldId="321"/>
            <ac:graphicFrameMk id="9" creationId="{09220B8D-53C7-48B0-ABDC-CE1E989E65A8}"/>
          </ac:graphicFrameMkLst>
        </pc:graphicFrameChg>
      </pc:sldChg>
      <pc:sldChg chg="modSp add ord modNotesTx">
        <pc:chgData name="Lam, Jaicee H." userId="e5927eaa-06cd-477b-8660-03fffce8533b" providerId="ADAL" clId="{139C5CAD-9743-4EC9-868D-485985690AD8}" dt="2020-03-04T07:40:22.404" v="490"/>
        <pc:sldMkLst>
          <pc:docMk/>
          <pc:sldMk cId="3814974627" sldId="322"/>
        </pc:sldMkLst>
        <pc:spChg chg="mod">
          <ac:chgData name="Lam, Jaicee H." userId="e5927eaa-06cd-477b-8660-03fffce8533b" providerId="ADAL" clId="{139C5CAD-9743-4EC9-868D-485985690AD8}" dt="2020-03-04T07:40:22.404" v="490"/>
          <ac:spMkLst>
            <pc:docMk/>
            <pc:sldMk cId="3814974627" sldId="322"/>
            <ac:spMk id="3" creationId="{A6DA91F9-FCB7-4743-8350-DE8C8243C07D}"/>
          </ac:spMkLst>
        </pc:spChg>
        <pc:spChg chg="mod">
          <ac:chgData name="Lam, Jaicee H." userId="e5927eaa-06cd-477b-8660-03fffce8533b" providerId="ADAL" clId="{139C5CAD-9743-4EC9-868D-485985690AD8}" dt="2020-03-04T07:27:11.346" v="437" actId="20577"/>
          <ac:spMkLst>
            <pc:docMk/>
            <pc:sldMk cId="3814974627" sldId="322"/>
            <ac:spMk id="5" creationId="{E9139430-7A10-41E8-8672-EC65F71B568E}"/>
          </ac:spMkLst>
        </pc:spChg>
      </pc:sldChg>
      <pc:sldChg chg="modSp add">
        <pc:chgData name="Lam, Jaicee H." userId="e5927eaa-06cd-477b-8660-03fffce8533b" providerId="ADAL" clId="{139C5CAD-9743-4EC9-868D-485985690AD8}" dt="2020-03-04T07:40:24.524" v="491"/>
        <pc:sldMkLst>
          <pc:docMk/>
          <pc:sldMk cId="1879748201" sldId="323"/>
        </pc:sldMkLst>
        <pc:spChg chg="mod">
          <ac:chgData name="Lam, Jaicee H." userId="e5927eaa-06cd-477b-8660-03fffce8533b" providerId="ADAL" clId="{139C5CAD-9743-4EC9-868D-485985690AD8}" dt="2020-03-04T07:40:24.524" v="491"/>
          <ac:spMkLst>
            <pc:docMk/>
            <pc:sldMk cId="1879748201" sldId="323"/>
            <ac:spMk id="3" creationId="{A6DA91F9-FCB7-4743-8350-DE8C8243C07D}"/>
          </ac:spMkLst>
        </pc:spChg>
        <pc:spChg chg="mod">
          <ac:chgData name="Lam, Jaicee H." userId="e5927eaa-06cd-477b-8660-03fffce8533b" providerId="ADAL" clId="{139C5CAD-9743-4EC9-868D-485985690AD8}" dt="2020-03-04T07:26:57.047" v="433" actId="108"/>
          <ac:spMkLst>
            <pc:docMk/>
            <pc:sldMk cId="1879748201" sldId="323"/>
            <ac:spMk id="5" creationId="{E9139430-7A10-41E8-8672-EC65F71B568E}"/>
          </ac:spMkLst>
        </pc:spChg>
        <pc:spChg chg="mod">
          <ac:chgData name="Lam, Jaicee H." userId="e5927eaa-06cd-477b-8660-03fffce8533b" providerId="ADAL" clId="{139C5CAD-9743-4EC9-868D-485985690AD8}" dt="2020-03-04T07:21:14.305" v="353"/>
          <ac:spMkLst>
            <pc:docMk/>
            <pc:sldMk cId="1879748201" sldId="323"/>
            <ac:spMk id="8" creationId="{6390F593-5623-4A34-A97D-B347E3602C60}"/>
          </ac:spMkLst>
        </pc:spChg>
      </pc:sldChg>
      <pc:sldChg chg="modSp add">
        <pc:chgData name="Lam, Jaicee H." userId="e5927eaa-06cd-477b-8660-03fffce8533b" providerId="ADAL" clId="{139C5CAD-9743-4EC9-868D-485985690AD8}" dt="2020-03-04T07:40:28.484" v="492"/>
        <pc:sldMkLst>
          <pc:docMk/>
          <pc:sldMk cId="3462457897" sldId="324"/>
        </pc:sldMkLst>
        <pc:spChg chg="mod">
          <ac:chgData name="Lam, Jaicee H." userId="e5927eaa-06cd-477b-8660-03fffce8533b" providerId="ADAL" clId="{139C5CAD-9743-4EC9-868D-485985690AD8}" dt="2020-03-04T07:40:28.484" v="492"/>
          <ac:spMkLst>
            <pc:docMk/>
            <pc:sldMk cId="3462457897" sldId="324"/>
            <ac:spMk id="3" creationId="{A6DA91F9-FCB7-4743-8350-DE8C8243C07D}"/>
          </ac:spMkLst>
        </pc:spChg>
        <pc:spChg chg="mod">
          <ac:chgData name="Lam, Jaicee H." userId="e5927eaa-06cd-477b-8660-03fffce8533b" providerId="ADAL" clId="{139C5CAD-9743-4EC9-868D-485985690AD8}" dt="2020-03-04T07:26:45.350" v="430" actId="108"/>
          <ac:spMkLst>
            <pc:docMk/>
            <pc:sldMk cId="3462457897" sldId="324"/>
            <ac:spMk id="5" creationId="{E9139430-7A10-41E8-8672-EC65F71B568E}"/>
          </ac:spMkLst>
        </pc:spChg>
        <pc:spChg chg="mod">
          <ac:chgData name="Lam, Jaicee H." userId="e5927eaa-06cd-477b-8660-03fffce8533b" providerId="ADAL" clId="{139C5CAD-9743-4EC9-868D-485985690AD8}" dt="2020-03-04T07:21:58.834" v="361"/>
          <ac:spMkLst>
            <pc:docMk/>
            <pc:sldMk cId="3462457897" sldId="324"/>
            <ac:spMk id="8" creationId="{6390F593-5623-4A34-A97D-B347E3602C60}"/>
          </ac:spMkLst>
        </pc:spChg>
      </pc:sldChg>
      <pc:sldChg chg="modSp add">
        <pc:chgData name="Lam, Jaicee H." userId="e5927eaa-06cd-477b-8660-03fffce8533b" providerId="ADAL" clId="{139C5CAD-9743-4EC9-868D-485985690AD8}" dt="2020-03-04T07:40:30.571" v="493"/>
        <pc:sldMkLst>
          <pc:docMk/>
          <pc:sldMk cId="2288293371" sldId="325"/>
        </pc:sldMkLst>
        <pc:spChg chg="mod">
          <ac:chgData name="Lam, Jaicee H." userId="e5927eaa-06cd-477b-8660-03fffce8533b" providerId="ADAL" clId="{139C5CAD-9743-4EC9-868D-485985690AD8}" dt="2020-03-04T07:40:30.571" v="493"/>
          <ac:spMkLst>
            <pc:docMk/>
            <pc:sldMk cId="2288293371" sldId="325"/>
            <ac:spMk id="3" creationId="{A6DA91F9-FCB7-4743-8350-DE8C8243C07D}"/>
          </ac:spMkLst>
        </pc:spChg>
        <pc:spChg chg="mod">
          <ac:chgData name="Lam, Jaicee H." userId="e5927eaa-06cd-477b-8660-03fffce8533b" providerId="ADAL" clId="{139C5CAD-9743-4EC9-868D-485985690AD8}" dt="2020-03-04T07:30:00.160" v="458" actId="207"/>
          <ac:spMkLst>
            <pc:docMk/>
            <pc:sldMk cId="2288293371" sldId="325"/>
            <ac:spMk id="5" creationId="{E9139430-7A10-41E8-8672-EC65F71B568E}"/>
          </ac:spMkLst>
        </pc:spChg>
        <pc:spChg chg="mod">
          <ac:chgData name="Lam, Jaicee H." userId="e5927eaa-06cd-477b-8660-03fffce8533b" providerId="ADAL" clId="{139C5CAD-9743-4EC9-868D-485985690AD8}" dt="2020-03-04T07:23:24.649" v="388" actId="20577"/>
          <ac:spMkLst>
            <pc:docMk/>
            <pc:sldMk cId="2288293371" sldId="325"/>
            <ac:spMk id="7" creationId="{D7903B0A-C96B-41D0-8272-1E599D44A95D}"/>
          </ac:spMkLst>
        </pc:spChg>
        <pc:spChg chg="mod">
          <ac:chgData name="Lam, Jaicee H." userId="e5927eaa-06cd-477b-8660-03fffce8533b" providerId="ADAL" clId="{139C5CAD-9743-4EC9-868D-485985690AD8}" dt="2020-03-04T07:22:49.328" v="371"/>
          <ac:spMkLst>
            <pc:docMk/>
            <pc:sldMk cId="2288293371" sldId="325"/>
            <ac:spMk id="8" creationId="{6390F593-5623-4A34-A97D-B347E3602C60}"/>
          </ac:spMkLst>
        </pc:spChg>
      </pc:sldChg>
      <pc:sldChg chg="modSp add">
        <pc:chgData name="Lam, Jaicee H." userId="e5927eaa-06cd-477b-8660-03fffce8533b" providerId="ADAL" clId="{139C5CAD-9743-4EC9-868D-485985690AD8}" dt="2020-03-04T07:40:32.346" v="494"/>
        <pc:sldMkLst>
          <pc:docMk/>
          <pc:sldMk cId="3599731045" sldId="326"/>
        </pc:sldMkLst>
        <pc:spChg chg="mod">
          <ac:chgData name="Lam, Jaicee H." userId="e5927eaa-06cd-477b-8660-03fffce8533b" providerId="ADAL" clId="{139C5CAD-9743-4EC9-868D-485985690AD8}" dt="2020-03-04T07:40:32.346" v="494"/>
          <ac:spMkLst>
            <pc:docMk/>
            <pc:sldMk cId="3599731045" sldId="326"/>
            <ac:spMk id="3" creationId="{A6DA91F9-FCB7-4743-8350-DE8C8243C07D}"/>
          </ac:spMkLst>
        </pc:spChg>
        <pc:spChg chg="mod">
          <ac:chgData name="Lam, Jaicee H." userId="e5927eaa-06cd-477b-8660-03fffce8533b" providerId="ADAL" clId="{139C5CAD-9743-4EC9-868D-485985690AD8}" dt="2020-03-04T07:26:22.230" v="426" actId="108"/>
          <ac:spMkLst>
            <pc:docMk/>
            <pc:sldMk cId="3599731045" sldId="326"/>
            <ac:spMk id="5" creationId="{E9139430-7A10-41E8-8672-EC65F71B568E}"/>
          </ac:spMkLst>
        </pc:spChg>
        <pc:spChg chg="mod">
          <ac:chgData name="Lam, Jaicee H." userId="e5927eaa-06cd-477b-8660-03fffce8533b" providerId="ADAL" clId="{139C5CAD-9743-4EC9-868D-485985690AD8}" dt="2020-03-04T07:24:30.982" v="409" actId="20577"/>
          <ac:spMkLst>
            <pc:docMk/>
            <pc:sldMk cId="3599731045" sldId="326"/>
            <ac:spMk id="7" creationId="{D7903B0A-C96B-41D0-8272-1E599D44A95D}"/>
          </ac:spMkLst>
        </pc:spChg>
      </pc:sldChg>
      <pc:sldChg chg="modSp add">
        <pc:chgData name="Lam, Jaicee H." userId="e5927eaa-06cd-477b-8660-03fffce8533b" providerId="ADAL" clId="{139C5CAD-9743-4EC9-868D-485985690AD8}" dt="2020-03-04T07:40:35.080" v="495"/>
        <pc:sldMkLst>
          <pc:docMk/>
          <pc:sldMk cId="2568438753" sldId="327"/>
        </pc:sldMkLst>
        <pc:spChg chg="mod">
          <ac:chgData name="Lam, Jaicee H." userId="e5927eaa-06cd-477b-8660-03fffce8533b" providerId="ADAL" clId="{139C5CAD-9743-4EC9-868D-485985690AD8}" dt="2020-03-04T07:40:35.080" v="495"/>
          <ac:spMkLst>
            <pc:docMk/>
            <pc:sldMk cId="2568438753" sldId="327"/>
            <ac:spMk id="3" creationId="{A6DA91F9-FCB7-4743-8350-DE8C8243C07D}"/>
          </ac:spMkLst>
        </pc:spChg>
        <pc:spChg chg="mod">
          <ac:chgData name="Lam, Jaicee H." userId="e5927eaa-06cd-477b-8660-03fffce8533b" providerId="ADAL" clId="{139C5CAD-9743-4EC9-868D-485985690AD8}" dt="2020-03-04T07:33:25.394" v="470" actId="20577"/>
          <ac:spMkLst>
            <pc:docMk/>
            <pc:sldMk cId="2568438753" sldId="327"/>
            <ac:spMk id="5" creationId="{E9139430-7A10-41E8-8672-EC65F71B568E}"/>
          </ac:spMkLst>
        </pc:spChg>
        <pc:spChg chg="mod">
          <ac:chgData name="Lam, Jaicee H." userId="e5927eaa-06cd-477b-8660-03fffce8533b" providerId="ADAL" clId="{139C5CAD-9743-4EC9-868D-485985690AD8}" dt="2020-03-04T07:33:03.629" v="465" actId="20577"/>
          <ac:spMkLst>
            <pc:docMk/>
            <pc:sldMk cId="2568438753" sldId="327"/>
            <ac:spMk id="7" creationId="{D7903B0A-C96B-41D0-8272-1E599D44A95D}"/>
          </ac:spMkLst>
        </pc:spChg>
        <pc:spChg chg="mod">
          <ac:chgData name="Lam, Jaicee H." userId="e5927eaa-06cd-477b-8660-03fffce8533b" providerId="ADAL" clId="{139C5CAD-9743-4EC9-868D-485985690AD8}" dt="2020-03-04T07:31:48.760" v="460"/>
          <ac:spMkLst>
            <pc:docMk/>
            <pc:sldMk cId="2568438753" sldId="327"/>
            <ac:spMk id="8" creationId="{6390F593-5623-4A34-A97D-B347E3602C60}"/>
          </ac:spMkLst>
        </pc:spChg>
      </pc:sldChg>
      <pc:sldChg chg="modSp add">
        <pc:chgData name="Lam, Jaicee H." userId="e5927eaa-06cd-477b-8660-03fffce8533b" providerId="ADAL" clId="{139C5CAD-9743-4EC9-868D-485985690AD8}" dt="2020-03-04T07:40:37.780" v="496"/>
        <pc:sldMkLst>
          <pc:docMk/>
          <pc:sldMk cId="1907733380" sldId="328"/>
        </pc:sldMkLst>
        <pc:spChg chg="mod">
          <ac:chgData name="Lam, Jaicee H." userId="e5927eaa-06cd-477b-8660-03fffce8533b" providerId="ADAL" clId="{139C5CAD-9743-4EC9-868D-485985690AD8}" dt="2020-03-04T07:40:37.780" v="496"/>
          <ac:spMkLst>
            <pc:docMk/>
            <pc:sldMk cId="1907733380" sldId="328"/>
            <ac:spMk id="2" creationId="{88BF5F71-2306-4454-9632-95F8D520C171}"/>
          </ac:spMkLst>
        </pc:spChg>
      </pc:sldChg>
    </pc:docChg>
  </pc:docChgLst>
  <pc:docChgLst>
    <pc:chgData name="Kwok, Jeffrey" userId="fbec0761-eb99-44b1-8af3-ab907abe7c2d" providerId="ADAL" clId="{6DB541D0-27A3-49FC-ABD3-AE83214DEDEA}"/>
    <pc:docChg chg="undo custSel addSld delSld modSld sldOrd">
      <pc:chgData name="Kwok, Jeffrey" userId="fbec0761-eb99-44b1-8af3-ab907abe7c2d" providerId="ADAL" clId="{6DB541D0-27A3-49FC-ABD3-AE83214DEDEA}" dt="2020-03-20T02:22:38.289" v="3204" actId="1076"/>
      <pc:docMkLst>
        <pc:docMk/>
      </pc:docMkLst>
      <pc:sldChg chg="add">
        <pc:chgData name="Kwok, Jeffrey" userId="fbec0761-eb99-44b1-8af3-ab907abe7c2d" providerId="ADAL" clId="{6DB541D0-27A3-49FC-ABD3-AE83214DEDEA}" dt="2020-03-19T06:59:57.028" v="3200"/>
        <pc:sldMkLst>
          <pc:docMk/>
          <pc:sldMk cId="1813977355" sldId="308"/>
        </pc:sldMkLst>
      </pc:sldChg>
      <pc:sldChg chg="add">
        <pc:chgData name="Kwok, Jeffrey" userId="fbec0761-eb99-44b1-8af3-ab907abe7c2d" providerId="ADAL" clId="{6DB541D0-27A3-49FC-ABD3-AE83214DEDEA}" dt="2020-03-19T07:00:33.875" v="3201"/>
        <pc:sldMkLst>
          <pc:docMk/>
          <pc:sldMk cId="4011274571" sldId="324"/>
        </pc:sldMkLst>
      </pc:sldChg>
      <pc:sldChg chg="add">
        <pc:chgData name="Kwok, Jeffrey" userId="fbec0761-eb99-44b1-8af3-ab907abe7c2d" providerId="ADAL" clId="{6DB541D0-27A3-49FC-ABD3-AE83214DEDEA}" dt="2020-03-19T07:00:33.875" v="3201"/>
        <pc:sldMkLst>
          <pc:docMk/>
          <pc:sldMk cId="859114728" sldId="325"/>
        </pc:sldMkLst>
      </pc:sldChg>
      <pc:sldChg chg="add">
        <pc:chgData name="Kwok, Jeffrey" userId="fbec0761-eb99-44b1-8af3-ab907abe7c2d" providerId="ADAL" clId="{6DB541D0-27A3-49FC-ABD3-AE83214DEDEA}" dt="2020-03-19T07:00:33.875" v="3201"/>
        <pc:sldMkLst>
          <pc:docMk/>
          <pc:sldMk cId="3041294312" sldId="326"/>
        </pc:sldMkLst>
      </pc:sldChg>
      <pc:sldChg chg="modSp">
        <pc:chgData name="Kwok, Jeffrey" userId="fbec0761-eb99-44b1-8af3-ab907abe7c2d" providerId="ADAL" clId="{6DB541D0-27A3-49FC-ABD3-AE83214DEDEA}" dt="2020-03-20T02:22:38.289" v="3204" actId="1076"/>
        <pc:sldMkLst>
          <pc:docMk/>
          <pc:sldMk cId="2491746424" sldId="335"/>
        </pc:sldMkLst>
        <pc:picChg chg="mod">
          <ac:chgData name="Kwok, Jeffrey" userId="fbec0761-eb99-44b1-8af3-ab907abe7c2d" providerId="ADAL" clId="{6DB541D0-27A3-49FC-ABD3-AE83214DEDEA}" dt="2020-03-20T02:22:38.289" v="3204" actId="1076"/>
          <ac:picMkLst>
            <pc:docMk/>
            <pc:sldMk cId="2491746424" sldId="335"/>
            <ac:picMk id="11" creationId="{6E85BBF8-CBD9-4A64-ABBE-DA7EB1229069}"/>
          </ac:picMkLst>
        </pc:picChg>
      </pc:sldChg>
      <pc:sldChg chg="modSp">
        <pc:chgData name="Kwok, Jeffrey" userId="fbec0761-eb99-44b1-8af3-ab907abe7c2d" providerId="ADAL" clId="{6DB541D0-27A3-49FC-ABD3-AE83214DEDEA}" dt="2020-03-17T01:37:40.168" v="237" actId="20577"/>
        <pc:sldMkLst>
          <pc:docMk/>
          <pc:sldMk cId="3742146068" sldId="337"/>
        </pc:sldMkLst>
        <pc:graphicFrameChg chg="modGraphic">
          <ac:chgData name="Kwok, Jeffrey" userId="fbec0761-eb99-44b1-8af3-ab907abe7c2d" providerId="ADAL" clId="{6DB541D0-27A3-49FC-ABD3-AE83214DEDEA}" dt="2020-03-17T01:37:40.168" v="237" actId="20577"/>
          <ac:graphicFrameMkLst>
            <pc:docMk/>
            <pc:sldMk cId="3742146068" sldId="337"/>
            <ac:graphicFrameMk id="8" creationId="{4E41D7C4-DB0D-4CDE-8092-3EFB168D70DE}"/>
          </ac:graphicFrameMkLst>
        </pc:graphicFrameChg>
      </pc:sldChg>
      <pc:sldChg chg="modSp">
        <pc:chgData name="Kwok, Jeffrey" userId="fbec0761-eb99-44b1-8af3-ab907abe7c2d" providerId="ADAL" clId="{6DB541D0-27A3-49FC-ABD3-AE83214DEDEA}" dt="2020-03-17T01:43:24.372" v="239" actId="1076"/>
        <pc:sldMkLst>
          <pc:docMk/>
          <pc:sldMk cId="3964091077" sldId="338"/>
        </pc:sldMkLst>
        <pc:picChg chg="mod">
          <ac:chgData name="Kwok, Jeffrey" userId="fbec0761-eb99-44b1-8af3-ab907abe7c2d" providerId="ADAL" clId="{6DB541D0-27A3-49FC-ABD3-AE83214DEDEA}" dt="2020-03-17T01:43:24.372" v="239" actId="1076"/>
          <ac:picMkLst>
            <pc:docMk/>
            <pc:sldMk cId="3964091077" sldId="338"/>
            <ac:picMk id="10" creationId="{B00AF1EA-F48B-4931-9E9B-E49E2A0C0FBD}"/>
          </ac:picMkLst>
        </pc:picChg>
      </pc:sldChg>
      <pc:sldChg chg="modSp">
        <pc:chgData name="Kwok, Jeffrey" userId="fbec0761-eb99-44b1-8af3-ab907abe7c2d" providerId="ADAL" clId="{6DB541D0-27A3-49FC-ABD3-AE83214DEDEA}" dt="2020-03-17T03:41:06.473" v="3183" actId="108"/>
        <pc:sldMkLst>
          <pc:docMk/>
          <pc:sldMk cId="3938488546" sldId="343"/>
        </pc:sldMkLst>
        <pc:spChg chg="mod">
          <ac:chgData name="Kwok, Jeffrey" userId="fbec0761-eb99-44b1-8af3-ab907abe7c2d" providerId="ADAL" clId="{6DB541D0-27A3-49FC-ABD3-AE83214DEDEA}" dt="2020-03-17T03:41:06.473" v="3183" actId="108"/>
          <ac:spMkLst>
            <pc:docMk/>
            <pc:sldMk cId="3938488546" sldId="343"/>
            <ac:spMk id="4" creationId="{1D1BAE7C-3B72-4A9A-BCE9-B1D2E923B49E}"/>
          </ac:spMkLst>
        </pc:spChg>
      </pc:sldChg>
      <pc:sldChg chg="addSp">
        <pc:chgData name="Kwok, Jeffrey" userId="fbec0761-eb99-44b1-8af3-ab907abe7c2d" providerId="ADAL" clId="{6DB541D0-27A3-49FC-ABD3-AE83214DEDEA}" dt="2020-03-19T06:56:20.118" v="3184"/>
        <pc:sldMkLst>
          <pc:docMk/>
          <pc:sldMk cId="995362078" sldId="349"/>
        </pc:sldMkLst>
        <pc:spChg chg="add">
          <ac:chgData name="Kwok, Jeffrey" userId="fbec0761-eb99-44b1-8af3-ab907abe7c2d" providerId="ADAL" clId="{6DB541D0-27A3-49FC-ABD3-AE83214DEDEA}" dt="2020-03-19T06:56:20.118" v="3184"/>
          <ac:spMkLst>
            <pc:docMk/>
            <pc:sldMk cId="995362078" sldId="349"/>
            <ac:spMk id="4" creationId="{D565F66C-4DDC-43E8-B8A4-7D7814701B99}"/>
          </ac:spMkLst>
        </pc:spChg>
      </pc:sldChg>
      <pc:sldChg chg="modSp add">
        <pc:chgData name="Kwok, Jeffrey" userId="fbec0761-eb99-44b1-8af3-ab907abe7c2d" providerId="ADAL" clId="{6DB541D0-27A3-49FC-ABD3-AE83214DEDEA}" dt="2020-03-13T07:42:23.964" v="234" actId="313"/>
        <pc:sldMkLst>
          <pc:docMk/>
          <pc:sldMk cId="485622321" sldId="351"/>
        </pc:sldMkLst>
        <pc:spChg chg="mod">
          <ac:chgData name="Kwok, Jeffrey" userId="fbec0761-eb99-44b1-8af3-ab907abe7c2d" providerId="ADAL" clId="{6DB541D0-27A3-49FC-ABD3-AE83214DEDEA}" dt="2020-03-13T07:42:23.964" v="234" actId="313"/>
          <ac:spMkLst>
            <pc:docMk/>
            <pc:sldMk cId="485622321" sldId="351"/>
            <ac:spMk id="4" creationId="{D73C8870-8A95-49D2-A84F-9C8CCAFDCD63}"/>
          </ac:spMkLst>
        </pc:spChg>
        <pc:spChg chg="mod">
          <ac:chgData name="Kwok, Jeffrey" userId="fbec0761-eb99-44b1-8af3-ab907abe7c2d" providerId="ADAL" clId="{6DB541D0-27A3-49FC-ABD3-AE83214DEDEA}" dt="2020-03-13T07:40:33.477" v="1" actId="27636"/>
          <ac:spMkLst>
            <pc:docMk/>
            <pc:sldMk cId="485622321" sldId="351"/>
            <ac:spMk id="5" creationId="{5D0BA929-6EB2-4F89-A417-10BFAE8B42F5}"/>
          </ac:spMkLst>
        </pc:spChg>
        <pc:spChg chg="mod">
          <ac:chgData name="Kwok, Jeffrey" userId="fbec0761-eb99-44b1-8af3-ab907abe7c2d" providerId="ADAL" clId="{6DB541D0-27A3-49FC-ABD3-AE83214DEDEA}" dt="2020-03-13T07:40:39.966" v="9" actId="20577"/>
          <ac:spMkLst>
            <pc:docMk/>
            <pc:sldMk cId="485622321" sldId="351"/>
            <ac:spMk id="7" creationId="{6ECF164C-525C-4744-82A3-4FDE233C57DC}"/>
          </ac:spMkLst>
        </pc:spChg>
      </pc:sldChg>
      <pc:sldChg chg="modSp add del">
        <pc:chgData name="Kwok, Jeffrey" userId="fbec0761-eb99-44b1-8af3-ab907abe7c2d" providerId="ADAL" clId="{6DB541D0-27A3-49FC-ABD3-AE83214DEDEA}" dt="2020-03-17T01:46:13.202" v="262" actId="2696"/>
        <pc:sldMkLst>
          <pc:docMk/>
          <pc:sldMk cId="1198148301" sldId="352"/>
        </pc:sldMkLst>
        <pc:spChg chg="mod">
          <ac:chgData name="Kwok, Jeffrey" userId="fbec0761-eb99-44b1-8af3-ab907abe7c2d" providerId="ADAL" clId="{6DB541D0-27A3-49FC-ABD3-AE83214DEDEA}" dt="2020-03-17T01:45:33.203" v="261" actId="27636"/>
          <ac:spMkLst>
            <pc:docMk/>
            <pc:sldMk cId="1198148301" sldId="352"/>
            <ac:spMk id="5" creationId="{3DC8F92B-ED12-48B9-89CC-F1592178D665}"/>
          </ac:spMkLst>
        </pc:spChg>
      </pc:sldChg>
      <pc:sldChg chg="addSp delSp modSp add">
        <pc:chgData name="Kwok, Jeffrey" userId="fbec0761-eb99-44b1-8af3-ab907abe7c2d" providerId="ADAL" clId="{6DB541D0-27A3-49FC-ABD3-AE83214DEDEA}" dt="2020-03-17T01:57:56.867" v="524" actId="1076"/>
        <pc:sldMkLst>
          <pc:docMk/>
          <pc:sldMk cId="1270499754" sldId="352"/>
        </pc:sldMkLst>
        <pc:spChg chg="add del mod">
          <ac:chgData name="Kwok, Jeffrey" userId="fbec0761-eb99-44b1-8af3-ab907abe7c2d" providerId="ADAL" clId="{6DB541D0-27A3-49FC-ABD3-AE83214DEDEA}" dt="2020-03-17T01:57:31.545" v="523" actId="20577"/>
          <ac:spMkLst>
            <pc:docMk/>
            <pc:sldMk cId="1270499754" sldId="352"/>
            <ac:spMk id="3" creationId="{137AE182-558C-4035-BBD5-1F07AE3B4FDD}"/>
          </ac:spMkLst>
        </pc:spChg>
        <pc:spChg chg="mod">
          <ac:chgData name="Kwok, Jeffrey" userId="fbec0761-eb99-44b1-8af3-ab907abe7c2d" providerId="ADAL" clId="{6DB541D0-27A3-49FC-ABD3-AE83214DEDEA}" dt="2020-03-17T01:56:19.028" v="303" actId="20577"/>
          <ac:spMkLst>
            <pc:docMk/>
            <pc:sldMk cId="1270499754" sldId="352"/>
            <ac:spMk id="5" creationId="{7D63604A-B0F4-49C9-AD9D-118C8B72AF15}"/>
          </ac:spMkLst>
        </pc:spChg>
        <pc:spChg chg="add del">
          <ac:chgData name="Kwok, Jeffrey" userId="fbec0761-eb99-44b1-8af3-ab907abe7c2d" providerId="ADAL" clId="{6DB541D0-27A3-49FC-ABD3-AE83214DEDEA}" dt="2020-03-17T01:55:27.802" v="266"/>
          <ac:spMkLst>
            <pc:docMk/>
            <pc:sldMk cId="1270499754" sldId="352"/>
            <ac:spMk id="9" creationId="{9A8A9236-D852-4F82-A976-CC9961EF58CD}"/>
          </ac:spMkLst>
        </pc:spChg>
        <pc:spChg chg="add del">
          <ac:chgData name="Kwok, Jeffrey" userId="fbec0761-eb99-44b1-8af3-ab907abe7c2d" providerId="ADAL" clId="{6DB541D0-27A3-49FC-ABD3-AE83214DEDEA}" dt="2020-03-17T01:55:27.802" v="266"/>
          <ac:spMkLst>
            <pc:docMk/>
            <pc:sldMk cId="1270499754" sldId="352"/>
            <ac:spMk id="10" creationId="{C75D82CD-B9C9-4D6F-895C-2B07E7866BA7}"/>
          </ac:spMkLst>
        </pc:spChg>
        <pc:spChg chg="add del mod">
          <ac:chgData name="Kwok, Jeffrey" userId="fbec0761-eb99-44b1-8af3-ab907abe7c2d" providerId="ADAL" clId="{6DB541D0-27A3-49FC-ABD3-AE83214DEDEA}" dt="2020-03-17T01:55:37.577" v="270"/>
          <ac:spMkLst>
            <pc:docMk/>
            <pc:sldMk cId="1270499754" sldId="352"/>
            <ac:spMk id="11" creationId="{6E423079-E14E-408F-B242-4A2EECA61DE9}"/>
          </ac:spMkLst>
        </pc:spChg>
        <pc:spChg chg="add del">
          <ac:chgData name="Kwok, Jeffrey" userId="fbec0761-eb99-44b1-8af3-ab907abe7c2d" providerId="ADAL" clId="{6DB541D0-27A3-49FC-ABD3-AE83214DEDEA}" dt="2020-03-17T01:56:38.396" v="307"/>
          <ac:spMkLst>
            <pc:docMk/>
            <pc:sldMk cId="1270499754" sldId="352"/>
            <ac:spMk id="13" creationId="{2CAE8BEE-3F52-41B9-9618-63DDA73CFAE9}"/>
          </ac:spMkLst>
        </pc:spChg>
        <pc:picChg chg="del">
          <ac:chgData name="Kwok, Jeffrey" userId="fbec0761-eb99-44b1-8af3-ab907abe7c2d" providerId="ADAL" clId="{6DB541D0-27A3-49FC-ABD3-AE83214DEDEA}" dt="2020-03-17T01:55:12.969" v="264" actId="478"/>
          <ac:picMkLst>
            <pc:docMk/>
            <pc:sldMk cId="1270499754" sldId="352"/>
            <ac:picMk id="7" creationId="{50BD31E2-0947-4018-B16D-C1BDA2178FED}"/>
          </ac:picMkLst>
        </pc:picChg>
        <pc:picChg chg="add mod">
          <ac:chgData name="Kwok, Jeffrey" userId="fbec0761-eb99-44b1-8af3-ab907abe7c2d" providerId="ADAL" clId="{6DB541D0-27A3-49FC-ABD3-AE83214DEDEA}" dt="2020-03-17T01:57:56.867" v="524" actId="1076"/>
          <ac:picMkLst>
            <pc:docMk/>
            <pc:sldMk cId="1270499754" sldId="352"/>
            <ac:picMk id="12" creationId="{310B625A-5C69-4C03-8597-91CB7E051BA6}"/>
          </ac:picMkLst>
        </pc:picChg>
      </pc:sldChg>
      <pc:sldChg chg="addSp delSp modSp add">
        <pc:chgData name="Kwok, Jeffrey" userId="fbec0761-eb99-44b1-8af3-ab907abe7c2d" providerId="ADAL" clId="{6DB541D0-27A3-49FC-ABD3-AE83214DEDEA}" dt="2020-03-17T02:02:09.676" v="930" actId="1076"/>
        <pc:sldMkLst>
          <pc:docMk/>
          <pc:sldMk cId="3509057308" sldId="353"/>
        </pc:sldMkLst>
        <pc:spChg chg="mod">
          <ac:chgData name="Kwok, Jeffrey" userId="fbec0761-eb99-44b1-8af3-ab907abe7c2d" providerId="ADAL" clId="{6DB541D0-27A3-49FC-ABD3-AE83214DEDEA}" dt="2020-03-17T02:02:08.245" v="929" actId="14100"/>
          <ac:spMkLst>
            <pc:docMk/>
            <pc:sldMk cId="3509057308" sldId="353"/>
            <ac:spMk id="3" creationId="{137AE182-558C-4035-BBD5-1F07AE3B4FDD}"/>
          </ac:spMkLst>
        </pc:spChg>
        <pc:spChg chg="mod">
          <ac:chgData name="Kwok, Jeffrey" userId="fbec0761-eb99-44b1-8af3-ab907abe7c2d" providerId="ADAL" clId="{6DB541D0-27A3-49FC-ABD3-AE83214DEDEA}" dt="2020-03-17T01:59:25.157" v="543" actId="20577"/>
          <ac:spMkLst>
            <pc:docMk/>
            <pc:sldMk cId="3509057308" sldId="353"/>
            <ac:spMk id="5" creationId="{7D63604A-B0F4-49C9-AD9D-118C8B72AF15}"/>
          </ac:spMkLst>
        </pc:spChg>
        <pc:picChg chg="add del">
          <ac:chgData name="Kwok, Jeffrey" userId="fbec0761-eb99-44b1-8af3-ab907abe7c2d" providerId="ADAL" clId="{6DB541D0-27A3-49FC-ABD3-AE83214DEDEA}" dt="2020-03-17T02:01:39.495" v="923" actId="478"/>
          <ac:picMkLst>
            <pc:docMk/>
            <pc:sldMk cId="3509057308" sldId="353"/>
            <ac:picMk id="7" creationId="{374C68A8-8785-4B9B-89DF-EDC03A88C46C}"/>
          </ac:picMkLst>
        </pc:picChg>
        <pc:picChg chg="add mod">
          <ac:chgData name="Kwok, Jeffrey" userId="fbec0761-eb99-44b1-8af3-ab907abe7c2d" providerId="ADAL" clId="{6DB541D0-27A3-49FC-ABD3-AE83214DEDEA}" dt="2020-03-17T02:02:09.676" v="930" actId="1076"/>
          <ac:picMkLst>
            <pc:docMk/>
            <pc:sldMk cId="3509057308" sldId="353"/>
            <ac:picMk id="9" creationId="{6F8E2439-37DB-4C4F-832D-80B1F946B771}"/>
          </ac:picMkLst>
        </pc:picChg>
        <pc:picChg chg="del">
          <ac:chgData name="Kwok, Jeffrey" userId="fbec0761-eb99-44b1-8af3-ab907abe7c2d" providerId="ADAL" clId="{6DB541D0-27A3-49FC-ABD3-AE83214DEDEA}" dt="2020-03-17T02:01:14.968" v="901" actId="478"/>
          <ac:picMkLst>
            <pc:docMk/>
            <pc:sldMk cId="3509057308" sldId="353"/>
            <ac:picMk id="12" creationId="{310B625A-5C69-4C03-8597-91CB7E051BA6}"/>
          </ac:picMkLst>
        </pc:picChg>
      </pc:sldChg>
      <pc:sldChg chg="addSp delSp modSp add">
        <pc:chgData name="Kwok, Jeffrey" userId="fbec0761-eb99-44b1-8af3-ab907abe7c2d" providerId="ADAL" clId="{6DB541D0-27A3-49FC-ABD3-AE83214DEDEA}" dt="2020-03-17T02:26:19.944" v="1431"/>
        <pc:sldMkLst>
          <pc:docMk/>
          <pc:sldMk cId="4136851910" sldId="354"/>
        </pc:sldMkLst>
        <pc:spChg chg="mod">
          <ac:chgData name="Kwok, Jeffrey" userId="fbec0761-eb99-44b1-8af3-ab907abe7c2d" providerId="ADAL" clId="{6DB541D0-27A3-49FC-ABD3-AE83214DEDEA}" dt="2020-03-17T02:24:44.910" v="1260" actId="1076"/>
          <ac:spMkLst>
            <pc:docMk/>
            <pc:sldMk cId="4136851910" sldId="354"/>
            <ac:spMk id="3" creationId="{137AE182-558C-4035-BBD5-1F07AE3B4FDD}"/>
          </ac:spMkLst>
        </pc:spChg>
        <pc:spChg chg="mod">
          <ac:chgData name="Kwok, Jeffrey" userId="fbec0761-eb99-44b1-8af3-ab907abe7c2d" providerId="ADAL" clId="{6DB541D0-27A3-49FC-ABD3-AE83214DEDEA}" dt="2020-03-17T02:06:37.518" v="967" actId="1076"/>
          <ac:spMkLst>
            <pc:docMk/>
            <pc:sldMk cId="4136851910" sldId="354"/>
            <ac:spMk id="5" creationId="{7D63604A-B0F4-49C9-AD9D-118C8B72AF15}"/>
          </ac:spMkLst>
        </pc:spChg>
        <pc:spChg chg="add mod">
          <ac:chgData name="Kwok, Jeffrey" userId="fbec0761-eb99-44b1-8af3-ab907abe7c2d" providerId="ADAL" clId="{6DB541D0-27A3-49FC-ABD3-AE83214DEDEA}" dt="2020-03-17T02:07:38.336" v="1009" actId="6549"/>
          <ac:spMkLst>
            <pc:docMk/>
            <pc:sldMk cId="4136851910" sldId="354"/>
            <ac:spMk id="10" creationId="{C0B1E4A3-82FE-46F1-8446-92DF3D1A4D80}"/>
          </ac:spMkLst>
        </pc:spChg>
        <pc:spChg chg="add mod">
          <ac:chgData name="Kwok, Jeffrey" userId="fbec0761-eb99-44b1-8af3-ab907abe7c2d" providerId="ADAL" clId="{6DB541D0-27A3-49FC-ABD3-AE83214DEDEA}" dt="2020-03-17T02:08:03.912" v="1051" actId="1076"/>
          <ac:spMkLst>
            <pc:docMk/>
            <pc:sldMk cId="4136851910" sldId="354"/>
            <ac:spMk id="11" creationId="{C972F730-EA72-453B-A5A7-DBD712AA8627}"/>
          </ac:spMkLst>
        </pc:spChg>
        <pc:spChg chg="add mod">
          <ac:chgData name="Kwok, Jeffrey" userId="fbec0761-eb99-44b1-8af3-ab907abe7c2d" providerId="ADAL" clId="{6DB541D0-27A3-49FC-ABD3-AE83214DEDEA}" dt="2020-03-17T02:24:48.060" v="1261" actId="1076"/>
          <ac:spMkLst>
            <pc:docMk/>
            <pc:sldMk cId="4136851910" sldId="354"/>
            <ac:spMk id="12" creationId="{820E7704-0C7F-4099-960B-F690FA2EC1F1}"/>
          </ac:spMkLst>
        </pc:spChg>
        <pc:spChg chg="add del">
          <ac:chgData name="Kwok, Jeffrey" userId="fbec0761-eb99-44b1-8af3-ab907abe7c2d" providerId="ADAL" clId="{6DB541D0-27A3-49FC-ABD3-AE83214DEDEA}" dt="2020-03-17T02:24:54.596" v="1263"/>
          <ac:spMkLst>
            <pc:docMk/>
            <pc:sldMk cId="4136851910" sldId="354"/>
            <ac:spMk id="13" creationId="{2039CA66-8806-4BB7-B0AC-D7038EEDA267}"/>
          </ac:spMkLst>
        </pc:spChg>
        <pc:spChg chg="add del">
          <ac:chgData name="Kwok, Jeffrey" userId="fbec0761-eb99-44b1-8af3-ab907abe7c2d" providerId="ADAL" clId="{6DB541D0-27A3-49FC-ABD3-AE83214DEDEA}" dt="2020-03-17T02:26:19.944" v="1431"/>
          <ac:spMkLst>
            <pc:docMk/>
            <pc:sldMk cId="4136851910" sldId="354"/>
            <ac:spMk id="14" creationId="{DF28EF46-1DB9-4E1E-9EF0-7E003151AC00}"/>
          </ac:spMkLst>
        </pc:spChg>
        <pc:picChg chg="add del mod">
          <ac:chgData name="Kwok, Jeffrey" userId="fbec0761-eb99-44b1-8af3-ab907abe7c2d" providerId="ADAL" clId="{6DB541D0-27A3-49FC-ABD3-AE83214DEDEA}" dt="2020-03-17T02:08:46.023" v="1111" actId="478"/>
          <ac:picMkLst>
            <pc:docMk/>
            <pc:sldMk cId="4136851910" sldId="354"/>
            <ac:picMk id="7" creationId="{9E31C78F-10D7-4F0F-882C-E0965E500599}"/>
          </ac:picMkLst>
        </pc:picChg>
        <pc:picChg chg="del">
          <ac:chgData name="Kwok, Jeffrey" userId="fbec0761-eb99-44b1-8af3-ab907abe7c2d" providerId="ADAL" clId="{6DB541D0-27A3-49FC-ABD3-AE83214DEDEA}" dt="2020-03-17T02:03:26.351" v="932" actId="478"/>
          <ac:picMkLst>
            <pc:docMk/>
            <pc:sldMk cId="4136851910" sldId="354"/>
            <ac:picMk id="9" creationId="{6F8E2439-37DB-4C4F-832D-80B1F946B771}"/>
          </ac:picMkLst>
        </pc:picChg>
      </pc:sldChg>
      <pc:sldChg chg="addSp delSp modSp add ord">
        <pc:chgData name="Kwok, Jeffrey" userId="fbec0761-eb99-44b1-8af3-ab907abe7c2d" providerId="ADAL" clId="{6DB541D0-27A3-49FC-ABD3-AE83214DEDEA}" dt="2020-03-17T03:10:40.710" v="2483" actId="113"/>
        <pc:sldMkLst>
          <pc:docMk/>
          <pc:sldMk cId="1372865785" sldId="355"/>
        </pc:sldMkLst>
        <pc:spChg chg="del">
          <ac:chgData name="Kwok, Jeffrey" userId="fbec0761-eb99-44b1-8af3-ab907abe7c2d" providerId="ADAL" clId="{6DB541D0-27A3-49FC-ABD3-AE83214DEDEA}" dt="2020-03-17T02:25:59.705" v="1423" actId="478"/>
          <ac:spMkLst>
            <pc:docMk/>
            <pc:sldMk cId="1372865785" sldId="355"/>
            <ac:spMk id="3" creationId="{137AE182-558C-4035-BBD5-1F07AE3B4FDD}"/>
          </ac:spMkLst>
        </pc:spChg>
        <pc:spChg chg="add del mod">
          <ac:chgData name="Kwok, Jeffrey" userId="fbec0761-eb99-44b1-8af3-ab907abe7c2d" providerId="ADAL" clId="{6DB541D0-27A3-49FC-ABD3-AE83214DEDEA}" dt="2020-03-17T02:26:07.883" v="1425" actId="478"/>
          <ac:spMkLst>
            <pc:docMk/>
            <pc:sldMk cId="1372865785" sldId="355"/>
            <ac:spMk id="9" creationId="{92515E30-5017-45CE-8619-233C175475C9}"/>
          </ac:spMkLst>
        </pc:spChg>
        <pc:spChg chg="mod">
          <ac:chgData name="Kwok, Jeffrey" userId="fbec0761-eb99-44b1-8af3-ab907abe7c2d" providerId="ADAL" clId="{6DB541D0-27A3-49FC-ABD3-AE83214DEDEA}" dt="2020-03-17T03:10:40.710" v="2483" actId="113"/>
          <ac:spMkLst>
            <pc:docMk/>
            <pc:sldMk cId="1372865785" sldId="355"/>
            <ac:spMk id="10" creationId="{C0B1E4A3-82FE-46F1-8446-92DF3D1A4D80}"/>
          </ac:spMkLst>
        </pc:spChg>
        <pc:spChg chg="del">
          <ac:chgData name="Kwok, Jeffrey" userId="fbec0761-eb99-44b1-8af3-ab907abe7c2d" providerId="ADAL" clId="{6DB541D0-27A3-49FC-ABD3-AE83214DEDEA}" dt="2020-03-17T02:26:13.989" v="1428" actId="478"/>
          <ac:spMkLst>
            <pc:docMk/>
            <pc:sldMk cId="1372865785" sldId="355"/>
            <ac:spMk id="11" creationId="{C972F730-EA72-453B-A5A7-DBD712AA8627}"/>
          </ac:spMkLst>
        </pc:spChg>
        <pc:spChg chg="del">
          <ac:chgData name="Kwok, Jeffrey" userId="fbec0761-eb99-44b1-8af3-ab907abe7c2d" providerId="ADAL" clId="{6DB541D0-27A3-49FC-ABD3-AE83214DEDEA}" dt="2020-03-17T02:26:10.426" v="1426" actId="478"/>
          <ac:spMkLst>
            <pc:docMk/>
            <pc:sldMk cId="1372865785" sldId="355"/>
            <ac:spMk id="12" creationId="{820E7704-0C7F-4099-960B-F690FA2EC1F1}"/>
          </ac:spMkLst>
        </pc:spChg>
      </pc:sldChg>
      <pc:sldChg chg="addSp delSp modSp add">
        <pc:chgData name="Kwok, Jeffrey" userId="fbec0761-eb99-44b1-8af3-ab907abe7c2d" providerId="ADAL" clId="{6DB541D0-27A3-49FC-ABD3-AE83214DEDEA}" dt="2020-03-17T03:26:25.135" v="3032" actId="20577"/>
        <pc:sldMkLst>
          <pc:docMk/>
          <pc:sldMk cId="1370692708" sldId="356"/>
        </pc:sldMkLst>
        <pc:spChg chg="mod">
          <ac:chgData name="Kwok, Jeffrey" userId="fbec0761-eb99-44b1-8af3-ab907abe7c2d" providerId="ADAL" clId="{6DB541D0-27A3-49FC-ABD3-AE83214DEDEA}" dt="2020-03-17T02:46:01.372" v="1714" actId="20577"/>
          <ac:spMkLst>
            <pc:docMk/>
            <pc:sldMk cId="1370692708" sldId="356"/>
            <ac:spMk id="5" creationId="{7D63604A-B0F4-49C9-AD9D-118C8B72AF15}"/>
          </ac:spMkLst>
        </pc:spChg>
        <pc:spChg chg="mod">
          <ac:chgData name="Kwok, Jeffrey" userId="fbec0761-eb99-44b1-8af3-ab907abe7c2d" providerId="ADAL" clId="{6DB541D0-27A3-49FC-ABD3-AE83214DEDEA}" dt="2020-03-17T03:26:25.135" v="3032" actId="20577"/>
          <ac:spMkLst>
            <pc:docMk/>
            <pc:sldMk cId="1370692708" sldId="356"/>
            <ac:spMk id="10" creationId="{C0B1E4A3-82FE-46F1-8446-92DF3D1A4D80}"/>
          </ac:spMkLst>
        </pc:spChg>
        <pc:picChg chg="add mod">
          <ac:chgData name="Kwok, Jeffrey" userId="fbec0761-eb99-44b1-8af3-ab907abe7c2d" providerId="ADAL" clId="{6DB541D0-27A3-49FC-ABD3-AE83214DEDEA}" dt="2020-03-17T03:00:33.748" v="2044" actId="1076"/>
          <ac:picMkLst>
            <pc:docMk/>
            <pc:sldMk cId="1370692708" sldId="356"/>
            <ac:picMk id="3" creationId="{AD3214F6-7B37-4DE2-A543-6208AD3BBD1D}"/>
          </ac:picMkLst>
        </pc:picChg>
        <pc:picChg chg="add del mod">
          <ac:chgData name="Kwok, Jeffrey" userId="fbec0761-eb99-44b1-8af3-ab907abe7c2d" providerId="ADAL" clId="{6DB541D0-27A3-49FC-ABD3-AE83214DEDEA}" dt="2020-03-17T03:22:30.696" v="2913" actId="478"/>
          <ac:picMkLst>
            <pc:docMk/>
            <pc:sldMk cId="1370692708" sldId="356"/>
            <ac:picMk id="7" creationId="{5595D659-4E9C-468B-A02F-3E4CF5938A07}"/>
          </ac:picMkLst>
        </pc:picChg>
        <pc:picChg chg="add del">
          <ac:chgData name="Kwok, Jeffrey" userId="fbec0761-eb99-44b1-8af3-ab907abe7c2d" providerId="ADAL" clId="{6DB541D0-27A3-49FC-ABD3-AE83214DEDEA}" dt="2020-03-17T03:21:14.209" v="2884"/>
          <ac:picMkLst>
            <pc:docMk/>
            <pc:sldMk cId="1370692708" sldId="356"/>
            <ac:picMk id="9" creationId="{C8A342E3-92B7-4049-92BC-2425A1F9C471}"/>
          </ac:picMkLst>
        </pc:picChg>
      </pc:sldChg>
      <pc:sldChg chg="modSp add">
        <pc:chgData name="Kwok, Jeffrey" userId="fbec0761-eb99-44b1-8af3-ab907abe7c2d" providerId="ADAL" clId="{6DB541D0-27A3-49FC-ABD3-AE83214DEDEA}" dt="2020-03-17T03:37:55.372" v="3168" actId="6549"/>
        <pc:sldMkLst>
          <pc:docMk/>
          <pc:sldMk cId="2523741736" sldId="357"/>
        </pc:sldMkLst>
        <pc:spChg chg="mod">
          <ac:chgData name="Kwok, Jeffrey" userId="fbec0761-eb99-44b1-8af3-ab907abe7c2d" providerId="ADAL" clId="{6DB541D0-27A3-49FC-ABD3-AE83214DEDEA}" dt="2020-03-17T02:28:56.969" v="1638" actId="20577"/>
          <ac:spMkLst>
            <pc:docMk/>
            <pc:sldMk cId="2523741736" sldId="357"/>
            <ac:spMk id="5" creationId="{7D63604A-B0F4-49C9-AD9D-118C8B72AF15}"/>
          </ac:spMkLst>
        </pc:spChg>
        <pc:spChg chg="mod">
          <ac:chgData name="Kwok, Jeffrey" userId="fbec0761-eb99-44b1-8af3-ab907abe7c2d" providerId="ADAL" clId="{6DB541D0-27A3-49FC-ABD3-AE83214DEDEA}" dt="2020-03-17T03:37:55.372" v="3168" actId="6549"/>
          <ac:spMkLst>
            <pc:docMk/>
            <pc:sldMk cId="2523741736" sldId="357"/>
            <ac:spMk id="10" creationId="{C0B1E4A3-82FE-46F1-8446-92DF3D1A4D80}"/>
          </ac:spMkLst>
        </pc:spChg>
      </pc:sldChg>
      <pc:sldChg chg="modSp add">
        <pc:chgData name="Kwok, Jeffrey" userId="fbec0761-eb99-44b1-8af3-ab907abe7c2d" providerId="ADAL" clId="{6DB541D0-27A3-49FC-ABD3-AE83214DEDEA}" dt="2020-03-17T03:38:43.691" v="3182" actId="20577"/>
        <pc:sldMkLst>
          <pc:docMk/>
          <pc:sldMk cId="1285508984" sldId="358"/>
        </pc:sldMkLst>
        <pc:spChg chg="mod">
          <ac:chgData name="Kwok, Jeffrey" userId="fbec0761-eb99-44b1-8af3-ab907abe7c2d" providerId="ADAL" clId="{6DB541D0-27A3-49FC-ABD3-AE83214DEDEA}" dt="2020-03-17T02:29:05.393" v="1645" actId="20577"/>
          <ac:spMkLst>
            <pc:docMk/>
            <pc:sldMk cId="1285508984" sldId="358"/>
            <ac:spMk id="5" creationId="{7D63604A-B0F4-49C9-AD9D-118C8B72AF15}"/>
          </ac:spMkLst>
        </pc:spChg>
        <pc:spChg chg="mod">
          <ac:chgData name="Kwok, Jeffrey" userId="fbec0761-eb99-44b1-8af3-ab907abe7c2d" providerId="ADAL" clId="{6DB541D0-27A3-49FC-ABD3-AE83214DEDEA}" dt="2020-03-17T03:38:43.691" v="3182" actId="20577"/>
          <ac:spMkLst>
            <pc:docMk/>
            <pc:sldMk cId="1285508984" sldId="358"/>
            <ac:spMk id="10" creationId="{C0B1E4A3-82FE-46F1-8446-92DF3D1A4D80}"/>
          </ac:spMkLst>
        </pc:spChg>
      </pc:sldChg>
      <pc:sldChg chg="addSp delSp modSp add">
        <pc:chgData name="Kwok, Jeffrey" userId="fbec0761-eb99-44b1-8af3-ab907abe7c2d" providerId="ADAL" clId="{6DB541D0-27A3-49FC-ABD3-AE83214DEDEA}" dt="2020-03-17T02:30:17.320" v="1688" actId="14100"/>
        <pc:sldMkLst>
          <pc:docMk/>
          <pc:sldMk cId="1125405947" sldId="359"/>
        </pc:sldMkLst>
        <pc:spChg chg="add del mod">
          <ac:chgData name="Kwok, Jeffrey" userId="fbec0761-eb99-44b1-8af3-ab907abe7c2d" providerId="ADAL" clId="{6DB541D0-27A3-49FC-ABD3-AE83214DEDEA}" dt="2020-03-17T02:30:17.320" v="1688" actId="14100"/>
          <ac:spMkLst>
            <pc:docMk/>
            <pc:sldMk cId="1125405947" sldId="359"/>
            <ac:spMk id="3" creationId="{D5CEFC5D-D227-4931-A1BA-B82D31A8C60C}"/>
          </ac:spMkLst>
        </pc:spChg>
        <pc:spChg chg="mod">
          <ac:chgData name="Kwok, Jeffrey" userId="fbec0761-eb99-44b1-8af3-ab907abe7c2d" providerId="ADAL" clId="{6DB541D0-27A3-49FC-ABD3-AE83214DEDEA}" dt="2020-03-17T02:29:35.475" v="1679" actId="6549"/>
          <ac:spMkLst>
            <pc:docMk/>
            <pc:sldMk cId="1125405947" sldId="359"/>
            <ac:spMk id="5" creationId="{7D63604A-B0F4-49C9-AD9D-118C8B72AF15}"/>
          </ac:spMkLst>
        </pc:spChg>
        <pc:spChg chg="add del mod">
          <ac:chgData name="Kwok, Jeffrey" userId="fbec0761-eb99-44b1-8af3-ab907abe7c2d" providerId="ADAL" clId="{6DB541D0-27A3-49FC-ABD3-AE83214DEDEA}" dt="2020-03-17T02:29:59.539" v="1684" actId="478"/>
          <ac:spMkLst>
            <pc:docMk/>
            <pc:sldMk cId="1125405947" sldId="359"/>
            <ac:spMk id="10" creationId="{C0B1E4A3-82FE-46F1-8446-92DF3D1A4D80}"/>
          </ac:spMkLst>
        </pc:spChg>
      </pc:sldChg>
      <pc:sldChg chg="addSp delSp modSp add modNotesTx">
        <pc:chgData name="Kwok, Jeffrey" userId="fbec0761-eb99-44b1-8af3-ab907abe7c2d" providerId="ADAL" clId="{6DB541D0-27A3-49FC-ABD3-AE83214DEDEA}" dt="2020-03-17T03:15:48.418" v="2710" actId="1076"/>
        <pc:sldMkLst>
          <pc:docMk/>
          <pc:sldMk cId="3183150080" sldId="360"/>
        </pc:sldMkLst>
        <pc:spChg chg="mod">
          <ac:chgData name="Kwok, Jeffrey" userId="fbec0761-eb99-44b1-8af3-ab907abe7c2d" providerId="ADAL" clId="{6DB541D0-27A3-49FC-ABD3-AE83214DEDEA}" dt="2020-03-17T03:10:50.047" v="2495" actId="20577"/>
          <ac:spMkLst>
            <pc:docMk/>
            <pc:sldMk cId="3183150080" sldId="360"/>
            <ac:spMk id="5" creationId="{7D63604A-B0F4-49C9-AD9D-118C8B72AF15}"/>
          </ac:spMkLst>
        </pc:spChg>
        <pc:spChg chg="add del">
          <ac:chgData name="Kwok, Jeffrey" userId="fbec0761-eb99-44b1-8af3-ab907abe7c2d" providerId="ADAL" clId="{6DB541D0-27A3-49FC-ABD3-AE83214DEDEA}" dt="2020-03-17T03:03:16.262" v="2078"/>
          <ac:spMkLst>
            <pc:docMk/>
            <pc:sldMk cId="3183150080" sldId="360"/>
            <ac:spMk id="9" creationId="{EC4508D9-DB0A-41DD-9422-56BAC06B4A09}"/>
          </ac:spMkLst>
        </pc:spChg>
        <pc:spChg chg="mod">
          <ac:chgData name="Kwok, Jeffrey" userId="fbec0761-eb99-44b1-8af3-ab907abe7c2d" providerId="ADAL" clId="{6DB541D0-27A3-49FC-ABD3-AE83214DEDEA}" dt="2020-03-17T03:05:20.378" v="2390" actId="20577"/>
          <ac:spMkLst>
            <pc:docMk/>
            <pc:sldMk cId="3183150080" sldId="360"/>
            <ac:spMk id="10" creationId="{C0B1E4A3-82FE-46F1-8446-92DF3D1A4D80}"/>
          </ac:spMkLst>
        </pc:spChg>
        <pc:spChg chg="add del">
          <ac:chgData name="Kwok, Jeffrey" userId="fbec0761-eb99-44b1-8af3-ab907abe7c2d" providerId="ADAL" clId="{6DB541D0-27A3-49FC-ABD3-AE83214DEDEA}" dt="2020-03-17T03:05:40.750" v="2392"/>
          <ac:spMkLst>
            <pc:docMk/>
            <pc:sldMk cId="3183150080" sldId="360"/>
            <ac:spMk id="11" creationId="{DE6F2FC2-24E9-4726-9D95-F4A8A09013F3}"/>
          </ac:spMkLst>
        </pc:spChg>
        <pc:picChg chg="del">
          <ac:chgData name="Kwok, Jeffrey" userId="fbec0761-eb99-44b1-8af3-ab907abe7c2d" providerId="ADAL" clId="{6DB541D0-27A3-49FC-ABD3-AE83214DEDEA}" dt="2020-03-17T03:01:55.741" v="2074" actId="478"/>
          <ac:picMkLst>
            <pc:docMk/>
            <pc:sldMk cId="3183150080" sldId="360"/>
            <ac:picMk id="3" creationId="{AD3214F6-7B37-4DE2-A543-6208AD3BBD1D}"/>
          </ac:picMkLst>
        </pc:picChg>
        <pc:picChg chg="del">
          <ac:chgData name="Kwok, Jeffrey" userId="fbec0761-eb99-44b1-8af3-ab907abe7c2d" providerId="ADAL" clId="{6DB541D0-27A3-49FC-ABD3-AE83214DEDEA}" dt="2020-03-17T03:01:56.431" v="2075" actId="478"/>
          <ac:picMkLst>
            <pc:docMk/>
            <pc:sldMk cId="3183150080" sldId="360"/>
            <ac:picMk id="7" creationId="{5595D659-4E9C-468B-A02F-3E4CF5938A07}"/>
          </ac:picMkLst>
        </pc:picChg>
        <pc:picChg chg="add del mod">
          <ac:chgData name="Kwok, Jeffrey" userId="fbec0761-eb99-44b1-8af3-ab907abe7c2d" providerId="ADAL" clId="{6DB541D0-27A3-49FC-ABD3-AE83214DEDEA}" dt="2020-03-17T03:05:59.247" v="2395" actId="478"/>
          <ac:picMkLst>
            <pc:docMk/>
            <pc:sldMk cId="3183150080" sldId="360"/>
            <ac:picMk id="12" creationId="{80ACFC67-092C-49E0-BA80-5DA1883E7C3F}"/>
          </ac:picMkLst>
        </pc:picChg>
        <pc:picChg chg="add del mod">
          <ac:chgData name="Kwok, Jeffrey" userId="fbec0761-eb99-44b1-8af3-ab907abe7c2d" providerId="ADAL" clId="{6DB541D0-27A3-49FC-ABD3-AE83214DEDEA}" dt="2020-03-17T03:07:49.048" v="2399" actId="478"/>
          <ac:picMkLst>
            <pc:docMk/>
            <pc:sldMk cId="3183150080" sldId="360"/>
            <ac:picMk id="13" creationId="{F2CDB85C-4B42-4C9C-9346-C5F586A1C918}"/>
          </ac:picMkLst>
        </pc:picChg>
        <pc:picChg chg="add mod">
          <ac:chgData name="Kwok, Jeffrey" userId="fbec0761-eb99-44b1-8af3-ab907abe7c2d" providerId="ADAL" clId="{6DB541D0-27A3-49FC-ABD3-AE83214DEDEA}" dt="2020-03-17T03:15:48.418" v="2710" actId="1076"/>
          <ac:picMkLst>
            <pc:docMk/>
            <pc:sldMk cId="3183150080" sldId="360"/>
            <ac:picMk id="14" creationId="{0427A4EF-35E6-42B6-9E8A-717734E492F8}"/>
          </ac:picMkLst>
        </pc:picChg>
      </pc:sldChg>
      <pc:sldChg chg="modSp add modNotesTx">
        <pc:chgData name="Kwok, Jeffrey" userId="fbec0761-eb99-44b1-8af3-ab907abe7c2d" providerId="ADAL" clId="{6DB541D0-27A3-49FC-ABD3-AE83214DEDEA}" dt="2020-03-17T03:13:08.665" v="2705" actId="6549"/>
        <pc:sldMkLst>
          <pc:docMk/>
          <pc:sldMk cId="2426726297" sldId="361"/>
        </pc:sldMkLst>
        <pc:spChg chg="mod">
          <ac:chgData name="Kwok, Jeffrey" userId="fbec0761-eb99-44b1-8af3-ab907abe7c2d" providerId="ADAL" clId="{6DB541D0-27A3-49FC-ABD3-AE83214DEDEA}" dt="2020-03-17T03:10:55.368" v="2496"/>
          <ac:spMkLst>
            <pc:docMk/>
            <pc:sldMk cId="2426726297" sldId="361"/>
            <ac:spMk id="5" creationId="{7D63604A-B0F4-49C9-AD9D-118C8B72AF15}"/>
          </ac:spMkLst>
        </pc:spChg>
        <pc:spChg chg="mod">
          <ac:chgData name="Kwok, Jeffrey" userId="fbec0761-eb99-44b1-8af3-ab907abe7c2d" providerId="ADAL" clId="{6DB541D0-27A3-49FC-ABD3-AE83214DEDEA}" dt="2020-03-17T03:08:33.015" v="2404" actId="113"/>
          <ac:spMkLst>
            <pc:docMk/>
            <pc:sldMk cId="2426726297" sldId="361"/>
            <ac:spMk id="10" creationId="{C0B1E4A3-82FE-46F1-8446-92DF3D1A4D80}"/>
          </ac:spMkLst>
        </pc:spChg>
        <pc:picChg chg="mod">
          <ac:chgData name="Kwok, Jeffrey" userId="fbec0761-eb99-44b1-8af3-ab907abe7c2d" providerId="ADAL" clId="{6DB541D0-27A3-49FC-ABD3-AE83214DEDEA}" dt="2020-03-17T03:08:07.084" v="2401" actId="1076"/>
          <ac:picMkLst>
            <pc:docMk/>
            <pc:sldMk cId="2426726297" sldId="361"/>
            <ac:picMk id="13" creationId="{F2CDB85C-4B42-4C9C-9346-C5F586A1C918}"/>
          </ac:picMkLst>
        </pc:picChg>
      </pc:sldChg>
      <pc:sldChg chg="addSp modSp add modNotesTx">
        <pc:chgData name="Kwok, Jeffrey" userId="fbec0761-eb99-44b1-8af3-ab907abe7c2d" providerId="ADAL" clId="{6DB541D0-27A3-49FC-ABD3-AE83214DEDEA}" dt="2020-03-17T03:16:04.631" v="2717" actId="14100"/>
        <pc:sldMkLst>
          <pc:docMk/>
          <pc:sldMk cId="2226152166" sldId="362"/>
        </pc:sldMkLst>
        <pc:spChg chg="mod">
          <ac:chgData name="Kwok, Jeffrey" userId="fbec0761-eb99-44b1-8af3-ab907abe7c2d" providerId="ADAL" clId="{6DB541D0-27A3-49FC-ABD3-AE83214DEDEA}" dt="2020-03-17T03:11:29.306" v="2498"/>
          <ac:spMkLst>
            <pc:docMk/>
            <pc:sldMk cId="2226152166" sldId="362"/>
            <ac:spMk id="5" creationId="{7D63604A-B0F4-49C9-AD9D-118C8B72AF15}"/>
          </ac:spMkLst>
        </pc:spChg>
        <pc:spChg chg="mod">
          <ac:chgData name="Kwok, Jeffrey" userId="fbec0761-eb99-44b1-8af3-ab907abe7c2d" providerId="ADAL" clId="{6DB541D0-27A3-49FC-ABD3-AE83214DEDEA}" dt="2020-03-17T03:16:01.959" v="2715" actId="14100"/>
          <ac:spMkLst>
            <pc:docMk/>
            <pc:sldMk cId="2226152166" sldId="362"/>
            <ac:spMk id="10" creationId="{C0B1E4A3-82FE-46F1-8446-92DF3D1A4D80}"/>
          </ac:spMkLst>
        </pc:spChg>
        <pc:picChg chg="add mod">
          <ac:chgData name="Kwok, Jeffrey" userId="fbec0761-eb99-44b1-8af3-ab907abe7c2d" providerId="ADAL" clId="{6DB541D0-27A3-49FC-ABD3-AE83214DEDEA}" dt="2020-03-17T03:16:04.631" v="2717" actId="14100"/>
          <ac:picMkLst>
            <pc:docMk/>
            <pc:sldMk cId="2226152166" sldId="362"/>
            <ac:picMk id="3" creationId="{835C438E-27D1-464F-AA9F-24B0A2209E51}"/>
          </ac:picMkLst>
        </pc:picChg>
      </pc:sldChg>
      <pc:sldChg chg="delSp modSp add modNotesTx">
        <pc:chgData name="Kwok, Jeffrey" userId="fbec0761-eb99-44b1-8af3-ab907abe7c2d" providerId="ADAL" clId="{6DB541D0-27A3-49FC-ABD3-AE83214DEDEA}" dt="2020-03-17T03:36:31.290" v="3153" actId="6549"/>
        <pc:sldMkLst>
          <pc:docMk/>
          <pc:sldMk cId="3110688143" sldId="363"/>
        </pc:sldMkLst>
        <pc:spChg chg="mod">
          <ac:chgData name="Kwok, Jeffrey" userId="fbec0761-eb99-44b1-8af3-ab907abe7c2d" providerId="ADAL" clId="{6DB541D0-27A3-49FC-ABD3-AE83214DEDEA}" dt="2020-03-17T03:34:55.583" v="3147" actId="20577"/>
          <ac:spMkLst>
            <pc:docMk/>
            <pc:sldMk cId="3110688143" sldId="363"/>
            <ac:spMk id="10" creationId="{C0B1E4A3-82FE-46F1-8446-92DF3D1A4D80}"/>
          </ac:spMkLst>
        </pc:spChg>
        <pc:picChg chg="del">
          <ac:chgData name="Kwok, Jeffrey" userId="fbec0761-eb99-44b1-8af3-ab907abe7c2d" providerId="ADAL" clId="{6DB541D0-27A3-49FC-ABD3-AE83214DEDEA}" dt="2020-03-17T03:22:36.127" v="2915" actId="478"/>
          <ac:picMkLst>
            <pc:docMk/>
            <pc:sldMk cId="3110688143" sldId="363"/>
            <ac:picMk id="3" creationId="{AD3214F6-7B37-4DE2-A543-6208AD3BBD1D}"/>
          </ac:picMkLst>
        </pc:picChg>
        <pc:picChg chg="mod">
          <ac:chgData name="Kwok, Jeffrey" userId="fbec0761-eb99-44b1-8af3-ab907abe7c2d" providerId="ADAL" clId="{6DB541D0-27A3-49FC-ABD3-AE83214DEDEA}" dt="2020-03-17T03:35:19.334" v="3151" actId="14100"/>
          <ac:picMkLst>
            <pc:docMk/>
            <pc:sldMk cId="3110688143" sldId="363"/>
            <ac:picMk id="7" creationId="{5595D659-4E9C-468B-A02F-3E4CF5938A07}"/>
          </ac:picMkLst>
        </pc:picChg>
      </pc:sldChg>
      <pc:sldChg chg="delSp modSp add">
        <pc:chgData name="Kwok, Jeffrey" userId="fbec0761-eb99-44b1-8af3-ab907abe7c2d" providerId="ADAL" clId="{6DB541D0-27A3-49FC-ABD3-AE83214DEDEA}" dt="2020-03-17T03:21:58.415" v="2910" actId="20577"/>
        <pc:sldMkLst>
          <pc:docMk/>
          <pc:sldMk cId="721556526" sldId="364"/>
        </pc:sldMkLst>
        <pc:spChg chg="mod">
          <ac:chgData name="Kwok, Jeffrey" userId="fbec0761-eb99-44b1-8af3-ab907abe7c2d" providerId="ADAL" clId="{6DB541D0-27A3-49FC-ABD3-AE83214DEDEA}" dt="2020-03-17T03:21:58.415" v="2910" actId="20577"/>
          <ac:spMkLst>
            <pc:docMk/>
            <pc:sldMk cId="721556526" sldId="364"/>
            <ac:spMk id="10" creationId="{C0B1E4A3-82FE-46F1-8446-92DF3D1A4D80}"/>
          </ac:spMkLst>
        </pc:spChg>
        <pc:picChg chg="del">
          <ac:chgData name="Kwok, Jeffrey" userId="fbec0761-eb99-44b1-8af3-ab907abe7c2d" providerId="ADAL" clId="{6DB541D0-27A3-49FC-ABD3-AE83214DEDEA}" dt="2020-03-17T03:21:33.093" v="2887" actId="478"/>
          <ac:picMkLst>
            <pc:docMk/>
            <pc:sldMk cId="721556526" sldId="364"/>
            <ac:picMk id="3" creationId="{AD3214F6-7B37-4DE2-A543-6208AD3BBD1D}"/>
          </ac:picMkLst>
        </pc:picChg>
        <pc:picChg chg="del">
          <ac:chgData name="Kwok, Jeffrey" userId="fbec0761-eb99-44b1-8af3-ab907abe7c2d" providerId="ADAL" clId="{6DB541D0-27A3-49FC-ABD3-AE83214DEDEA}" dt="2020-03-17T03:21:33.733" v="2888" actId="478"/>
          <ac:picMkLst>
            <pc:docMk/>
            <pc:sldMk cId="721556526" sldId="364"/>
            <ac:picMk id="7" creationId="{5595D659-4E9C-468B-A02F-3E4CF5938A07}"/>
          </ac:picMkLst>
        </pc:picChg>
      </pc:sldChg>
      <pc:sldChg chg="addSp delSp modSp add">
        <pc:chgData name="Kwok, Jeffrey" userId="fbec0761-eb99-44b1-8af3-ab907abe7c2d" providerId="ADAL" clId="{6DB541D0-27A3-49FC-ABD3-AE83214DEDEA}" dt="2020-03-17T03:34:48.177" v="3145"/>
        <pc:sldMkLst>
          <pc:docMk/>
          <pc:sldMk cId="1381687433" sldId="365"/>
        </pc:sldMkLst>
        <pc:spChg chg="mod">
          <ac:chgData name="Kwok, Jeffrey" userId="fbec0761-eb99-44b1-8af3-ab907abe7c2d" providerId="ADAL" clId="{6DB541D0-27A3-49FC-ABD3-AE83214DEDEA}" dt="2020-03-17T03:34:48.177" v="3145"/>
          <ac:spMkLst>
            <pc:docMk/>
            <pc:sldMk cId="1381687433" sldId="365"/>
            <ac:spMk id="10" creationId="{C0B1E4A3-82FE-46F1-8446-92DF3D1A4D80}"/>
          </ac:spMkLst>
        </pc:spChg>
        <pc:picChg chg="del">
          <ac:chgData name="Kwok, Jeffrey" userId="fbec0761-eb99-44b1-8af3-ab907abe7c2d" providerId="ADAL" clId="{6DB541D0-27A3-49FC-ABD3-AE83214DEDEA}" dt="2020-03-17T03:26:35.866" v="3034" actId="478"/>
          <ac:picMkLst>
            <pc:docMk/>
            <pc:sldMk cId="1381687433" sldId="365"/>
            <ac:picMk id="3" creationId="{AD3214F6-7B37-4DE2-A543-6208AD3BBD1D}"/>
          </ac:picMkLst>
        </pc:picChg>
        <pc:picChg chg="add del mod">
          <ac:chgData name="Kwok, Jeffrey" userId="fbec0761-eb99-44b1-8af3-ab907abe7c2d" providerId="ADAL" clId="{6DB541D0-27A3-49FC-ABD3-AE83214DEDEA}" dt="2020-03-17T03:34:13.971" v="3139" actId="478"/>
          <ac:picMkLst>
            <pc:docMk/>
            <pc:sldMk cId="1381687433" sldId="365"/>
            <ac:picMk id="7" creationId="{899E360E-502B-4BD4-B588-63F600A272CE}"/>
          </ac:picMkLst>
        </pc:picChg>
        <pc:picChg chg="add mod">
          <ac:chgData name="Kwok, Jeffrey" userId="fbec0761-eb99-44b1-8af3-ab907abe7c2d" providerId="ADAL" clId="{6DB541D0-27A3-49FC-ABD3-AE83214DEDEA}" dt="2020-03-17T03:34:33.570" v="3143" actId="1076"/>
          <ac:picMkLst>
            <pc:docMk/>
            <pc:sldMk cId="1381687433" sldId="365"/>
            <ac:picMk id="9" creationId="{BE8DD63B-6C6D-4FD1-AEF4-56D0DD1E4EBF}"/>
          </ac:picMkLst>
        </pc:picChg>
      </pc:sldChg>
      <pc:sldChg chg="add">
        <pc:chgData name="Kwok, Jeffrey" userId="fbec0761-eb99-44b1-8af3-ab907abe7c2d" providerId="ADAL" clId="{6DB541D0-27A3-49FC-ABD3-AE83214DEDEA}" dt="2020-03-19T06:57:27.192" v="3185"/>
        <pc:sldMkLst>
          <pc:docMk/>
          <pc:sldMk cId="400389064" sldId="366"/>
        </pc:sldMkLst>
      </pc:sldChg>
      <pc:sldChg chg="add">
        <pc:chgData name="Kwok, Jeffrey" userId="fbec0761-eb99-44b1-8af3-ab907abe7c2d" providerId="ADAL" clId="{6DB541D0-27A3-49FC-ABD3-AE83214DEDEA}" dt="2020-03-19T06:57:27.192" v="3185"/>
        <pc:sldMkLst>
          <pc:docMk/>
          <pc:sldMk cId="2966867065" sldId="367"/>
        </pc:sldMkLst>
      </pc:sldChg>
      <pc:sldChg chg="add">
        <pc:chgData name="Kwok, Jeffrey" userId="fbec0761-eb99-44b1-8af3-ab907abe7c2d" providerId="ADAL" clId="{6DB541D0-27A3-49FC-ABD3-AE83214DEDEA}" dt="2020-03-19T06:57:27.192" v="3185"/>
        <pc:sldMkLst>
          <pc:docMk/>
          <pc:sldMk cId="854917116" sldId="368"/>
        </pc:sldMkLst>
      </pc:sldChg>
      <pc:sldChg chg="add">
        <pc:chgData name="Kwok, Jeffrey" userId="fbec0761-eb99-44b1-8af3-ab907abe7c2d" providerId="ADAL" clId="{6DB541D0-27A3-49FC-ABD3-AE83214DEDEA}" dt="2020-03-19T06:57:27.192" v="3185"/>
        <pc:sldMkLst>
          <pc:docMk/>
          <pc:sldMk cId="710577718" sldId="369"/>
        </pc:sldMkLst>
      </pc:sldChg>
      <pc:sldChg chg="add">
        <pc:chgData name="Kwok, Jeffrey" userId="fbec0761-eb99-44b1-8af3-ab907abe7c2d" providerId="ADAL" clId="{6DB541D0-27A3-49FC-ABD3-AE83214DEDEA}" dt="2020-03-19T06:57:27.192" v="3185"/>
        <pc:sldMkLst>
          <pc:docMk/>
          <pc:sldMk cId="2374239035" sldId="370"/>
        </pc:sldMkLst>
      </pc:sldChg>
      <pc:sldChg chg="add">
        <pc:chgData name="Kwok, Jeffrey" userId="fbec0761-eb99-44b1-8af3-ab907abe7c2d" providerId="ADAL" clId="{6DB541D0-27A3-49FC-ABD3-AE83214DEDEA}" dt="2020-03-19T06:58:09.204" v="3186"/>
        <pc:sldMkLst>
          <pc:docMk/>
          <pc:sldMk cId="802945026" sldId="371"/>
        </pc:sldMkLst>
      </pc:sldChg>
      <pc:sldChg chg="add">
        <pc:chgData name="Kwok, Jeffrey" userId="fbec0761-eb99-44b1-8af3-ab907abe7c2d" providerId="ADAL" clId="{6DB541D0-27A3-49FC-ABD3-AE83214DEDEA}" dt="2020-03-19T06:58:32.868" v="3187"/>
        <pc:sldMkLst>
          <pc:docMk/>
          <pc:sldMk cId="3998589642" sldId="372"/>
        </pc:sldMkLst>
      </pc:sldChg>
      <pc:sldChg chg="add del">
        <pc:chgData name="Kwok, Jeffrey" userId="fbec0761-eb99-44b1-8af3-ab907abe7c2d" providerId="ADAL" clId="{6DB541D0-27A3-49FC-ABD3-AE83214DEDEA}" dt="2020-03-19T06:59:33.529" v="3189"/>
        <pc:sldMkLst>
          <pc:docMk/>
          <pc:sldMk cId="1266814846" sldId="373"/>
        </pc:sldMkLst>
      </pc:sldChg>
      <pc:sldChg chg="modSp add">
        <pc:chgData name="Kwok, Jeffrey" userId="fbec0761-eb99-44b1-8af3-ab907abe7c2d" providerId="ADAL" clId="{6DB541D0-27A3-49FC-ABD3-AE83214DEDEA}" dt="2020-03-19T06:59:40.748" v="3199" actId="20577"/>
        <pc:sldMkLst>
          <pc:docMk/>
          <pc:sldMk cId="3331040029" sldId="373"/>
        </pc:sldMkLst>
        <pc:spChg chg="mod">
          <ac:chgData name="Kwok, Jeffrey" userId="fbec0761-eb99-44b1-8af3-ab907abe7c2d" providerId="ADAL" clId="{6DB541D0-27A3-49FC-ABD3-AE83214DEDEA}" dt="2020-03-19T06:59:40.748" v="3199" actId="20577"/>
          <ac:spMkLst>
            <pc:docMk/>
            <pc:sldMk cId="3331040029" sldId="373"/>
            <ac:spMk id="6" creationId="{12C5E574-545B-4D44-926B-305801B10802}"/>
          </ac:spMkLst>
        </pc:spChg>
      </pc:sldChg>
      <pc:sldChg chg="add">
        <pc:chgData name="Kwok, Jeffrey" userId="fbec0761-eb99-44b1-8af3-ab907abe7c2d" providerId="ADAL" clId="{6DB541D0-27A3-49FC-ABD3-AE83214DEDEA}" dt="2020-03-19T07:00:33.875" v="3201"/>
        <pc:sldMkLst>
          <pc:docMk/>
          <pc:sldMk cId="1075882426" sldId="374"/>
        </pc:sldMkLst>
      </pc:sldChg>
      <pc:sldChg chg="add">
        <pc:chgData name="Kwok, Jeffrey" userId="fbec0761-eb99-44b1-8af3-ab907abe7c2d" providerId="ADAL" clId="{6DB541D0-27A3-49FC-ABD3-AE83214DEDEA}" dt="2020-03-19T07:00:33.875" v="3201"/>
        <pc:sldMkLst>
          <pc:docMk/>
          <pc:sldMk cId="1841003274" sldId="375"/>
        </pc:sldMkLst>
      </pc:sldChg>
      <pc:sldChg chg="add">
        <pc:chgData name="Kwok, Jeffrey" userId="fbec0761-eb99-44b1-8af3-ab907abe7c2d" providerId="ADAL" clId="{6DB541D0-27A3-49FC-ABD3-AE83214DEDEA}" dt="2020-03-19T07:00:33.875" v="3201"/>
        <pc:sldMkLst>
          <pc:docMk/>
          <pc:sldMk cId="2187360133" sldId="376"/>
        </pc:sldMkLst>
      </pc:sldChg>
      <pc:sldChg chg="add">
        <pc:chgData name="Kwok, Jeffrey" userId="fbec0761-eb99-44b1-8af3-ab907abe7c2d" providerId="ADAL" clId="{6DB541D0-27A3-49FC-ABD3-AE83214DEDEA}" dt="2020-03-19T07:00:33.875" v="3201"/>
        <pc:sldMkLst>
          <pc:docMk/>
          <pc:sldMk cId="2323094850" sldId="377"/>
        </pc:sldMkLst>
      </pc:sldChg>
      <pc:sldChg chg="add">
        <pc:chgData name="Kwok, Jeffrey" userId="fbec0761-eb99-44b1-8af3-ab907abe7c2d" providerId="ADAL" clId="{6DB541D0-27A3-49FC-ABD3-AE83214DEDEA}" dt="2020-03-19T07:01:32.851" v="3202"/>
        <pc:sldMkLst>
          <pc:docMk/>
          <pc:sldMk cId="2828795147" sldId="378"/>
        </pc:sldMkLst>
      </pc:sldChg>
    </pc:docChg>
  </pc:docChgLst>
  <pc:docChgLst>
    <pc:chgData name=" " userId="fbec0761-eb99-44b1-8af3-ab907abe7c2d" providerId="ADAL" clId="{965071A1-F3CA-440C-B1EB-44FE4F3F9923}"/>
    <pc:docChg chg="addSld modSld">
      <pc:chgData name=" " userId="fbec0761-eb99-44b1-8af3-ab907abe7c2d" providerId="ADAL" clId="{965071A1-F3CA-440C-B1EB-44FE4F3F9923}" dt="2020-03-24T10:42:43.057" v="1"/>
      <pc:docMkLst>
        <pc:docMk/>
      </pc:docMkLst>
      <pc:sldChg chg="add">
        <pc:chgData name=" " userId="fbec0761-eb99-44b1-8af3-ab907abe7c2d" providerId="ADAL" clId="{965071A1-F3CA-440C-B1EB-44FE4F3F9923}" dt="2020-03-24T10:06:31.710" v="0"/>
        <pc:sldMkLst>
          <pc:docMk/>
          <pc:sldMk cId="2844488829" sldId="379"/>
        </pc:sldMkLst>
      </pc:sldChg>
      <pc:sldChg chg="add">
        <pc:chgData name=" " userId="fbec0761-eb99-44b1-8af3-ab907abe7c2d" providerId="ADAL" clId="{965071A1-F3CA-440C-B1EB-44FE4F3F9923}" dt="2020-03-24T10:06:31.710" v="0"/>
        <pc:sldMkLst>
          <pc:docMk/>
          <pc:sldMk cId="457310379" sldId="380"/>
        </pc:sldMkLst>
      </pc:sldChg>
      <pc:sldChg chg="add">
        <pc:chgData name=" " userId="fbec0761-eb99-44b1-8af3-ab907abe7c2d" providerId="ADAL" clId="{965071A1-F3CA-440C-B1EB-44FE4F3F9923}" dt="2020-03-24T10:42:43.057" v="1"/>
        <pc:sldMkLst>
          <pc:docMk/>
          <pc:sldMk cId="1394769446" sldId="381"/>
        </pc:sldMkLst>
      </pc:sldChg>
      <pc:sldChg chg="add">
        <pc:chgData name=" " userId="fbec0761-eb99-44b1-8af3-ab907abe7c2d" providerId="ADAL" clId="{965071A1-F3CA-440C-B1EB-44FE4F3F9923}" dt="2020-03-24T10:42:43.057" v="1"/>
        <pc:sldMkLst>
          <pc:docMk/>
          <pc:sldMk cId="3254892842" sldId="382"/>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C39B431-7C8C-274A-BA33-7C21C85E3BE4}" type="datetime1">
              <a:rPr lang="it-IT" smtClean="0"/>
              <a:t>24/03/2020</a:t>
            </a:fld>
            <a:endParaRPr lang="it-IT"/>
          </a:p>
        </p:txBody>
      </p:sp>
      <p:sp>
        <p:nvSpPr>
          <p:cNvPr id="4" name="Segnaposto piè di pagina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it-IT"/>
          </a:p>
        </p:txBody>
      </p:sp>
      <p:sp>
        <p:nvSpPr>
          <p:cNvPr id="5" name="Segnaposto numero diapositiva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DB03916-887A-F043-AD49-BF0A69ACF5F4}" type="slidenum">
              <a:rPr lang="it-IT" smtClean="0"/>
              <a:t>‹#›</a:t>
            </a:fld>
            <a:endParaRPr lang="it-IT"/>
          </a:p>
        </p:txBody>
      </p:sp>
    </p:spTree>
    <p:extLst>
      <p:ext uri="{BB962C8B-B14F-4D97-AF65-F5344CB8AC3E}">
        <p14:creationId xmlns:p14="http://schemas.microsoft.com/office/powerpoint/2010/main" val="231812779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DD9682E-FB58-D249-BB85-C718355B86BE}" type="datetime1">
              <a:rPr lang="it-IT" smtClean="0"/>
              <a:t>24/03/2020</a:t>
            </a:fld>
            <a:endParaRPr lang="it-IT"/>
          </a:p>
        </p:txBody>
      </p:sp>
      <p:sp>
        <p:nvSpPr>
          <p:cNvPr id="4" name="Segnaposto immagine diapositiva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44168C7-CDE6-B24B-B7C6-F8E72CFBA85A}" type="slidenum">
              <a:rPr lang="it-IT" smtClean="0"/>
              <a:t>‹#›</a:t>
            </a:fld>
            <a:endParaRPr lang="it-IT"/>
          </a:p>
        </p:txBody>
      </p:sp>
    </p:spTree>
    <p:extLst>
      <p:ext uri="{BB962C8B-B14F-4D97-AF65-F5344CB8AC3E}">
        <p14:creationId xmlns:p14="http://schemas.microsoft.com/office/powerpoint/2010/main" val="1760063063"/>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3" Type="http://schemas.openxmlformats.org/officeDocument/2006/relationships/hyperlink" Target="https://bitbucket.org/pricing" TargetMode="External"/><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3" Type="http://schemas.openxmlformats.org/officeDocument/2006/relationships/hyperlink" Target="https://www.atlassian.com/software/bamboo" TargetMode="External"/><Relationship Id="rId2" Type="http://schemas.openxmlformats.org/officeDocument/2006/relationships/slide" Target="../slides/slide38.xml"/><Relationship Id="rId1" Type="http://schemas.openxmlformats.org/officeDocument/2006/relationships/notesMaster" Target="../notesMasters/notesMaster1.xml"/><Relationship Id="rId4" Type="http://schemas.openxmlformats.org/officeDocument/2006/relationships/hyperlink" Target="https://travis-ci.org/" TargetMode="Externa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HK" sz="1200" b="0" i="0" kern="120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Continuous Integration (CI) is the process of automating the build and testing of code every time a team member commits changes to version control.</a:t>
            </a:r>
            <a:endParaRPr lang="en-HK" sz="1200" kern="120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endParaRPr>
          </a:p>
          <a:p>
            <a:endParaRPr lang="en-HK" sz="1200" kern="120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endParaRPr>
          </a:p>
          <a:p>
            <a:r>
              <a:rPr lang="en-HK" sz="1200" b="1" kern="1200">
                <a:solidFill>
                  <a:schemeClr val="bg2"/>
                </a:solidFill>
                <a:effectLst/>
                <a:latin typeface="Trebuchet MS" panose="020B0603020202020204" pitchFamily="34" charset="0"/>
                <a:ea typeface="+mn-ea"/>
                <a:cs typeface="Arial" panose="020B0604020202020204" pitchFamily="34" charset="0"/>
                <a:sym typeface="Trebuchet MS" panose="020B0603020202020204" pitchFamily="34" charset="0"/>
              </a:rPr>
              <a:t>Key points </a:t>
            </a:r>
          </a:p>
          <a:p>
            <a:pPr marL="171450" indent="-171450">
              <a:buFont typeface="Arial" panose="020B0604020202020204" pitchFamily="34" charset="0"/>
              <a:buChar char="•"/>
            </a:pPr>
            <a:r>
              <a:rPr lang="en-HK" sz="1200" kern="120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It’s A practice that encourages developers to integrate code into a repository frequently. Each check-in is then verified by an automated building and testing process..</a:t>
            </a:r>
          </a:p>
          <a:p>
            <a:pPr marL="171450" indent="-171450">
              <a:buFont typeface="Arial" panose="020B0604020202020204" pitchFamily="34" charset="0"/>
              <a:buChar char="•"/>
            </a:pPr>
            <a:r>
              <a:rPr lang="en-HK" sz="1200" kern="120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It is the concept of frequently building and testing code to merge changes and find problems as quickly as possible rather than waiting for a scheduled deployment. </a:t>
            </a:r>
          </a:p>
          <a:p>
            <a:pPr marL="171450" indent="-171450">
              <a:buFont typeface="Arial" panose="020B0604020202020204" pitchFamily="34" charset="0"/>
              <a:buChar char="•"/>
            </a:pPr>
            <a:r>
              <a:rPr lang="en-HK" sz="1200" kern="120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Enterprise scale applications are usually developed in modules and having different versions/features development running in parallel. CI enables teams to find out potential defects and fix it immediately.</a:t>
            </a:r>
            <a:endParaRPr lang="en-HK" sz="1200" strike="sngStrike" kern="120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endParaRPr>
          </a:p>
          <a:p>
            <a:pPr marL="171450" indent="-171450">
              <a:buFont typeface="Arial" panose="020B0604020202020204" pitchFamily="34" charset="0"/>
              <a:buChar char="•"/>
            </a:pPr>
            <a:r>
              <a:rPr lang="en-HK" sz="1200" kern="120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Additionally, QA tools like static code analysis (SonarQube) are usually integrated into the pipeline to ensure the quality and stability of the product. </a:t>
            </a:r>
          </a:p>
          <a:p>
            <a:endParaRPr lang="en-US"/>
          </a:p>
        </p:txBody>
      </p:sp>
      <p:sp>
        <p:nvSpPr>
          <p:cNvPr id="4" name="Slide Number Placeholder 3"/>
          <p:cNvSpPr>
            <a:spLocks noGrp="1"/>
          </p:cNvSpPr>
          <p:nvPr>
            <p:ph type="sldNum" sz="quarter" idx="5"/>
          </p:nvPr>
        </p:nvSpPr>
        <p:spPr/>
        <p:txBody>
          <a:bodyPr/>
          <a:lstStyle/>
          <a:p>
            <a:fld id="{A44168C7-CDE6-B24B-B7C6-F8E72CFBA85A}" type="slidenum">
              <a:rPr lang="it-IT" smtClean="0"/>
              <a:t>4</a:t>
            </a:fld>
            <a:endParaRPr lang="it-IT"/>
          </a:p>
        </p:txBody>
      </p:sp>
    </p:spTree>
    <p:extLst>
      <p:ext uri="{BB962C8B-B14F-4D97-AF65-F5344CB8AC3E}">
        <p14:creationId xmlns:p14="http://schemas.microsoft.com/office/powerpoint/2010/main" val="6855108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HK" sz="1200" kern="120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Git is the most common source control management (SCM) to manage the codes, we use GIT and follows branching strategies to let the developers have a unified development workflow.  </a:t>
            </a:r>
          </a:p>
          <a:p>
            <a:endParaRPr lang="en-HK" sz="1200" kern="120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endParaRPr>
          </a:p>
          <a:p>
            <a:r>
              <a:rPr lang="en-HK" sz="1200" kern="120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Our model has six types of branches: Master, Hotfix, Release, Develop, Feature and Testing. </a:t>
            </a:r>
          </a:p>
          <a:p>
            <a:endParaRPr lang="en-HK" sz="1200" kern="120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endParaRPr>
          </a:p>
          <a:p>
            <a:r>
              <a:rPr lang="en-HK" sz="1200" kern="120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Master and Develop branches are the two main branches to record the history of the product.  </a:t>
            </a:r>
          </a:p>
          <a:p>
            <a:r>
              <a:rPr lang="en-HK" sz="1200" b="1" u="sng" kern="120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Master branch</a:t>
            </a:r>
            <a:endParaRPr lang="en-HK" sz="1200" kern="120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endParaRPr>
          </a:p>
          <a:p>
            <a:r>
              <a:rPr lang="en-HK" sz="1200" kern="120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 Master branch is where we release code into Production</a:t>
            </a:r>
          </a:p>
          <a:p>
            <a:r>
              <a:rPr lang="en-HK" sz="1200" kern="120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 Each commit on the master branch should be tagged</a:t>
            </a:r>
          </a:p>
          <a:p>
            <a:r>
              <a:rPr lang="en-HK" sz="1200" b="1" u="sng" kern="120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Develop Branch</a:t>
            </a:r>
            <a:endParaRPr lang="en-HK" sz="1200" kern="120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endParaRPr>
          </a:p>
          <a:p>
            <a:r>
              <a:rPr lang="en-HK" sz="1200" kern="120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 develop branch is used for integration</a:t>
            </a:r>
          </a:p>
          <a:p>
            <a:r>
              <a:rPr lang="en-HK" sz="1200" kern="120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 develop branch is deployed to Dev and Test environments as part of development and testing processes </a:t>
            </a:r>
          </a:p>
          <a:p>
            <a:r>
              <a:rPr lang="en-HK" sz="1200" kern="120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 develop branch is read-only for most team members; only leads should be able to merge to this branch</a:t>
            </a:r>
          </a:p>
          <a:p>
            <a:r>
              <a:rPr lang="en-HK" sz="1200" b="1" u="sng" kern="120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Feature Branch, where all development effort and most break-fix occurs </a:t>
            </a:r>
            <a:endParaRPr lang="en-HK" sz="1200" kern="120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endParaRPr>
          </a:p>
          <a:p>
            <a:r>
              <a:rPr lang="en-HK" sz="1200" kern="120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 New features are created on Feature branches that branch from develop</a:t>
            </a:r>
          </a:p>
          <a:p>
            <a:r>
              <a:rPr lang="en-HK" sz="1200" kern="120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 Feature branches can incorporate new functionality (User Stories) or defect fixes (Bugs)</a:t>
            </a:r>
          </a:p>
          <a:p>
            <a:r>
              <a:rPr lang="en-HK" sz="1200" kern="120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 Feature branches should merge changes from develop at least daily to minimize merge challenges </a:t>
            </a:r>
          </a:p>
          <a:p>
            <a:r>
              <a:rPr lang="en-HK" sz="1200" kern="120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 Once the feature is complete, the branch is merged to develop</a:t>
            </a:r>
          </a:p>
          <a:p>
            <a:r>
              <a:rPr lang="en-HK" sz="1200" kern="120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 Feature branches can be deleted after the final merge to develop</a:t>
            </a:r>
          </a:p>
          <a:p>
            <a:r>
              <a:rPr lang="en-HK" sz="1200" b="1" u="sng" kern="120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Release Branch is used to stabilise a release and allow continued development </a:t>
            </a:r>
            <a:endParaRPr lang="en-HK" sz="1200" kern="120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endParaRPr>
          </a:p>
          <a:p>
            <a:r>
              <a:rPr lang="en-HK" sz="1200" kern="120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 Created as the release date is approaching</a:t>
            </a:r>
          </a:p>
          <a:p>
            <a:r>
              <a:rPr lang="en-HK" sz="1200" kern="120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 No new features are allowed on the release branch; only bug fixes, documentation generation, etc.</a:t>
            </a:r>
          </a:p>
          <a:p>
            <a:r>
              <a:rPr lang="en-HK" sz="1200" kern="120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 Once ready to ship, the release branch is merged into master, tagged with a version number, and merged back into develop</a:t>
            </a:r>
          </a:p>
          <a:p>
            <a:r>
              <a:rPr lang="en-HK" sz="1200" kern="120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 In some cases, release branches may not be used for MVP release to simplify the approach and minimize the need for additional environments. </a:t>
            </a:r>
          </a:p>
          <a:p>
            <a:r>
              <a:rPr lang="en-HK" sz="1200" b="1" u="sng" kern="1200" err="1">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Hotfixe</a:t>
            </a:r>
            <a:r>
              <a:rPr lang="en-HK" sz="1200" b="1" u="sng" kern="120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 Branch is typically used for “emergency” changes to Production</a:t>
            </a:r>
            <a:endParaRPr lang="en-HK" sz="1200" kern="120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endParaRPr>
          </a:p>
          <a:p>
            <a:r>
              <a:rPr lang="en-HK" sz="1200" kern="120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 Used to quickly patch production</a:t>
            </a:r>
          </a:p>
          <a:p>
            <a:r>
              <a:rPr lang="en-HK" sz="1200" kern="120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 When the fix is complete and tested, the branch should be merged into master and tagged, and then merged into develop</a:t>
            </a:r>
          </a:p>
          <a:p>
            <a:r>
              <a:rPr lang="en-HK" sz="1200" b="1" u="sng" kern="120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Testing Snapshot Branch is used for testing</a:t>
            </a:r>
            <a:endParaRPr lang="en-HK" sz="1200" kern="120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endParaRPr>
          </a:p>
          <a:p>
            <a:r>
              <a:rPr lang="en-HK" sz="1200" kern="120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 Created for testing like UAT </a:t>
            </a:r>
          </a:p>
          <a:p>
            <a:r>
              <a:rPr lang="en-HK" sz="1200" kern="120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 It’s a snapshot and shippable version of a product, which is freeze until the testing is completed </a:t>
            </a:r>
          </a:p>
          <a:p>
            <a:endParaRPr lang="en-US"/>
          </a:p>
          <a:p>
            <a:endParaRPr lang="en-US"/>
          </a:p>
        </p:txBody>
      </p:sp>
      <p:sp>
        <p:nvSpPr>
          <p:cNvPr id="4" name="Slide Number Placeholder 3"/>
          <p:cNvSpPr>
            <a:spLocks noGrp="1"/>
          </p:cNvSpPr>
          <p:nvPr>
            <p:ph type="sldNum" sz="quarter" idx="5"/>
          </p:nvPr>
        </p:nvSpPr>
        <p:spPr/>
        <p:txBody>
          <a:bodyPr/>
          <a:lstStyle/>
          <a:p>
            <a:fld id="{A44168C7-CDE6-B24B-B7C6-F8E72CFBA85A}" type="slidenum">
              <a:rPr lang="it-IT" smtClean="0"/>
              <a:t>14</a:t>
            </a:fld>
            <a:endParaRPr lang="it-IT"/>
          </a:p>
        </p:txBody>
      </p:sp>
    </p:spTree>
    <p:extLst>
      <p:ext uri="{BB962C8B-B14F-4D97-AF65-F5344CB8AC3E}">
        <p14:creationId xmlns:p14="http://schemas.microsoft.com/office/powerpoint/2010/main" val="16311124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HK" sz="1200" kern="120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Git is the most common source control management (SCM) to manage the codes, we use GIT and follows branching strategies to let the developers have a unified development workflow.  </a:t>
            </a:r>
          </a:p>
          <a:p>
            <a:endParaRPr lang="en-HK" sz="1200" kern="120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endParaRPr>
          </a:p>
          <a:p>
            <a:r>
              <a:rPr lang="en-HK" sz="1200" kern="120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Our model has six types of branches: Master, Hotfix, Release, Develop, Feature and Testing. </a:t>
            </a:r>
          </a:p>
          <a:p>
            <a:endParaRPr lang="en-HK" sz="1200" kern="120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endParaRPr>
          </a:p>
          <a:p>
            <a:r>
              <a:rPr lang="en-HK" sz="1200" kern="120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Master and Develop branches are the two main branches to record the history of the product.  </a:t>
            </a:r>
          </a:p>
          <a:p>
            <a:r>
              <a:rPr lang="en-HK" sz="1200" b="1" u="sng" kern="120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Master branch</a:t>
            </a:r>
            <a:endParaRPr lang="en-HK" sz="1200" kern="120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endParaRPr>
          </a:p>
          <a:p>
            <a:r>
              <a:rPr lang="en-HK" sz="1200" kern="120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 Master branch is where we release code into Production</a:t>
            </a:r>
          </a:p>
          <a:p>
            <a:r>
              <a:rPr lang="en-HK" sz="1200" kern="120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 Each commit on the master branch should be tagged</a:t>
            </a:r>
          </a:p>
          <a:p>
            <a:r>
              <a:rPr lang="en-HK" sz="1200" b="1" u="sng" kern="120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Develop Branch</a:t>
            </a:r>
            <a:endParaRPr lang="en-HK" sz="1200" kern="120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endParaRPr>
          </a:p>
          <a:p>
            <a:r>
              <a:rPr lang="en-HK" sz="1200" kern="120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 develop branch is used for integration</a:t>
            </a:r>
          </a:p>
          <a:p>
            <a:r>
              <a:rPr lang="en-HK" sz="1200" kern="120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 develop branch is deployed to Dev and Test environments as part of development and testing processes </a:t>
            </a:r>
          </a:p>
          <a:p>
            <a:r>
              <a:rPr lang="en-HK" sz="1200" kern="120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 develop branch is read-only for most team members; only leads should be able to merge to this branch</a:t>
            </a:r>
          </a:p>
          <a:p>
            <a:r>
              <a:rPr lang="en-HK" sz="1200" b="1" u="sng" kern="120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Feature Branch, where all development effort and most break-fix occurs </a:t>
            </a:r>
            <a:endParaRPr lang="en-HK" sz="1200" kern="120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endParaRPr>
          </a:p>
          <a:p>
            <a:r>
              <a:rPr lang="en-HK" sz="1200" kern="120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 New features are created on Feature branches that branch from develop</a:t>
            </a:r>
          </a:p>
          <a:p>
            <a:r>
              <a:rPr lang="en-HK" sz="1200" kern="120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 Feature branches can incorporate new functionality (User Stories) or defect fixes (Bugs)</a:t>
            </a:r>
          </a:p>
          <a:p>
            <a:r>
              <a:rPr lang="en-HK" sz="1200" kern="120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 Feature branches should merge changes from develop at least daily to minimize merge challenges </a:t>
            </a:r>
          </a:p>
          <a:p>
            <a:r>
              <a:rPr lang="en-HK" sz="1200" kern="120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 Once the feature is complete, the branch is merged to develop</a:t>
            </a:r>
          </a:p>
          <a:p>
            <a:r>
              <a:rPr lang="en-HK" sz="1200" kern="120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 Feature branches can be deleted after the final merge to develop</a:t>
            </a:r>
          </a:p>
          <a:p>
            <a:r>
              <a:rPr lang="en-HK" sz="1200" b="1" u="sng" kern="120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Release Branch is used to stabilise a release and allow continued development </a:t>
            </a:r>
            <a:endParaRPr lang="en-HK" sz="1200" kern="120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endParaRPr>
          </a:p>
          <a:p>
            <a:r>
              <a:rPr lang="en-HK" sz="1200" kern="120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 Created as the release date is approaching</a:t>
            </a:r>
          </a:p>
          <a:p>
            <a:r>
              <a:rPr lang="en-HK" sz="1200" kern="120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 No new features are allowed on the release branch; only bug fixes, documentation generation, etc.</a:t>
            </a:r>
          </a:p>
          <a:p>
            <a:r>
              <a:rPr lang="en-HK" sz="1200" kern="120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 Once ready to ship, the release branch is merged into master, tagged with a version number, and merged back into develop</a:t>
            </a:r>
          </a:p>
          <a:p>
            <a:r>
              <a:rPr lang="en-HK" sz="1200" kern="120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 In some cases, release branches may not be used for MVP release to simplify the approach and minimize the need for additional environments. </a:t>
            </a:r>
          </a:p>
          <a:p>
            <a:r>
              <a:rPr lang="en-HK" sz="1200" b="1" u="sng" kern="1200" err="1">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Hotfixe</a:t>
            </a:r>
            <a:r>
              <a:rPr lang="en-HK" sz="1200" b="1" u="sng" kern="120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 Branch is typically used for “emergency” changes to Production</a:t>
            </a:r>
            <a:endParaRPr lang="en-HK" sz="1200" kern="120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endParaRPr>
          </a:p>
          <a:p>
            <a:r>
              <a:rPr lang="en-HK" sz="1200" kern="120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 Used to quickly patch production</a:t>
            </a:r>
          </a:p>
          <a:p>
            <a:r>
              <a:rPr lang="en-HK" sz="1200" kern="120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 When the fix is complete and tested, the branch should be merged into master and tagged, and then merged into develop</a:t>
            </a:r>
          </a:p>
          <a:p>
            <a:r>
              <a:rPr lang="en-HK" sz="1200" b="1" u="sng" kern="120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Testing Snapshot Branch is used for testing</a:t>
            </a:r>
            <a:endParaRPr lang="en-HK" sz="1200" kern="120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endParaRPr>
          </a:p>
          <a:p>
            <a:r>
              <a:rPr lang="en-HK" sz="1200" kern="120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 Created for testing like UAT </a:t>
            </a:r>
          </a:p>
          <a:p>
            <a:r>
              <a:rPr lang="en-HK" sz="1200" kern="120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 It’s a snapshot and shippable version of a product, which is freeze until the testing is completed </a:t>
            </a:r>
          </a:p>
          <a:p>
            <a:endParaRPr lang="en-US"/>
          </a:p>
          <a:p>
            <a:endParaRPr lang="en-US"/>
          </a:p>
        </p:txBody>
      </p:sp>
      <p:sp>
        <p:nvSpPr>
          <p:cNvPr id="4" name="Slide Number Placeholder 3"/>
          <p:cNvSpPr>
            <a:spLocks noGrp="1"/>
          </p:cNvSpPr>
          <p:nvPr>
            <p:ph type="sldNum" sz="quarter" idx="5"/>
          </p:nvPr>
        </p:nvSpPr>
        <p:spPr/>
        <p:txBody>
          <a:bodyPr/>
          <a:lstStyle/>
          <a:p>
            <a:fld id="{A44168C7-CDE6-B24B-B7C6-F8E72CFBA85A}" type="slidenum">
              <a:rPr lang="it-IT" smtClean="0"/>
              <a:t>15</a:t>
            </a:fld>
            <a:endParaRPr lang="it-IT"/>
          </a:p>
        </p:txBody>
      </p:sp>
    </p:spTree>
    <p:extLst>
      <p:ext uri="{BB962C8B-B14F-4D97-AF65-F5344CB8AC3E}">
        <p14:creationId xmlns:p14="http://schemas.microsoft.com/office/powerpoint/2010/main" val="16131625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HK" sz="1200" kern="120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Git is the most common source control management (SCM) to manage the codes, we use GIT and follows branching strategies to let the developers have a unified development workflow.  </a:t>
            </a:r>
          </a:p>
          <a:p>
            <a:endParaRPr lang="en-HK" sz="1200" kern="120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endParaRPr>
          </a:p>
          <a:p>
            <a:r>
              <a:rPr lang="en-HK" sz="1200" kern="120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Our model has six types of branches: Master, Hotfix, Release, Develop, Feature and Testing. </a:t>
            </a:r>
          </a:p>
          <a:p>
            <a:endParaRPr lang="en-HK" sz="1200" kern="120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endParaRPr>
          </a:p>
          <a:p>
            <a:r>
              <a:rPr lang="en-HK" sz="1200" kern="120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Master and Develop branches are the two main branches to record the history of the product.  </a:t>
            </a:r>
          </a:p>
          <a:p>
            <a:r>
              <a:rPr lang="en-HK" sz="1200" b="1" u="sng" kern="120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Master branch</a:t>
            </a:r>
            <a:endParaRPr lang="en-HK" sz="1200" kern="120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endParaRPr>
          </a:p>
          <a:p>
            <a:r>
              <a:rPr lang="en-HK" sz="1200" kern="120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 Master branch is where we release code into Production</a:t>
            </a:r>
          </a:p>
          <a:p>
            <a:r>
              <a:rPr lang="en-HK" sz="1200" kern="120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 Each commit on the master branch should be tagged</a:t>
            </a:r>
          </a:p>
          <a:p>
            <a:r>
              <a:rPr lang="en-HK" sz="1200" b="1" u="sng" kern="120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Develop Branch</a:t>
            </a:r>
            <a:endParaRPr lang="en-HK" sz="1200" kern="120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endParaRPr>
          </a:p>
          <a:p>
            <a:r>
              <a:rPr lang="en-HK" sz="1200" kern="120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 develop branch is used for integration</a:t>
            </a:r>
          </a:p>
          <a:p>
            <a:r>
              <a:rPr lang="en-HK" sz="1200" kern="120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 develop branch is deployed to Dev and Test environments as part of development and testing processes </a:t>
            </a:r>
          </a:p>
          <a:p>
            <a:r>
              <a:rPr lang="en-HK" sz="1200" kern="120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 develop branch is read-only for most team members; only leads should be able to merge to this branch</a:t>
            </a:r>
          </a:p>
          <a:p>
            <a:r>
              <a:rPr lang="en-HK" sz="1200" b="1" u="sng" kern="120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Feature Branch, where all development effort and most break-fix occurs </a:t>
            </a:r>
            <a:endParaRPr lang="en-HK" sz="1200" kern="120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endParaRPr>
          </a:p>
          <a:p>
            <a:r>
              <a:rPr lang="en-HK" sz="1200" kern="120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 New features are created on Feature branches that branch from develop</a:t>
            </a:r>
          </a:p>
          <a:p>
            <a:r>
              <a:rPr lang="en-HK" sz="1200" kern="120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 Feature branches can incorporate new functionality (User Stories) or defect fixes (Bugs)</a:t>
            </a:r>
          </a:p>
          <a:p>
            <a:r>
              <a:rPr lang="en-HK" sz="1200" kern="120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 Feature branches should merge changes from develop at least daily to minimize merge challenges </a:t>
            </a:r>
          </a:p>
          <a:p>
            <a:r>
              <a:rPr lang="en-HK" sz="1200" kern="120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 Once the feature is complete, the branch is merged to develop</a:t>
            </a:r>
          </a:p>
          <a:p>
            <a:r>
              <a:rPr lang="en-HK" sz="1200" kern="120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 Feature branches can be deleted after the final merge to develop</a:t>
            </a:r>
          </a:p>
          <a:p>
            <a:r>
              <a:rPr lang="en-HK" sz="1200" b="1" u="sng" kern="120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Release Branch is used to stabilise a release and allow continued development </a:t>
            </a:r>
            <a:endParaRPr lang="en-HK" sz="1200" kern="120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endParaRPr>
          </a:p>
          <a:p>
            <a:r>
              <a:rPr lang="en-HK" sz="1200" kern="120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 Created as the release date is approaching</a:t>
            </a:r>
          </a:p>
          <a:p>
            <a:r>
              <a:rPr lang="en-HK" sz="1200" kern="120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 No new features are allowed on the release branch; only bug fixes, documentation generation, etc.</a:t>
            </a:r>
          </a:p>
          <a:p>
            <a:r>
              <a:rPr lang="en-HK" sz="1200" kern="120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 Once ready to ship, the release branch is merged into master, tagged with a version number, and merged back into develop</a:t>
            </a:r>
          </a:p>
          <a:p>
            <a:r>
              <a:rPr lang="en-HK" sz="1200" kern="120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 In some cases, release branches may not be used for MVP release to simplify the approach and minimize the need for additional environments. </a:t>
            </a:r>
          </a:p>
          <a:p>
            <a:r>
              <a:rPr lang="en-HK" sz="1200" b="1" u="sng" kern="1200" err="1">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Hotfixe</a:t>
            </a:r>
            <a:r>
              <a:rPr lang="en-HK" sz="1200" b="1" u="sng" kern="120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 Branch is typically used for “emergency” changes to Production</a:t>
            </a:r>
            <a:endParaRPr lang="en-HK" sz="1200" kern="120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endParaRPr>
          </a:p>
          <a:p>
            <a:r>
              <a:rPr lang="en-HK" sz="1200" kern="120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 Used to quickly patch production</a:t>
            </a:r>
          </a:p>
          <a:p>
            <a:r>
              <a:rPr lang="en-HK" sz="1200" kern="120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 When the fix is complete and tested, the branch should be merged into master and tagged, and then merged into develop</a:t>
            </a:r>
          </a:p>
          <a:p>
            <a:r>
              <a:rPr lang="en-HK" sz="1200" b="1" u="sng" kern="120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Testing Snapshot Branch is used for testing</a:t>
            </a:r>
            <a:endParaRPr lang="en-HK" sz="1200" kern="120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endParaRPr>
          </a:p>
          <a:p>
            <a:r>
              <a:rPr lang="en-HK" sz="1200" kern="120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 Created for testing like UAT </a:t>
            </a:r>
          </a:p>
          <a:p>
            <a:r>
              <a:rPr lang="en-HK" sz="1200" kern="120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 It’s a snapshot and shippable version of a product, which is freeze until the testing is completed </a:t>
            </a:r>
          </a:p>
          <a:p>
            <a:endParaRPr lang="en-US"/>
          </a:p>
          <a:p>
            <a:endParaRPr lang="en-US"/>
          </a:p>
        </p:txBody>
      </p:sp>
      <p:sp>
        <p:nvSpPr>
          <p:cNvPr id="4" name="Slide Number Placeholder 3"/>
          <p:cNvSpPr>
            <a:spLocks noGrp="1"/>
          </p:cNvSpPr>
          <p:nvPr>
            <p:ph type="sldNum" sz="quarter" idx="5"/>
          </p:nvPr>
        </p:nvSpPr>
        <p:spPr/>
        <p:txBody>
          <a:bodyPr/>
          <a:lstStyle/>
          <a:p>
            <a:fld id="{A44168C7-CDE6-B24B-B7C6-F8E72CFBA85A}" type="slidenum">
              <a:rPr lang="it-IT" smtClean="0"/>
              <a:t>16</a:t>
            </a:fld>
            <a:endParaRPr lang="it-IT"/>
          </a:p>
        </p:txBody>
      </p:sp>
    </p:spTree>
    <p:extLst>
      <p:ext uri="{BB962C8B-B14F-4D97-AF65-F5344CB8AC3E}">
        <p14:creationId xmlns:p14="http://schemas.microsoft.com/office/powerpoint/2010/main" val="14529560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HK" sz="1200" kern="120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Git is the most common source control management (SCM) to manage the codes, we use GIT and follows branching strategies to let the developers have a unified development workflow.  </a:t>
            </a:r>
          </a:p>
          <a:p>
            <a:endParaRPr lang="en-HK" sz="1200" kern="120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endParaRPr>
          </a:p>
          <a:p>
            <a:r>
              <a:rPr lang="en-HK" sz="1200" kern="120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Our model has six types of branches: Master, Hotfix, Release, Develop, Feature and Testing. </a:t>
            </a:r>
          </a:p>
          <a:p>
            <a:endParaRPr lang="en-HK" sz="1200" kern="120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endParaRPr>
          </a:p>
          <a:p>
            <a:r>
              <a:rPr lang="en-HK" sz="1200" kern="120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Master and Develop branches are the two main branches to record the history of the product.  </a:t>
            </a:r>
          </a:p>
          <a:p>
            <a:r>
              <a:rPr lang="en-HK" sz="1200" b="1" u="sng" kern="120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Master branch</a:t>
            </a:r>
            <a:endParaRPr lang="en-HK" sz="1200" kern="120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endParaRPr>
          </a:p>
          <a:p>
            <a:r>
              <a:rPr lang="en-HK" sz="1200" kern="120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 Master branch is where we release code into Production</a:t>
            </a:r>
          </a:p>
          <a:p>
            <a:r>
              <a:rPr lang="en-HK" sz="1200" kern="120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 Each commit on the master branch should be tagged</a:t>
            </a:r>
          </a:p>
          <a:p>
            <a:r>
              <a:rPr lang="en-HK" sz="1200" b="1" u="sng" kern="120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Develop Branch</a:t>
            </a:r>
            <a:endParaRPr lang="en-HK" sz="1200" kern="120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endParaRPr>
          </a:p>
          <a:p>
            <a:r>
              <a:rPr lang="en-HK" sz="1200" kern="120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 develop branch is used for integration</a:t>
            </a:r>
          </a:p>
          <a:p>
            <a:r>
              <a:rPr lang="en-HK" sz="1200" kern="120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 develop branch is deployed to Dev and Test environments as part of development and testing processes </a:t>
            </a:r>
          </a:p>
          <a:p>
            <a:r>
              <a:rPr lang="en-HK" sz="1200" kern="120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 develop branch is read-only for most team members; only leads should be able to merge to this branch</a:t>
            </a:r>
          </a:p>
          <a:p>
            <a:r>
              <a:rPr lang="en-HK" sz="1200" b="1" u="sng" kern="120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Feature Branch, where all development effort and most break-fix occurs </a:t>
            </a:r>
            <a:endParaRPr lang="en-HK" sz="1200" kern="120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endParaRPr>
          </a:p>
          <a:p>
            <a:r>
              <a:rPr lang="en-HK" sz="1200" kern="120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 New features are created on Feature branches that branch from develop</a:t>
            </a:r>
          </a:p>
          <a:p>
            <a:r>
              <a:rPr lang="en-HK" sz="1200" kern="120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 Feature branches can incorporate new functionality (User Stories) or defect fixes (Bugs)</a:t>
            </a:r>
          </a:p>
          <a:p>
            <a:r>
              <a:rPr lang="en-HK" sz="1200" kern="120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 Feature branches should merge changes from develop at least daily to minimize merge challenges </a:t>
            </a:r>
          </a:p>
          <a:p>
            <a:r>
              <a:rPr lang="en-HK" sz="1200" kern="120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 Once the feature is complete, the branch is merged to develop</a:t>
            </a:r>
          </a:p>
          <a:p>
            <a:r>
              <a:rPr lang="en-HK" sz="1200" kern="120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 Feature branches can be deleted after the final merge to develop</a:t>
            </a:r>
          </a:p>
          <a:p>
            <a:r>
              <a:rPr lang="en-HK" sz="1200" b="1" u="sng" kern="120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Release Branch is used to stabilise a release and allow continued development </a:t>
            </a:r>
            <a:endParaRPr lang="en-HK" sz="1200" kern="120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endParaRPr>
          </a:p>
          <a:p>
            <a:r>
              <a:rPr lang="en-HK" sz="1200" kern="120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 Created as the release date is approaching</a:t>
            </a:r>
          </a:p>
          <a:p>
            <a:r>
              <a:rPr lang="en-HK" sz="1200" kern="120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 No new features are allowed on the release branch; only bug fixes, documentation generation, etc.</a:t>
            </a:r>
          </a:p>
          <a:p>
            <a:r>
              <a:rPr lang="en-HK" sz="1200" kern="120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 Once ready to ship, the release branch is merged into master, tagged with a version number, and merged back into develop</a:t>
            </a:r>
          </a:p>
          <a:p>
            <a:r>
              <a:rPr lang="en-HK" sz="1200" kern="120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 In some cases, release branches may not be used for MVP release to simplify the approach and minimize the need for additional environments. </a:t>
            </a:r>
          </a:p>
          <a:p>
            <a:r>
              <a:rPr lang="en-HK" sz="1200" b="1" u="sng" kern="1200" err="1">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Hotfixe</a:t>
            </a:r>
            <a:r>
              <a:rPr lang="en-HK" sz="1200" b="1" u="sng" kern="120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 Branch is typically used for “emergency” changes to Production</a:t>
            </a:r>
            <a:endParaRPr lang="en-HK" sz="1200" kern="120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endParaRPr>
          </a:p>
          <a:p>
            <a:r>
              <a:rPr lang="en-HK" sz="1200" kern="120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 Used to quickly patch production</a:t>
            </a:r>
          </a:p>
          <a:p>
            <a:r>
              <a:rPr lang="en-HK" sz="1200" kern="120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 When the fix is complete and tested, the branch should be merged into master and tagged, and then merged into develop</a:t>
            </a:r>
          </a:p>
          <a:p>
            <a:r>
              <a:rPr lang="en-HK" sz="1200" b="1" u="sng" kern="120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Testing Snapshot Branch is used for testing</a:t>
            </a:r>
            <a:endParaRPr lang="en-HK" sz="1200" kern="120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endParaRPr>
          </a:p>
          <a:p>
            <a:r>
              <a:rPr lang="en-HK" sz="1200" kern="120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 Created for testing like UAT </a:t>
            </a:r>
          </a:p>
          <a:p>
            <a:r>
              <a:rPr lang="en-HK" sz="1200" kern="120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 It’s a snapshot and shippable version of a product, which is freeze until the testing is completed </a:t>
            </a:r>
          </a:p>
          <a:p>
            <a:endParaRPr lang="en-US"/>
          </a:p>
          <a:p>
            <a:endParaRPr lang="en-US"/>
          </a:p>
        </p:txBody>
      </p:sp>
      <p:sp>
        <p:nvSpPr>
          <p:cNvPr id="4" name="Slide Number Placeholder 3"/>
          <p:cNvSpPr>
            <a:spLocks noGrp="1"/>
          </p:cNvSpPr>
          <p:nvPr>
            <p:ph type="sldNum" sz="quarter" idx="5"/>
          </p:nvPr>
        </p:nvSpPr>
        <p:spPr/>
        <p:txBody>
          <a:bodyPr/>
          <a:lstStyle/>
          <a:p>
            <a:fld id="{A44168C7-CDE6-B24B-B7C6-F8E72CFBA85A}" type="slidenum">
              <a:rPr lang="it-IT" smtClean="0"/>
              <a:t>17</a:t>
            </a:fld>
            <a:endParaRPr lang="it-IT"/>
          </a:p>
        </p:txBody>
      </p:sp>
    </p:spTree>
    <p:extLst>
      <p:ext uri="{BB962C8B-B14F-4D97-AF65-F5344CB8AC3E}">
        <p14:creationId xmlns:p14="http://schemas.microsoft.com/office/powerpoint/2010/main" val="12432111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HK" sz="1200" kern="1200" dirty="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Git is the most common source control management (SCM) to manage the codes, we use GIT and follows branching strategies to let the developers have a unified development workflow.  </a:t>
            </a:r>
          </a:p>
          <a:p>
            <a:endParaRPr lang="en-HK" sz="1200" kern="1200" dirty="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endParaRPr>
          </a:p>
          <a:p>
            <a:r>
              <a:rPr lang="en-HK" sz="1200" kern="1200" dirty="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Our model has six types of branches: Master, Hotfix, Release, Develop, Feature and Testing. </a:t>
            </a:r>
          </a:p>
          <a:p>
            <a:endParaRPr lang="en-HK" sz="1200" kern="1200" dirty="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endParaRPr>
          </a:p>
          <a:p>
            <a:r>
              <a:rPr lang="en-HK" sz="1200" kern="1200" dirty="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Master and Develop branches are the two main branches to record the history of the product.  </a:t>
            </a:r>
          </a:p>
          <a:p>
            <a:r>
              <a:rPr lang="en-HK" sz="1200" b="1" u="sng" kern="1200" dirty="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Master branch</a:t>
            </a:r>
            <a:endParaRPr lang="en-HK" sz="1200" kern="1200" dirty="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endParaRPr>
          </a:p>
          <a:p>
            <a:r>
              <a:rPr lang="en-HK" sz="1200" kern="1200" dirty="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 Master branch is where we release code into Production</a:t>
            </a:r>
          </a:p>
          <a:p>
            <a:r>
              <a:rPr lang="en-HK" sz="1200" kern="1200" dirty="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 Each commit on the master branch should be tagged</a:t>
            </a:r>
          </a:p>
          <a:p>
            <a:r>
              <a:rPr lang="en-HK" sz="1200" b="1" u="sng" kern="1200" dirty="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Develop Branch</a:t>
            </a:r>
            <a:endParaRPr lang="en-HK" sz="1200" kern="1200" dirty="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endParaRPr>
          </a:p>
          <a:p>
            <a:r>
              <a:rPr lang="en-HK" sz="1200" kern="1200" dirty="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 develop branch is used for integration</a:t>
            </a:r>
          </a:p>
          <a:p>
            <a:r>
              <a:rPr lang="en-HK" sz="1200" kern="1200" dirty="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 develop branch is deployed to Dev and Test environments as part of development and testing processes </a:t>
            </a:r>
          </a:p>
          <a:p>
            <a:r>
              <a:rPr lang="en-HK" sz="1200" kern="1200" dirty="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 develop branch is read-only for most team members; only leads should be able to merge to this branch</a:t>
            </a:r>
          </a:p>
          <a:p>
            <a:r>
              <a:rPr lang="en-HK" sz="1200" b="1" u="sng" kern="1200" dirty="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Feature Branch, where all development effort and most break-fix occurs </a:t>
            </a:r>
            <a:endParaRPr lang="en-HK" sz="1200" kern="1200" dirty="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endParaRPr>
          </a:p>
          <a:p>
            <a:r>
              <a:rPr lang="en-HK" sz="1200" kern="1200" dirty="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 New features are created on Feature branches that branch from develop</a:t>
            </a:r>
          </a:p>
          <a:p>
            <a:r>
              <a:rPr lang="en-HK" sz="1200" kern="1200" dirty="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 Feature branches can incorporate new functionality (User Stories) or defect fixes (Bugs)</a:t>
            </a:r>
          </a:p>
          <a:p>
            <a:r>
              <a:rPr lang="en-HK" sz="1200" kern="1200" dirty="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 Feature branches should merge changes from develop at least daily to minimize merge challenges </a:t>
            </a:r>
          </a:p>
          <a:p>
            <a:r>
              <a:rPr lang="en-HK" sz="1200" kern="1200" dirty="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 Once the feature is complete, the branch is merged to develop</a:t>
            </a:r>
          </a:p>
          <a:p>
            <a:r>
              <a:rPr lang="en-HK" sz="1200" kern="1200" dirty="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 Feature branches can be deleted after the final merge to develop</a:t>
            </a:r>
          </a:p>
          <a:p>
            <a:r>
              <a:rPr lang="en-HK" sz="1200" b="1" u="sng" kern="1200" dirty="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Release Branch is used to stabilise a release and allow continued development </a:t>
            </a:r>
            <a:endParaRPr lang="en-HK" sz="1200" kern="1200" dirty="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endParaRPr>
          </a:p>
          <a:p>
            <a:r>
              <a:rPr lang="en-HK" sz="1200" kern="1200" dirty="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 Created as the release date is approaching</a:t>
            </a:r>
          </a:p>
          <a:p>
            <a:r>
              <a:rPr lang="en-HK" sz="1200" kern="1200" dirty="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 No new features are allowed on the release branch; only bug fixes, documentation generation, etc.</a:t>
            </a:r>
          </a:p>
          <a:p>
            <a:r>
              <a:rPr lang="en-HK" sz="1200" kern="1200" dirty="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 Once ready to ship, the release branch is merged into master, tagged with a version number, and merged back into develop</a:t>
            </a:r>
          </a:p>
          <a:p>
            <a:r>
              <a:rPr lang="en-HK" sz="1200" kern="1200" dirty="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 In some cases, release branches may not be used for MVP release to simplify the approach and minimize the need for additional environments. </a:t>
            </a:r>
          </a:p>
          <a:p>
            <a:r>
              <a:rPr lang="en-HK" sz="1200" b="1" u="sng" kern="1200" dirty="0" err="1">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Hotfixe</a:t>
            </a:r>
            <a:r>
              <a:rPr lang="en-HK" sz="1200" b="1" u="sng" kern="1200" dirty="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 Branch is typically used for “emergency” changes to Production</a:t>
            </a:r>
            <a:endParaRPr lang="en-HK" sz="1200" kern="1200" dirty="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endParaRPr>
          </a:p>
          <a:p>
            <a:r>
              <a:rPr lang="en-HK" sz="1200" kern="1200" dirty="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 Used to quickly patch production</a:t>
            </a:r>
          </a:p>
          <a:p>
            <a:r>
              <a:rPr lang="en-HK" sz="1200" kern="1200" dirty="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 When the fix is complete and tested, the branch should be merged into master and tagged, and then merged into develop</a:t>
            </a:r>
          </a:p>
          <a:p>
            <a:r>
              <a:rPr lang="en-HK" sz="1200" b="1" u="sng" kern="1200" dirty="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Testing Snapshot Branch is used for testing</a:t>
            </a:r>
            <a:endParaRPr lang="en-HK" sz="1200" kern="1200" dirty="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endParaRPr>
          </a:p>
          <a:p>
            <a:r>
              <a:rPr lang="en-HK" sz="1200" kern="1200" dirty="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 Created for testing like UAT </a:t>
            </a:r>
          </a:p>
          <a:p>
            <a:r>
              <a:rPr lang="en-HK" sz="1200" kern="1200" dirty="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 It’s a snapshot and shippable version of a product, which is freeze until the testing is completed </a:t>
            </a:r>
          </a:p>
          <a:p>
            <a:endParaRPr lang="en-US" dirty="0"/>
          </a:p>
          <a:p>
            <a:endParaRPr lang="en-US" dirty="0"/>
          </a:p>
        </p:txBody>
      </p:sp>
      <p:sp>
        <p:nvSpPr>
          <p:cNvPr id="4" name="Slide Number Placeholder 3"/>
          <p:cNvSpPr>
            <a:spLocks noGrp="1"/>
          </p:cNvSpPr>
          <p:nvPr>
            <p:ph type="sldNum" sz="quarter" idx="5"/>
          </p:nvPr>
        </p:nvSpPr>
        <p:spPr/>
        <p:txBody>
          <a:bodyPr/>
          <a:lstStyle/>
          <a:p>
            <a:fld id="{A44168C7-CDE6-B24B-B7C6-F8E72CFBA85A}" type="slidenum">
              <a:rPr lang="it-IT" smtClean="0"/>
              <a:t>18</a:t>
            </a:fld>
            <a:endParaRPr lang="it-IT"/>
          </a:p>
        </p:txBody>
      </p:sp>
    </p:spTree>
    <p:extLst>
      <p:ext uri="{BB962C8B-B14F-4D97-AF65-F5344CB8AC3E}">
        <p14:creationId xmlns:p14="http://schemas.microsoft.com/office/powerpoint/2010/main" val="6510611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HK" sz="1200" kern="120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Git is the most common source control management (SCM) to manage the codes, we use GIT and follows branching strategies to let the developers have a unified development workflow.  </a:t>
            </a:r>
          </a:p>
          <a:p>
            <a:endParaRPr lang="en-HK" sz="1200" kern="120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endParaRPr>
          </a:p>
          <a:p>
            <a:r>
              <a:rPr lang="en-HK" sz="1200" kern="120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Our model has six types of branches: Master, Hotfix, Release, Develop, Feature and Testing. </a:t>
            </a:r>
          </a:p>
          <a:p>
            <a:endParaRPr lang="en-HK" sz="1200" kern="120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endParaRPr>
          </a:p>
          <a:p>
            <a:r>
              <a:rPr lang="en-HK" sz="1200" kern="120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Master and Develop branches are the two main branches to record the history of the product.  </a:t>
            </a:r>
          </a:p>
          <a:p>
            <a:r>
              <a:rPr lang="en-HK" sz="1200" b="1" u="sng" kern="120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Master branch</a:t>
            </a:r>
            <a:endParaRPr lang="en-HK" sz="1200" kern="120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endParaRPr>
          </a:p>
          <a:p>
            <a:r>
              <a:rPr lang="en-HK" sz="1200" kern="120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 Master branch is where we release code into Production</a:t>
            </a:r>
          </a:p>
          <a:p>
            <a:r>
              <a:rPr lang="en-HK" sz="1200" kern="120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 Each commit on the master branch should be tagged</a:t>
            </a:r>
          </a:p>
          <a:p>
            <a:r>
              <a:rPr lang="en-HK" sz="1200" b="1" u="sng" kern="120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Develop Branch</a:t>
            </a:r>
            <a:endParaRPr lang="en-HK" sz="1200" kern="120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endParaRPr>
          </a:p>
          <a:p>
            <a:r>
              <a:rPr lang="en-HK" sz="1200" kern="120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 develop branch is used for integration</a:t>
            </a:r>
          </a:p>
          <a:p>
            <a:r>
              <a:rPr lang="en-HK" sz="1200" kern="120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 develop branch is deployed to Dev and Test environments as part of development and testing processes </a:t>
            </a:r>
          </a:p>
          <a:p>
            <a:r>
              <a:rPr lang="en-HK" sz="1200" kern="120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 develop branch is read-only for most team members; only leads should be able to merge to this branch</a:t>
            </a:r>
          </a:p>
          <a:p>
            <a:r>
              <a:rPr lang="en-HK" sz="1200" b="1" u="sng" kern="120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Feature Branch, where all development effort and most break-fix occurs </a:t>
            </a:r>
            <a:endParaRPr lang="en-HK" sz="1200" kern="120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endParaRPr>
          </a:p>
          <a:p>
            <a:r>
              <a:rPr lang="en-HK" sz="1200" kern="120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 New features are created on Feature branches that branch from develop</a:t>
            </a:r>
          </a:p>
          <a:p>
            <a:r>
              <a:rPr lang="en-HK" sz="1200" kern="120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 Feature branches can incorporate new functionality (User Stories) or defect fixes (Bugs)</a:t>
            </a:r>
          </a:p>
          <a:p>
            <a:r>
              <a:rPr lang="en-HK" sz="1200" kern="120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 Feature branches should merge changes from develop at least daily to minimize merge challenges </a:t>
            </a:r>
          </a:p>
          <a:p>
            <a:r>
              <a:rPr lang="en-HK" sz="1200" kern="120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 Once the feature is complete, the branch is merged to develop</a:t>
            </a:r>
          </a:p>
          <a:p>
            <a:r>
              <a:rPr lang="en-HK" sz="1200" kern="120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 Feature branches can be deleted after the final merge to develop</a:t>
            </a:r>
          </a:p>
          <a:p>
            <a:r>
              <a:rPr lang="en-HK" sz="1200" b="1" u="sng" kern="120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Release Branch is used to stabilise a release and allow continued development </a:t>
            </a:r>
            <a:endParaRPr lang="en-HK" sz="1200" kern="120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endParaRPr>
          </a:p>
          <a:p>
            <a:r>
              <a:rPr lang="en-HK" sz="1200" kern="120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 Created as the release date is approaching</a:t>
            </a:r>
          </a:p>
          <a:p>
            <a:r>
              <a:rPr lang="en-HK" sz="1200" kern="120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 No new features are allowed on the release branch; only bug fixes, documentation generation, etc.</a:t>
            </a:r>
          </a:p>
          <a:p>
            <a:r>
              <a:rPr lang="en-HK" sz="1200" kern="120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 Once ready to ship, the release branch is merged into master, tagged with a version number, and merged back into develop</a:t>
            </a:r>
          </a:p>
          <a:p>
            <a:r>
              <a:rPr lang="en-HK" sz="1200" kern="120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 In some cases, release branches may not be used for MVP release to simplify the approach and minimize the need for additional environments. </a:t>
            </a:r>
          </a:p>
          <a:p>
            <a:r>
              <a:rPr lang="en-HK" sz="1200" b="1" u="sng" kern="1200" err="1">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Hotfixe</a:t>
            </a:r>
            <a:r>
              <a:rPr lang="en-HK" sz="1200" b="1" u="sng" kern="120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 Branch is typically used for “emergency” changes to Production</a:t>
            </a:r>
            <a:endParaRPr lang="en-HK" sz="1200" kern="120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endParaRPr>
          </a:p>
          <a:p>
            <a:r>
              <a:rPr lang="en-HK" sz="1200" kern="120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 Used to quickly patch production</a:t>
            </a:r>
          </a:p>
          <a:p>
            <a:r>
              <a:rPr lang="en-HK" sz="1200" kern="120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 When the fix is complete and tested, the branch should be merged into master and tagged, and then merged into develop</a:t>
            </a:r>
          </a:p>
          <a:p>
            <a:r>
              <a:rPr lang="en-HK" sz="1200" b="1" u="sng" kern="120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Testing Snapshot Branch is used for testing</a:t>
            </a:r>
            <a:endParaRPr lang="en-HK" sz="1200" kern="120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endParaRPr>
          </a:p>
          <a:p>
            <a:r>
              <a:rPr lang="en-HK" sz="1200" kern="120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 Created for testing like UAT </a:t>
            </a:r>
          </a:p>
          <a:p>
            <a:r>
              <a:rPr lang="en-HK" sz="1200" kern="120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 It’s a snapshot and shippable version of a product, which is freeze until the testing is completed </a:t>
            </a:r>
          </a:p>
          <a:p>
            <a:endParaRPr lang="en-US"/>
          </a:p>
          <a:p>
            <a:endParaRPr lang="en-US"/>
          </a:p>
        </p:txBody>
      </p:sp>
      <p:sp>
        <p:nvSpPr>
          <p:cNvPr id="4" name="Slide Number Placeholder 3"/>
          <p:cNvSpPr>
            <a:spLocks noGrp="1"/>
          </p:cNvSpPr>
          <p:nvPr>
            <p:ph type="sldNum" sz="quarter" idx="5"/>
          </p:nvPr>
        </p:nvSpPr>
        <p:spPr/>
        <p:txBody>
          <a:bodyPr/>
          <a:lstStyle/>
          <a:p>
            <a:fld id="{A44168C7-CDE6-B24B-B7C6-F8E72CFBA85A}" type="slidenum">
              <a:rPr lang="it-IT" smtClean="0"/>
              <a:t>19</a:t>
            </a:fld>
            <a:endParaRPr lang="it-IT"/>
          </a:p>
        </p:txBody>
      </p:sp>
    </p:spTree>
    <p:extLst>
      <p:ext uri="{BB962C8B-B14F-4D97-AF65-F5344CB8AC3E}">
        <p14:creationId xmlns:p14="http://schemas.microsoft.com/office/powerpoint/2010/main" val="16503662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44168C7-CDE6-B24B-B7C6-F8E72CFBA85A}" type="slidenum">
              <a:rPr lang="it-IT" smtClean="0"/>
              <a:t>20</a:t>
            </a:fld>
            <a:endParaRPr lang="it-IT"/>
          </a:p>
        </p:txBody>
      </p:sp>
    </p:spTree>
    <p:extLst>
      <p:ext uri="{BB962C8B-B14F-4D97-AF65-F5344CB8AC3E}">
        <p14:creationId xmlns:p14="http://schemas.microsoft.com/office/powerpoint/2010/main" val="12413923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44168C7-CDE6-B24B-B7C6-F8E72CFBA85A}" type="slidenum">
              <a:rPr lang="it-IT" smtClean="0"/>
              <a:t>21</a:t>
            </a:fld>
            <a:endParaRPr lang="it-IT"/>
          </a:p>
        </p:txBody>
      </p:sp>
    </p:spTree>
    <p:extLst>
      <p:ext uri="{BB962C8B-B14F-4D97-AF65-F5344CB8AC3E}">
        <p14:creationId xmlns:p14="http://schemas.microsoft.com/office/powerpoint/2010/main" val="221920208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44168C7-CDE6-B24B-B7C6-F8E72CFBA85A}" type="slidenum">
              <a:rPr lang="it-IT" smtClean="0"/>
              <a:t>22</a:t>
            </a:fld>
            <a:endParaRPr lang="it-IT"/>
          </a:p>
        </p:txBody>
      </p:sp>
    </p:spTree>
    <p:extLst>
      <p:ext uri="{BB962C8B-B14F-4D97-AF65-F5344CB8AC3E}">
        <p14:creationId xmlns:p14="http://schemas.microsoft.com/office/powerpoint/2010/main" val="406605907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HK" sz="1200" kern="120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Git is the most common source control management (SCM) to manage the codes, we use GIT and follows branching strategies to let the developers have a unified development workflow.  </a:t>
            </a:r>
          </a:p>
          <a:p>
            <a:endParaRPr lang="en-HK" sz="1200" kern="120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endParaRPr>
          </a:p>
          <a:p>
            <a:r>
              <a:rPr lang="en-HK" sz="1200" kern="120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Our model has six types of branches: Master, Hotfix, Release, Develop, Feature and Testing. </a:t>
            </a:r>
          </a:p>
          <a:p>
            <a:endParaRPr lang="en-HK" sz="1200" kern="120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endParaRPr>
          </a:p>
          <a:p>
            <a:r>
              <a:rPr lang="en-HK" sz="1200" kern="120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Master and Develop branches are the two main branches to record the history of the product.  </a:t>
            </a:r>
          </a:p>
          <a:p>
            <a:r>
              <a:rPr lang="en-HK" sz="1200" b="1" u="sng" kern="120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Master branch</a:t>
            </a:r>
            <a:endParaRPr lang="en-HK" sz="1200" kern="120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endParaRPr>
          </a:p>
          <a:p>
            <a:r>
              <a:rPr lang="en-HK" sz="1200" kern="120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 Master branch is where we release code into Production</a:t>
            </a:r>
          </a:p>
          <a:p>
            <a:r>
              <a:rPr lang="en-HK" sz="1200" kern="120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 Each commit on the master branch should be tagged</a:t>
            </a:r>
          </a:p>
          <a:p>
            <a:r>
              <a:rPr lang="en-HK" sz="1200" b="1" u="sng" kern="120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Develop Branch</a:t>
            </a:r>
            <a:endParaRPr lang="en-HK" sz="1200" kern="120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endParaRPr>
          </a:p>
          <a:p>
            <a:r>
              <a:rPr lang="en-HK" sz="1200" kern="120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 develop branch is used for integration</a:t>
            </a:r>
          </a:p>
          <a:p>
            <a:r>
              <a:rPr lang="en-HK" sz="1200" kern="120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 develop branch is deployed to Dev and Test environments as part of development and testing processes </a:t>
            </a:r>
          </a:p>
          <a:p>
            <a:r>
              <a:rPr lang="en-HK" sz="1200" kern="120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 develop branch is read-only for most team members; only leads should be able to merge to this branch</a:t>
            </a:r>
          </a:p>
          <a:p>
            <a:r>
              <a:rPr lang="en-HK" sz="1200" b="1" u="sng" kern="120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Feature Branch, where all development effort and most break-fix occurs </a:t>
            </a:r>
            <a:endParaRPr lang="en-HK" sz="1200" kern="120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endParaRPr>
          </a:p>
          <a:p>
            <a:r>
              <a:rPr lang="en-HK" sz="1200" kern="120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 New features are created on Feature branches that branch from develop</a:t>
            </a:r>
          </a:p>
          <a:p>
            <a:r>
              <a:rPr lang="en-HK" sz="1200" kern="120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 Feature branches can incorporate new functionality (User Stories) or defect fixes (Bugs)</a:t>
            </a:r>
          </a:p>
          <a:p>
            <a:r>
              <a:rPr lang="en-HK" sz="1200" kern="120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 Feature branches should merge changes from develop at least daily to minimize merge challenges </a:t>
            </a:r>
          </a:p>
          <a:p>
            <a:r>
              <a:rPr lang="en-HK" sz="1200" kern="120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 Once the feature is complete, the branch is merged to develop</a:t>
            </a:r>
          </a:p>
          <a:p>
            <a:r>
              <a:rPr lang="en-HK" sz="1200" kern="120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 Feature branches can be deleted after the final merge to develop</a:t>
            </a:r>
          </a:p>
          <a:p>
            <a:r>
              <a:rPr lang="en-HK" sz="1200" b="1" u="sng" kern="120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Release Branch is used to stabilise a release and allow continued development </a:t>
            </a:r>
            <a:endParaRPr lang="en-HK" sz="1200" kern="120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endParaRPr>
          </a:p>
          <a:p>
            <a:r>
              <a:rPr lang="en-HK" sz="1200" kern="120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 Created as the release date is approaching</a:t>
            </a:r>
          </a:p>
          <a:p>
            <a:r>
              <a:rPr lang="en-HK" sz="1200" kern="120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 No new features are allowed on the release branch; only bug fixes, documentation generation, etc.</a:t>
            </a:r>
          </a:p>
          <a:p>
            <a:r>
              <a:rPr lang="en-HK" sz="1200" kern="120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 Once ready to ship, the release branch is merged into master, tagged with a version number, and merged back into develop</a:t>
            </a:r>
          </a:p>
          <a:p>
            <a:r>
              <a:rPr lang="en-HK" sz="1200" kern="120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 In some cases, release branches may not be used for MVP release to simplify the approach and minimize the need for additional environments. </a:t>
            </a:r>
          </a:p>
          <a:p>
            <a:r>
              <a:rPr lang="en-HK" sz="1200" b="1" u="sng" kern="1200" err="1">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Hotfixe</a:t>
            </a:r>
            <a:r>
              <a:rPr lang="en-HK" sz="1200" b="1" u="sng" kern="120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 Branch is typically used for “emergency” changes to Production</a:t>
            </a:r>
            <a:endParaRPr lang="en-HK" sz="1200" kern="120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endParaRPr>
          </a:p>
          <a:p>
            <a:r>
              <a:rPr lang="en-HK" sz="1200" kern="120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 Used to quickly patch production</a:t>
            </a:r>
          </a:p>
          <a:p>
            <a:r>
              <a:rPr lang="en-HK" sz="1200" kern="120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 When the fix is complete and tested, the branch should be merged into master and tagged, and then merged into develop</a:t>
            </a:r>
          </a:p>
          <a:p>
            <a:r>
              <a:rPr lang="en-HK" sz="1200" b="1" u="sng" kern="120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Testing Snapshot Branch is used for testing</a:t>
            </a:r>
            <a:endParaRPr lang="en-HK" sz="1200" kern="120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endParaRPr>
          </a:p>
          <a:p>
            <a:r>
              <a:rPr lang="en-HK" sz="1200" kern="120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 Created for testing like UAT </a:t>
            </a:r>
          </a:p>
          <a:p>
            <a:r>
              <a:rPr lang="en-HK" sz="1200" kern="120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 It’s a snapshot and shippable version of a product, which is freeze until the testing is completed </a:t>
            </a:r>
          </a:p>
          <a:p>
            <a:endParaRPr lang="en-US"/>
          </a:p>
          <a:p>
            <a:endParaRPr lang="en-US"/>
          </a:p>
        </p:txBody>
      </p:sp>
      <p:sp>
        <p:nvSpPr>
          <p:cNvPr id="4" name="Slide Number Placeholder 3"/>
          <p:cNvSpPr>
            <a:spLocks noGrp="1"/>
          </p:cNvSpPr>
          <p:nvPr>
            <p:ph type="sldNum" sz="quarter" idx="5"/>
          </p:nvPr>
        </p:nvSpPr>
        <p:spPr/>
        <p:txBody>
          <a:bodyPr/>
          <a:lstStyle/>
          <a:p>
            <a:fld id="{A44168C7-CDE6-B24B-B7C6-F8E72CFBA85A}" type="slidenum">
              <a:rPr lang="it-IT" smtClean="0"/>
              <a:t>23</a:t>
            </a:fld>
            <a:endParaRPr lang="it-IT"/>
          </a:p>
        </p:txBody>
      </p:sp>
    </p:spTree>
    <p:extLst>
      <p:ext uri="{BB962C8B-B14F-4D97-AF65-F5344CB8AC3E}">
        <p14:creationId xmlns:p14="http://schemas.microsoft.com/office/powerpoint/2010/main" val="41530126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HK" sz="1200" kern="120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Extending CI process, to include more tests and deploy phases, Continuous Delivery is the practice to keep the applications deployable to any environment (from UAT, SIT to Production) at any point. </a:t>
            </a:r>
          </a:p>
          <a:p>
            <a:endParaRPr lang="en-HK" sz="1200" kern="120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endParaRPr>
          </a:p>
          <a:p>
            <a:endParaRPr lang="en-HK" sz="1200" kern="120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endParaRPr>
          </a:p>
          <a:p>
            <a:pPr marL="171450" indent="-171450">
              <a:buFont typeface="Arial" panose="020B0604020202020204" pitchFamily="34" charset="0"/>
              <a:buChar char="•"/>
            </a:pPr>
            <a:r>
              <a:rPr lang="en-HK" sz="1200" kern="120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 It reduces the overhead of manually deploying whenever there’s any changes, fixes or updates. </a:t>
            </a:r>
          </a:p>
          <a:p>
            <a:pPr marL="171450" indent="-171450">
              <a:buFont typeface="Arial" panose="020B0604020202020204" pitchFamily="34" charset="0"/>
              <a:buChar char="•"/>
            </a:pPr>
            <a:r>
              <a:rPr lang="en-HK" sz="1200" kern="120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Through established CD pipelines, procedures like production check, security scan, and cross team communication &amp; notification can be automated by the system. </a:t>
            </a:r>
            <a:endParaRPr lang="en-HK" sz="1200" strike="sngStrike" kern="120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endParaRPr>
          </a:p>
          <a:p>
            <a:endParaRPr lang="en-US"/>
          </a:p>
        </p:txBody>
      </p:sp>
      <p:sp>
        <p:nvSpPr>
          <p:cNvPr id="4" name="Slide Number Placeholder 3"/>
          <p:cNvSpPr>
            <a:spLocks noGrp="1"/>
          </p:cNvSpPr>
          <p:nvPr>
            <p:ph type="sldNum" sz="quarter" idx="5"/>
          </p:nvPr>
        </p:nvSpPr>
        <p:spPr/>
        <p:txBody>
          <a:bodyPr/>
          <a:lstStyle/>
          <a:p>
            <a:fld id="{A44168C7-CDE6-B24B-B7C6-F8E72CFBA85A}" type="slidenum">
              <a:rPr lang="it-IT" smtClean="0"/>
              <a:t>5</a:t>
            </a:fld>
            <a:endParaRPr lang="it-IT"/>
          </a:p>
        </p:txBody>
      </p:sp>
    </p:spTree>
    <p:extLst>
      <p:ext uri="{BB962C8B-B14F-4D97-AF65-F5344CB8AC3E}">
        <p14:creationId xmlns:p14="http://schemas.microsoft.com/office/powerpoint/2010/main" val="384354682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HK" sz="1200" kern="120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Git is the most common source control management (SCM) to manage the codes, we use GIT and follows branching strategies to let the developers have a unified development workflow.  </a:t>
            </a:r>
          </a:p>
          <a:p>
            <a:endParaRPr lang="en-HK" sz="1200" kern="120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endParaRPr>
          </a:p>
          <a:p>
            <a:r>
              <a:rPr lang="en-HK" sz="1200" kern="120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Our model has six types of branches: Master, Hotfix, Release, Develop, Feature and Testing. </a:t>
            </a:r>
          </a:p>
          <a:p>
            <a:endParaRPr lang="en-HK" sz="1200" kern="120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endParaRPr>
          </a:p>
          <a:p>
            <a:r>
              <a:rPr lang="en-HK" sz="1200" kern="120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Master and Develop branches are the two main branches to record the history of the product.  </a:t>
            </a:r>
          </a:p>
          <a:p>
            <a:r>
              <a:rPr lang="en-HK" sz="1200" b="1" u="sng" kern="120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Master branch</a:t>
            </a:r>
            <a:endParaRPr lang="en-HK" sz="1200" kern="120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endParaRPr>
          </a:p>
          <a:p>
            <a:r>
              <a:rPr lang="en-HK" sz="1200" kern="120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 Master branch is where we release code into Production</a:t>
            </a:r>
          </a:p>
          <a:p>
            <a:r>
              <a:rPr lang="en-HK" sz="1200" kern="120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 Each commit on the master branch should be tagged</a:t>
            </a:r>
          </a:p>
          <a:p>
            <a:r>
              <a:rPr lang="en-HK" sz="1200" b="1" u="sng" kern="120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Develop Branch</a:t>
            </a:r>
            <a:endParaRPr lang="en-HK" sz="1200" kern="120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endParaRPr>
          </a:p>
          <a:p>
            <a:r>
              <a:rPr lang="en-HK" sz="1200" kern="120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 develop branch is used for integration</a:t>
            </a:r>
          </a:p>
          <a:p>
            <a:r>
              <a:rPr lang="en-HK" sz="1200" kern="120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 develop branch is deployed to Dev and Test environments as part of development and testing processes </a:t>
            </a:r>
          </a:p>
          <a:p>
            <a:r>
              <a:rPr lang="en-HK" sz="1200" kern="120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 develop branch is read-only for most team members; only leads should be able to merge to this branch</a:t>
            </a:r>
          </a:p>
          <a:p>
            <a:r>
              <a:rPr lang="en-HK" sz="1200" b="1" u="sng" kern="120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Feature Branch, where all development effort and most break-fix occurs </a:t>
            </a:r>
            <a:endParaRPr lang="en-HK" sz="1200" kern="120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endParaRPr>
          </a:p>
          <a:p>
            <a:r>
              <a:rPr lang="en-HK" sz="1200" kern="120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 New features are created on Feature branches that branch from develop</a:t>
            </a:r>
          </a:p>
          <a:p>
            <a:r>
              <a:rPr lang="en-HK" sz="1200" kern="120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 Feature branches can incorporate new functionality (User Stories) or defect fixes (Bugs)</a:t>
            </a:r>
          </a:p>
          <a:p>
            <a:r>
              <a:rPr lang="en-HK" sz="1200" kern="120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 Feature branches should merge changes from develop at least daily to minimize merge challenges </a:t>
            </a:r>
          </a:p>
          <a:p>
            <a:r>
              <a:rPr lang="en-HK" sz="1200" kern="120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 Once the feature is complete, the branch is merged to develop</a:t>
            </a:r>
          </a:p>
          <a:p>
            <a:r>
              <a:rPr lang="en-HK" sz="1200" kern="120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 Feature branches can be deleted after the final merge to develop</a:t>
            </a:r>
          </a:p>
          <a:p>
            <a:r>
              <a:rPr lang="en-HK" sz="1200" b="1" u="sng" kern="120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Release Branch is used to stabilise a release and allow continued development </a:t>
            </a:r>
            <a:endParaRPr lang="en-HK" sz="1200" kern="120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endParaRPr>
          </a:p>
          <a:p>
            <a:r>
              <a:rPr lang="en-HK" sz="1200" kern="120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 Created as the release date is approaching</a:t>
            </a:r>
          </a:p>
          <a:p>
            <a:r>
              <a:rPr lang="en-HK" sz="1200" kern="120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 No new features are allowed on the release branch; only bug fixes, documentation generation, etc.</a:t>
            </a:r>
          </a:p>
          <a:p>
            <a:r>
              <a:rPr lang="en-HK" sz="1200" kern="120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 Once ready to ship, the release branch is merged into master, tagged with a version number, and merged back into develop</a:t>
            </a:r>
          </a:p>
          <a:p>
            <a:r>
              <a:rPr lang="en-HK" sz="1200" kern="120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 In some cases, release branches may not be used for MVP release to simplify the approach and minimize the need for additional environments. </a:t>
            </a:r>
          </a:p>
          <a:p>
            <a:r>
              <a:rPr lang="en-HK" sz="1200" b="1" u="sng" kern="1200" err="1">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Hotfixe</a:t>
            </a:r>
            <a:r>
              <a:rPr lang="en-HK" sz="1200" b="1" u="sng" kern="120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 Branch is typically used for “emergency” changes to Production</a:t>
            </a:r>
            <a:endParaRPr lang="en-HK" sz="1200" kern="120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endParaRPr>
          </a:p>
          <a:p>
            <a:r>
              <a:rPr lang="en-HK" sz="1200" kern="120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 Used to quickly patch production</a:t>
            </a:r>
          </a:p>
          <a:p>
            <a:r>
              <a:rPr lang="en-HK" sz="1200" kern="120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 When the fix is complete and tested, the branch should be merged into master and tagged, and then merged into develop</a:t>
            </a:r>
          </a:p>
          <a:p>
            <a:r>
              <a:rPr lang="en-HK" sz="1200" b="1" u="sng" kern="120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Testing Snapshot Branch is used for testing</a:t>
            </a:r>
            <a:endParaRPr lang="en-HK" sz="1200" kern="120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endParaRPr>
          </a:p>
          <a:p>
            <a:r>
              <a:rPr lang="en-HK" sz="1200" kern="120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 Created for testing like UAT </a:t>
            </a:r>
          </a:p>
          <a:p>
            <a:r>
              <a:rPr lang="en-HK" sz="1200" kern="120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 It’s a snapshot and shippable version of a product, which is freeze until the testing is completed </a:t>
            </a:r>
          </a:p>
          <a:p>
            <a:endParaRPr lang="en-US"/>
          </a:p>
          <a:p>
            <a:endParaRPr lang="en-US"/>
          </a:p>
        </p:txBody>
      </p:sp>
      <p:sp>
        <p:nvSpPr>
          <p:cNvPr id="4" name="Slide Number Placeholder 3"/>
          <p:cNvSpPr>
            <a:spLocks noGrp="1"/>
          </p:cNvSpPr>
          <p:nvPr>
            <p:ph type="sldNum" sz="quarter" idx="5"/>
          </p:nvPr>
        </p:nvSpPr>
        <p:spPr/>
        <p:txBody>
          <a:bodyPr/>
          <a:lstStyle/>
          <a:p>
            <a:fld id="{A44168C7-CDE6-B24B-B7C6-F8E72CFBA85A}" type="slidenum">
              <a:rPr lang="it-IT" smtClean="0"/>
              <a:t>24</a:t>
            </a:fld>
            <a:endParaRPr lang="it-IT"/>
          </a:p>
        </p:txBody>
      </p:sp>
    </p:spTree>
    <p:extLst>
      <p:ext uri="{BB962C8B-B14F-4D97-AF65-F5344CB8AC3E}">
        <p14:creationId xmlns:p14="http://schemas.microsoft.com/office/powerpoint/2010/main" val="53933274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HK" sz="1200" kern="120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Git is the most common source control management (SCM) to manage the codes, we use GIT and follows branching strategies to let the developers have a unified development workflow.  </a:t>
            </a:r>
          </a:p>
          <a:p>
            <a:endParaRPr lang="en-HK" sz="1200" kern="120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endParaRPr>
          </a:p>
          <a:p>
            <a:r>
              <a:rPr lang="en-HK" sz="1200" kern="120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Our model has six types of branches: Master, Hotfix, Release, Develop, Feature and Testing. </a:t>
            </a:r>
          </a:p>
          <a:p>
            <a:endParaRPr lang="en-HK" sz="1200" kern="120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endParaRPr>
          </a:p>
          <a:p>
            <a:r>
              <a:rPr lang="en-HK" sz="1200" kern="120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Master and Develop branches are the two main branches to record the history of the product.  </a:t>
            </a:r>
          </a:p>
          <a:p>
            <a:r>
              <a:rPr lang="en-HK" sz="1200" b="1" u="sng" kern="120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Master branch</a:t>
            </a:r>
            <a:endParaRPr lang="en-HK" sz="1200" kern="120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endParaRPr>
          </a:p>
          <a:p>
            <a:r>
              <a:rPr lang="en-HK" sz="1200" kern="120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 Master branch is where we release code into Production</a:t>
            </a:r>
          </a:p>
          <a:p>
            <a:r>
              <a:rPr lang="en-HK" sz="1200" kern="120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 Each commit on the master branch should be tagged</a:t>
            </a:r>
          </a:p>
          <a:p>
            <a:r>
              <a:rPr lang="en-HK" sz="1200" b="1" u="sng" kern="120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Develop Branch</a:t>
            </a:r>
            <a:endParaRPr lang="en-HK" sz="1200" kern="120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endParaRPr>
          </a:p>
          <a:p>
            <a:r>
              <a:rPr lang="en-HK" sz="1200" kern="120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 develop branch is used for integration</a:t>
            </a:r>
          </a:p>
          <a:p>
            <a:r>
              <a:rPr lang="en-HK" sz="1200" kern="120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 develop branch is deployed to Dev and Test environments as part of development and testing processes </a:t>
            </a:r>
          </a:p>
          <a:p>
            <a:r>
              <a:rPr lang="en-HK" sz="1200" kern="120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 develop branch is read-only for most team members; only leads should be able to merge to this branch</a:t>
            </a:r>
          </a:p>
          <a:p>
            <a:r>
              <a:rPr lang="en-HK" sz="1200" b="1" u="sng" kern="120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Feature Branch, where all development effort and most break-fix occurs </a:t>
            </a:r>
            <a:endParaRPr lang="en-HK" sz="1200" kern="120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endParaRPr>
          </a:p>
          <a:p>
            <a:r>
              <a:rPr lang="en-HK" sz="1200" kern="120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 New features are created on Feature branches that branch from develop</a:t>
            </a:r>
          </a:p>
          <a:p>
            <a:r>
              <a:rPr lang="en-HK" sz="1200" kern="120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 Feature branches can incorporate new functionality (User Stories) or defect fixes (Bugs)</a:t>
            </a:r>
          </a:p>
          <a:p>
            <a:r>
              <a:rPr lang="en-HK" sz="1200" kern="120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 Feature branches should merge changes from develop at least daily to minimize merge challenges </a:t>
            </a:r>
          </a:p>
          <a:p>
            <a:r>
              <a:rPr lang="en-HK" sz="1200" kern="120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 Once the feature is complete, the branch is merged to develop</a:t>
            </a:r>
          </a:p>
          <a:p>
            <a:r>
              <a:rPr lang="en-HK" sz="1200" kern="120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 Feature branches can be deleted after the final merge to develop</a:t>
            </a:r>
          </a:p>
          <a:p>
            <a:r>
              <a:rPr lang="en-HK" sz="1200" b="1" u="sng" kern="120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Release Branch is used to stabilise a release and allow continued development </a:t>
            </a:r>
            <a:endParaRPr lang="en-HK" sz="1200" kern="120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endParaRPr>
          </a:p>
          <a:p>
            <a:r>
              <a:rPr lang="en-HK" sz="1200" kern="120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 Created as the release date is approaching</a:t>
            </a:r>
          </a:p>
          <a:p>
            <a:r>
              <a:rPr lang="en-HK" sz="1200" kern="120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 No new features are allowed on the release branch; only bug fixes, documentation generation, etc.</a:t>
            </a:r>
          </a:p>
          <a:p>
            <a:r>
              <a:rPr lang="en-HK" sz="1200" kern="120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 Once ready to ship, the release branch is merged into master, tagged with a version number, and merged back into develop</a:t>
            </a:r>
          </a:p>
          <a:p>
            <a:r>
              <a:rPr lang="en-HK" sz="1200" kern="120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 In some cases, release branches may not be used for MVP release to simplify the approach and minimize the need for additional environments. </a:t>
            </a:r>
          </a:p>
          <a:p>
            <a:r>
              <a:rPr lang="en-HK" sz="1200" b="1" u="sng" kern="1200" err="1">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Hotfixe</a:t>
            </a:r>
            <a:r>
              <a:rPr lang="en-HK" sz="1200" b="1" u="sng" kern="120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 Branch is typically used for “emergency” changes to Production</a:t>
            </a:r>
            <a:endParaRPr lang="en-HK" sz="1200" kern="120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endParaRPr>
          </a:p>
          <a:p>
            <a:r>
              <a:rPr lang="en-HK" sz="1200" kern="120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 Used to quickly patch production</a:t>
            </a:r>
          </a:p>
          <a:p>
            <a:r>
              <a:rPr lang="en-HK" sz="1200" kern="120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 When the fix is complete and tested, the branch should be merged into master and tagged, and then merged into develop</a:t>
            </a:r>
          </a:p>
          <a:p>
            <a:r>
              <a:rPr lang="en-HK" sz="1200" b="1" u="sng" kern="120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Testing Snapshot Branch is used for testing</a:t>
            </a:r>
            <a:endParaRPr lang="en-HK" sz="1200" kern="120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endParaRPr>
          </a:p>
          <a:p>
            <a:r>
              <a:rPr lang="en-HK" sz="1200" kern="120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 Created for testing like UAT </a:t>
            </a:r>
          </a:p>
          <a:p>
            <a:r>
              <a:rPr lang="en-HK" sz="1200" kern="120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 It’s a snapshot and shippable version of a product, which is freeze until the testing is completed </a:t>
            </a:r>
          </a:p>
          <a:p>
            <a:endParaRPr lang="en-US"/>
          </a:p>
          <a:p>
            <a:endParaRPr lang="en-US"/>
          </a:p>
        </p:txBody>
      </p:sp>
      <p:sp>
        <p:nvSpPr>
          <p:cNvPr id="4" name="Slide Number Placeholder 3"/>
          <p:cNvSpPr>
            <a:spLocks noGrp="1"/>
          </p:cNvSpPr>
          <p:nvPr>
            <p:ph type="sldNum" sz="quarter" idx="5"/>
          </p:nvPr>
        </p:nvSpPr>
        <p:spPr/>
        <p:txBody>
          <a:bodyPr/>
          <a:lstStyle/>
          <a:p>
            <a:fld id="{A44168C7-CDE6-B24B-B7C6-F8E72CFBA85A}" type="slidenum">
              <a:rPr lang="it-IT" smtClean="0"/>
              <a:t>25</a:t>
            </a:fld>
            <a:endParaRPr lang="it-IT"/>
          </a:p>
        </p:txBody>
      </p:sp>
    </p:spTree>
    <p:extLst>
      <p:ext uri="{BB962C8B-B14F-4D97-AF65-F5344CB8AC3E}">
        <p14:creationId xmlns:p14="http://schemas.microsoft.com/office/powerpoint/2010/main" val="83731060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HK" sz="1200" kern="120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In a CI lifecycle: </a:t>
            </a:r>
          </a:p>
          <a:p>
            <a:pPr marL="228600" indent="-228600">
              <a:buFont typeface="+mj-lt"/>
              <a:buAutoNum type="arabicPeriod"/>
            </a:pPr>
            <a:r>
              <a:rPr lang="en-HK" sz="1200" kern="120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A developer commits his codes to the Source control</a:t>
            </a:r>
          </a:p>
          <a:p>
            <a:pPr marL="228600" indent="-228600">
              <a:buFont typeface="+mj-lt"/>
              <a:buAutoNum type="arabicPeriod"/>
            </a:pPr>
            <a:r>
              <a:rPr lang="en-HK" sz="1200" kern="120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CI system fetches the changes and starts the integrate, build and test  process</a:t>
            </a:r>
          </a:p>
          <a:p>
            <a:pPr marL="228600" indent="-228600">
              <a:buFont typeface="+mj-lt"/>
              <a:buAutoNum type="arabicPeriod"/>
            </a:pPr>
            <a:r>
              <a:rPr lang="en-HK" sz="1200" kern="120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Results are recorded send to the team or any tracking systems. </a:t>
            </a:r>
          </a:p>
          <a:p>
            <a:pPr marL="228600" indent="-228600">
              <a:buFont typeface="+mj-lt"/>
              <a:buAutoNum type="arabicPeriod"/>
            </a:pPr>
            <a:r>
              <a:rPr lang="en-HK" sz="1200" kern="120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Usually this cycle will be run through few times a day depending on situation. </a:t>
            </a:r>
          </a:p>
          <a:p>
            <a:endParaRPr lang="en-HK" sz="1200" kern="120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endParaRPr>
          </a:p>
          <a:p>
            <a:endParaRPr lang="en-US"/>
          </a:p>
          <a:p>
            <a:endParaRPr lang="en-US"/>
          </a:p>
        </p:txBody>
      </p:sp>
      <p:sp>
        <p:nvSpPr>
          <p:cNvPr id="4" name="Slide Number Placeholder 3"/>
          <p:cNvSpPr>
            <a:spLocks noGrp="1"/>
          </p:cNvSpPr>
          <p:nvPr>
            <p:ph type="sldNum" sz="quarter" idx="5"/>
          </p:nvPr>
        </p:nvSpPr>
        <p:spPr/>
        <p:txBody>
          <a:bodyPr/>
          <a:lstStyle/>
          <a:p>
            <a:fld id="{A44168C7-CDE6-B24B-B7C6-F8E72CFBA85A}" type="slidenum">
              <a:rPr lang="it-IT" smtClean="0"/>
              <a:t>26</a:t>
            </a:fld>
            <a:endParaRPr lang="it-IT"/>
          </a:p>
        </p:txBody>
      </p:sp>
    </p:spTree>
    <p:extLst>
      <p:ext uri="{BB962C8B-B14F-4D97-AF65-F5344CB8AC3E}">
        <p14:creationId xmlns:p14="http://schemas.microsoft.com/office/powerpoint/2010/main" val="372336316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err="1">
                <a:latin typeface="Graphik" panose="020B0503030202060203" pitchFamily="34" charset="0"/>
              </a:rPr>
              <a:t>Bitbucket's</a:t>
            </a:r>
            <a:r>
              <a:rPr lang="en-US" sz="1200" dirty="0">
                <a:latin typeface="Graphik" panose="020B0503030202060203" pitchFamily="34" charset="0"/>
              </a:rPr>
              <a:t> best-in-class Jira and Trello integrations are designed to bring the entire software team together to execute on a project.</a:t>
            </a:r>
          </a:p>
          <a:p>
            <a:endParaRPr lang="en-US" sz="1200" dirty="0">
              <a:latin typeface="Graphik" panose="020B0503030202060203" pitchFamily="34" charset="0"/>
            </a:endParaRPr>
          </a:p>
          <a:p>
            <a:r>
              <a:rPr lang="en-US" sz="1200" dirty="0">
                <a:latin typeface="Graphik" panose="020B0503030202060203" pitchFamily="34" charset="0"/>
              </a:rPr>
              <a:t>It provides one place for your team to collaborate on code from concept to Cloud, build quality code through automated testing, and deploy code with confidence.</a:t>
            </a:r>
          </a:p>
          <a:p>
            <a:endParaRPr lang="en-US" sz="1200" dirty="0">
              <a:latin typeface="Graphik" panose="020B050303020206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Graphik" panose="020B0503030202060203" pitchFamily="34" charset="0"/>
              </a:rPr>
              <a:t>A web-based hosting solution for projects that use either the Mercurial or Git revision control systems.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latin typeface="Graphik" panose="020B050303020206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Graphik" panose="020B0503030202060203" pitchFamily="34" charset="0"/>
              </a:rPr>
              <a:t>Provides </a:t>
            </a:r>
            <a:r>
              <a:rPr lang="en-US" sz="1200" dirty="0">
                <a:solidFill>
                  <a:srgbClr val="010203"/>
                </a:solidFill>
              </a:rPr>
              <a:t>unlimited private and public repositories.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rgbClr val="010203"/>
              </a:solidFill>
              <a:latin typeface="Graphik" panose="020B050303020206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need of online collaborative work:</a:t>
            </a:r>
          </a:p>
          <a:p>
            <a:pPr marL="457200" indent="-457200" algn="just" eaLnBrk="0" fontAlgn="base" hangingPunct="0">
              <a:lnSpc>
                <a:spcPct val="80000"/>
              </a:lnSpc>
              <a:spcBef>
                <a:spcPct val="0"/>
              </a:spcBef>
              <a:spcAft>
                <a:spcPct val="0"/>
              </a:spcAft>
              <a:buFont typeface="+mj-lt"/>
              <a:buAutoNum type="arabicPeriod"/>
            </a:pPr>
            <a:r>
              <a:rPr lang="en-US" sz="1200" kern="1200" dirty="0">
                <a:solidFill>
                  <a:srgbClr val="010203"/>
                </a:solidFill>
                <a:latin typeface="+mn-lt"/>
                <a:ea typeface="+mn-ea"/>
                <a:cs typeface="+mn-cs"/>
              </a:rPr>
              <a:t>Track your change sets, monitor your source code edits, and drill through to your source files.</a:t>
            </a:r>
          </a:p>
          <a:p>
            <a:pPr marL="457200" indent="-457200" algn="just" eaLnBrk="0" fontAlgn="base" hangingPunct="0">
              <a:lnSpc>
                <a:spcPct val="80000"/>
              </a:lnSpc>
              <a:spcBef>
                <a:spcPct val="0"/>
              </a:spcBef>
              <a:spcAft>
                <a:spcPct val="0"/>
              </a:spcAft>
              <a:buFont typeface="+mj-lt"/>
              <a:buAutoNum type="arabicPeriod"/>
            </a:pPr>
            <a:r>
              <a:rPr lang="en-US" sz="1200" kern="1200" dirty="0">
                <a:solidFill>
                  <a:srgbClr val="010203"/>
                </a:solidFill>
                <a:latin typeface="+mn-lt"/>
                <a:ea typeface="+mn-ea"/>
                <a:cs typeface="+mn-cs"/>
              </a:rPr>
              <a:t>It’s worth having a back-up.</a:t>
            </a:r>
          </a:p>
          <a:p>
            <a:pPr marL="457200" indent="-457200" algn="just" eaLnBrk="0" fontAlgn="base" hangingPunct="0">
              <a:lnSpc>
                <a:spcPct val="80000"/>
              </a:lnSpc>
              <a:spcBef>
                <a:spcPct val="0"/>
              </a:spcBef>
              <a:spcAft>
                <a:spcPct val="0"/>
              </a:spcAft>
              <a:buFont typeface="+mj-lt"/>
              <a:buAutoNum type="arabicPeriod"/>
            </a:pPr>
            <a:r>
              <a:rPr lang="en-US" sz="1200" kern="1200" dirty="0">
                <a:solidFill>
                  <a:srgbClr val="010203"/>
                </a:solidFill>
                <a:latin typeface="+mn-lt"/>
                <a:ea typeface="+mn-ea"/>
                <a:cs typeface="+mn-cs"/>
              </a:rPr>
              <a:t>The quicker you make your code publicly available, the quicker you gain feedback and people to help you.</a:t>
            </a:r>
          </a:p>
          <a:p>
            <a:pPr marL="457200" indent="-457200" algn="just" eaLnBrk="0" fontAlgn="base" hangingPunct="0">
              <a:lnSpc>
                <a:spcPct val="80000"/>
              </a:lnSpc>
              <a:spcBef>
                <a:spcPct val="0"/>
              </a:spcBef>
              <a:spcAft>
                <a:spcPct val="0"/>
              </a:spcAft>
              <a:buFont typeface="+mj-lt"/>
              <a:buAutoNum type="arabicPeriod"/>
            </a:pPr>
            <a:r>
              <a:rPr lang="en-US" sz="1200" kern="1200" dirty="0">
                <a:solidFill>
                  <a:srgbClr val="010203"/>
                </a:solidFill>
                <a:latin typeface="+mn-lt"/>
                <a:ea typeface="+mn-ea"/>
                <a:cs typeface="+mn-cs"/>
              </a:rPr>
              <a:t>Getting feedback of users and interested developers who might want to join your team, provide helpful idea and move this project forward.</a:t>
            </a:r>
          </a:p>
        </p:txBody>
      </p:sp>
      <p:sp>
        <p:nvSpPr>
          <p:cNvPr id="4" name="Slide Number Placeholder 3"/>
          <p:cNvSpPr>
            <a:spLocks noGrp="1"/>
          </p:cNvSpPr>
          <p:nvPr>
            <p:ph type="sldNum" sz="quarter" idx="5"/>
          </p:nvPr>
        </p:nvSpPr>
        <p:spPr/>
        <p:txBody>
          <a:bodyPr/>
          <a:lstStyle/>
          <a:p>
            <a:fld id="{A44168C7-CDE6-B24B-B7C6-F8E72CFBA85A}" type="slidenum">
              <a:rPr lang="it-IT" smtClean="0"/>
              <a:t>30</a:t>
            </a:fld>
            <a:endParaRPr lang="it-IT"/>
          </a:p>
        </p:txBody>
      </p:sp>
    </p:spTree>
    <p:extLst>
      <p:ext uri="{BB962C8B-B14F-4D97-AF65-F5344CB8AC3E}">
        <p14:creationId xmlns:p14="http://schemas.microsoft.com/office/powerpoint/2010/main" val="39861216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Continuously collaborate, merge with confidence, and deliver quality code.</a:t>
            </a:r>
          </a:p>
          <a:p>
            <a:endParaRPr lang="en-US" dirty="0"/>
          </a:p>
        </p:txBody>
      </p:sp>
      <p:sp>
        <p:nvSpPr>
          <p:cNvPr id="4" name="Slide Number Placeholder 3"/>
          <p:cNvSpPr>
            <a:spLocks noGrp="1"/>
          </p:cNvSpPr>
          <p:nvPr>
            <p:ph type="sldNum" sz="quarter" idx="5"/>
          </p:nvPr>
        </p:nvSpPr>
        <p:spPr/>
        <p:txBody>
          <a:bodyPr/>
          <a:lstStyle/>
          <a:p>
            <a:fld id="{A44168C7-CDE6-B24B-B7C6-F8E72CFBA85A}" type="slidenum">
              <a:rPr lang="it-IT" smtClean="0"/>
              <a:t>31</a:t>
            </a:fld>
            <a:endParaRPr lang="it-IT"/>
          </a:p>
        </p:txBody>
      </p:sp>
    </p:spTree>
    <p:extLst>
      <p:ext uri="{BB962C8B-B14F-4D97-AF65-F5344CB8AC3E}">
        <p14:creationId xmlns:p14="http://schemas.microsoft.com/office/powerpoint/2010/main" val="420169723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Provide granular access control for your team, ensuring the right people have the right access to your code.</a:t>
            </a:r>
          </a:p>
          <a:p>
            <a:endParaRPr lang="en-US" dirty="0"/>
          </a:p>
        </p:txBody>
      </p:sp>
      <p:sp>
        <p:nvSpPr>
          <p:cNvPr id="4" name="Slide Number Placeholder 3"/>
          <p:cNvSpPr>
            <a:spLocks noGrp="1"/>
          </p:cNvSpPr>
          <p:nvPr>
            <p:ph type="sldNum" sz="quarter" idx="5"/>
          </p:nvPr>
        </p:nvSpPr>
        <p:spPr/>
        <p:txBody>
          <a:bodyPr/>
          <a:lstStyle/>
          <a:p>
            <a:fld id="{A44168C7-CDE6-B24B-B7C6-F8E72CFBA85A}" type="slidenum">
              <a:rPr lang="it-IT" smtClean="0"/>
              <a:t>32</a:t>
            </a:fld>
            <a:endParaRPr lang="it-IT"/>
          </a:p>
        </p:txBody>
      </p:sp>
    </p:spTree>
    <p:extLst>
      <p:ext uri="{BB962C8B-B14F-4D97-AF65-F5344CB8AC3E}">
        <p14:creationId xmlns:p14="http://schemas.microsoft.com/office/powerpoint/2010/main" val="192953598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i="0" kern="1200" dirty="0" err="1">
                <a:solidFill>
                  <a:schemeClr val="tx1"/>
                </a:solidFill>
                <a:effectLst/>
                <a:latin typeface="+mn-lt"/>
                <a:ea typeface="+mn-ea"/>
                <a:cs typeface="+mn-cs"/>
              </a:rPr>
              <a:t>Bitbucket’s</a:t>
            </a:r>
            <a:r>
              <a:rPr lang="en-US" sz="1200" b="0" i="0" kern="1200" dirty="0">
                <a:solidFill>
                  <a:schemeClr val="tx1"/>
                </a:solidFill>
                <a:effectLst/>
                <a:latin typeface="+mn-lt"/>
                <a:ea typeface="+mn-ea"/>
                <a:cs typeface="+mn-cs"/>
              </a:rPr>
              <a:t> integrated CI/CD tool that enables you to build and test automatically and deploy with confidence.</a:t>
            </a:r>
          </a:p>
          <a:p>
            <a:endParaRPr lang="en-US" dirty="0"/>
          </a:p>
        </p:txBody>
      </p:sp>
      <p:sp>
        <p:nvSpPr>
          <p:cNvPr id="4" name="Slide Number Placeholder 3"/>
          <p:cNvSpPr>
            <a:spLocks noGrp="1"/>
          </p:cNvSpPr>
          <p:nvPr>
            <p:ph type="sldNum" sz="quarter" idx="5"/>
          </p:nvPr>
        </p:nvSpPr>
        <p:spPr/>
        <p:txBody>
          <a:bodyPr/>
          <a:lstStyle/>
          <a:p>
            <a:fld id="{A44168C7-CDE6-B24B-B7C6-F8E72CFBA85A}" type="slidenum">
              <a:rPr lang="it-IT" smtClean="0"/>
              <a:t>33</a:t>
            </a:fld>
            <a:endParaRPr lang="it-IT"/>
          </a:p>
        </p:txBody>
      </p:sp>
    </p:spTree>
    <p:extLst>
      <p:ext uri="{BB962C8B-B14F-4D97-AF65-F5344CB8AC3E}">
        <p14:creationId xmlns:p14="http://schemas.microsoft.com/office/powerpoint/2010/main" val="373656468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a:solidFill>
                  <a:schemeClr val="tx1"/>
                </a:solidFill>
                <a:effectLst/>
                <a:latin typeface="+mn-lt"/>
                <a:ea typeface="+mn-ea"/>
                <a:cs typeface="+mn-cs"/>
              </a:rPr>
              <a:t>Jira Software integration - Create a branch from within a Jira Software issue and set up triggers to transition between statuses when reviewing or merging code.</a:t>
            </a: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Trello boards - Organize your projects and collaborate with your team on boards.</a:t>
            </a:r>
          </a:p>
        </p:txBody>
      </p:sp>
      <p:sp>
        <p:nvSpPr>
          <p:cNvPr id="4" name="Slide Number Placeholder 3"/>
          <p:cNvSpPr>
            <a:spLocks noGrp="1"/>
          </p:cNvSpPr>
          <p:nvPr>
            <p:ph type="sldNum" sz="quarter" idx="5"/>
          </p:nvPr>
        </p:nvSpPr>
        <p:spPr/>
        <p:txBody>
          <a:bodyPr/>
          <a:lstStyle/>
          <a:p>
            <a:fld id="{A44168C7-CDE6-B24B-B7C6-F8E72CFBA85A}" type="slidenum">
              <a:rPr lang="it-IT" smtClean="0"/>
              <a:t>34</a:t>
            </a:fld>
            <a:endParaRPr lang="it-IT"/>
          </a:p>
        </p:txBody>
      </p:sp>
    </p:spTree>
    <p:extLst>
      <p:ext uri="{BB962C8B-B14F-4D97-AF65-F5344CB8AC3E}">
        <p14:creationId xmlns:p14="http://schemas.microsoft.com/office/powerpoint/2010/main" val="301378148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a:solidFill>
                  <a:schemeClr val="tx1"/>
                </a:solidFill>
                <a:effectLst/>
                <a:latin typeface="+mn-lt"/>
                <a:ea typeface="+mn-ea"/>
                <a:cs typeface="+mn-cs"/>
              </a:rPr>
              <a:t>Diff views - Understand what's changing in your repositories with unified or side-by-side diffs when reviewing code.</a:t>
            </a: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Projects - Help your team focus on a goal, product, or process by organizing your repositories into projects.</a:t>
            </a: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IDE integrations - Create and review Bitbucket pull requests, build and deploy, and more from within the IDE.</a:t>
            </a:r>
          </a:p>
        </p:txBody>
      </p:sp>
      <p:sp>
        <p:nvSpPr>
          <p:cNvPr id="4" name="Slide Number Placeholder 3"/>
          <p:cNvSpPr>
            <a:spLocks noGrp="1"/>
          </p:cNvSpPr>
          <p:nvPr>
            <p:ph type="sldNum" sz="quarter" idx="5"/>
          </p:nvPr>
        </p:nvSpPr>
        <p:spPr/>
        <p:txBody>
          <a:bodyPr/>
          <a:lstStyle/>
          <a:p>
            <a:fld id="{A44168C7-CDE6-B24B-B7C6-F8E72CFBA85A}" type="slidenum">
              <a:rPr lang="it-IT" smtClean="0"/>
              <a:t>35</a:t>
            </a:fld>
            <a:endParaRPr lang="it-IT"/>
          </a:p>
        </p:txBody>
      </p:sp>
    </p:spTree>
    <p:extLst>
      <p:ext uri="{BB962C8B-B14F-4D97-AF65-F5344CB8AC3E}">
        <p14:creationId xmlns:p14="http://schemas.microsoft.com/office/powerpoint/2010/main" val="78368264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a:solidFill>
                  <a:schemeClr val="tx1"/>
                </a:solidFill>
                <a:effectLst/>
                <a:latin typeface="+mn-lt"/>
                <a:ea typeface="+mn-ea"/>
                <a:cs typeface="+mn-cs"/>
              </a:rPr>
              <a:t>Merge checks - Recommend specific conditions on merges for individual branches or branch patterns. Or enforce merge checks through </a:t>
            </a:r>
            <a:r>
              <a:rPr lang="en-US" sz="1200" b="0" i="0" u="none" strike="noStrike" kern="1200" dirty="0">
                <a:solidFill>
                  <a:schemeClr val="tx1"/>
                </a:solidFill>
                <a:effectLst/>
                <a:latin typeface="+mn-lt"/>
                <a:ea typeface="+mn-ea"/>
                <a:cs typeface="+mn-cs"/>
                <a:hlinkClick r:id="rId3"/>
              </a:rPr>
              <a:t>Bitbucket Premium</a:t>
            </a:r>
            <a:r>
              <a:rPr lang="en-US" sz="1200" b="0" i="0" kern="1200" dirty="0">
                <a:solidFill>
                  <a:schemeClr val="tx1"/>
                </a:solidFill>
                <a:effectLst/>
                <a:latin typeface="+mn-lt"/>
                <a:ea typeface="+mn-ea"/>
                <a:cs typeface="+mn-cs"/>
              </a:rPr>
              <a:t>.</a:t>
            </a: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Deployment permissions - Configure controls on who can do deployments and from which branch. This is a </a:t>
            </a:r>
            <a:r>
              <a:rPr lang="en-US" sz="1200" b="0" i="0" u="none" strike="noStrike" kern="1200" dirty="0">
                <a:solidFill>
                  <a:schemeClr val="tx1"/>
                </a:solidFill>
                <a:effectLst/>
                <a:latin typeface="+mn-lt"/>
                <a:ea typeface="+mn-ea"/>
                <a:cs typeface="+mn-cs"/>
                <a:hlinkClick r:id="rId3"/>
              </a:rPr>
              <a:t>Bitbucket Premium</a:t>
            </a:r>
            <a:r>
              <a:rPr lang="en-US" sz="1200" b="0" i="0" kern="1200" dirty="0">
                <a:solidFill>
                  <a:schemeClr val="tx1"/>
                </a:solidFill>
                <a:effectLst/>
                <a:latin typeface="+mn-lt"/>
                <a:ea typeface="+mn-ea"/>
                <a:cs typeface="+mn-cs"/>
              </a:rPr>
              <a:t> feature and can be accessed through Bitbucket Pipelines.</a:t>
            </a:r>
          </a:p>
          <a:p>
            <a:endParaRPr lang="en-US" dirty="0"/>
          </a:p>
        </p:txBody>
      </p:sp>
      <p:sp>
        <p:nvSpPr>
          <p:cNvPr id="4" name="Slide Number Placeholder 3"/>
          <p:cNvSpPr>
            <a:spLocks noGrp="1"/>
          </p:cNvSpPr>
          <p:nvPr>
            <p:ph type="sldNum" sz="quarter" idx="5"/>
          </p:nvPr>
        </p:nvSpPr>
        <p:spPr/>
        <p:txBody>
          <a:bodyPr/>
          <a:lstStyle/>
          <a:p>
            <a:fld id="{A44168C7-CDE6-B24B-B7C6-F8E72CFBA85A}" type="slidenum">
              <a:rPr lang="it-IT" smtClean="0"/>
              <a:t>36</a:t>
            </a:fld>
            <a:endParaRPr lang="it-IT"/>
          </a:p>
        </p:txBody>
      </p:sp>
    </p:spTree>
    <p:extLst>
      <p:ext uri="{BB962C8B-B14F-4D97-AF65-F5344CB8AC3E}">
        <p14:creationId xmlns:p14="http://schemas.microsoft.com/office/powerpoint/2010/main" val="28861715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HK" sz="1200" kern="120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The are many benefits coming with CI and CD, for instances:</a:t>
            </a:r>
          </a:p>
          <a:p>
            <a:endParaRPr lang="en-HK" sz="1200" kern="120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endParaRPr>
          </a:p>
          <a:p>
            <a:r>
              <a:rPr lang="en-HK" sz="1200" kern="120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1.It minimised the risk  - by finding problems quickly the developers can fix the problems at a quicker rate</a:t>
            </a:r>
          </a:p>
          <a:p>
            <a:endParaRPr lang="en-HK" sz="1200" kern="120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endParaRPr>
          </a:p>
          <a:p>
            <a:r>
              <a:rPr lang="en-HK" sz="1200" kern="120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2. Faster time to market. It’s not uncommon for the integration and test/fix phase of the traditional phased software delivery lifecycle to consume weeks or even months. When teams work together to automate the build and deployment, environment provisioning, and regression testing processes, developers can incorporate integration and regression testing into their daily work and completely remove these phases. We also avoid the large amounts of re-work that plague the phased approach.</a:t>
            </a:r>
          </a:p>
          <a:p>
            <a:endParaRPr lang="en-HK" sz="1200" strike="sngStrike" kern="120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endParaRPr>
          </a:p>
          <a:p>
            <a:r>
              <a:rPr lang="en-HK" sz="1200" strike="noStrike" kern="120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3. Higher quality. When developers have automated tools that discover regressions within minutes, teams are freed to focus their effort on user research and higher level testing activities such as exploratory testing, usability testing, and performance and security testing. By building CI and CD pipelines, these activities can be performed continuously throughout the delivery process, ensuring quality is built in to products and services from the beginning.</a:t>
            </a:r>
          </a:p>
          <a:p>
            <a:endParaRPr lang="en-HK" sz="1200" strike="sngStrike" kern="120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endParaRPr>
          </a:p>
          <a:p>
            <a:r>
              <a:rPr lang="en-HK" sz="1200" kern="120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4.Fosters transparency and confidence - Development teams, business stakeholders, project teams can check the product and project status at any time. Furthermore, </a:t>
            </a:r>
            <a:r>
              <a:rPr lang="en-HK" sz="1200" b="0" i="0" kern="120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By removing the low-value painful activities associated with software delivery, software delivery teams can engage more actively with users, and have a quicker learning cycle. </a:t>
            </a:r>
            <a:endParaRPr lang="en-HK" sz="1200" kern="120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endParaRPr>
          </a:p>
          <a:p>
            <a:endParaRPr lang="en-HK" sz="1200" kern="120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endParaRPr>
          </a:p>
        </p:txBody>
      </p:sp>
      <p:sp>
        <p:nvSpPr>
          <p:cNvPr id="4" name="Slide Number Placeholder 3"/>
          <p:cNvSpPr>
            <a:spLocks noGrp="1"/>
          </p:cNvSpPr>
          <p:nvPr>
            <p:ph type="sldNum" sz="quarter" idx="5"/>
          </p:nvPr>
        </p:nvSpPr>
        <p:spPr/>
        <p:txBody>
          <a:bodyPr/>
          <a:lstStyle/>
          <a:p>
            <a:fld id="{A44168C7-CDE6-B24B-B7C6-F8E72CFBA85A}" type="slidenum">
              <a:rPr lang="it-IT" smtClean="0"/>
              <a:t>6</a:t>
            </a:fld>
            <a:endParaRPr lang="it-IT"/>
          </a:p>
        </p:txBody>
      </p:sp>
    </p:spTree>
    <p:extLst>
      <p:ext uri="{BB962C8B-B14F-4D97-AF65-F5344CB8AC3E}">
        <p14:creationId xmlns:p14="http://schemas.microsoft.com/office/powerpoint/2010/main" val="389414892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a:solidFill>
                  <a:schemeClr val="tx1"/>
                </a:solidFill>
                <a:effectLst/>
                <a:latin typeface="+mn-lt"/>
                <a:ea typeface="+mn-ea"/>
                <a:cs typeface="+mn-cs"/>
              </a:rPr>
              <a:t>Bitbucket Pipes - Plug-and-play to build and automate a CI/CD pipeline in Bitbucket Pipelines that meets your exact needs.</a:t>
            </a: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Build integrations - Bitbucket can show build results from your CI system. A simple pass or fail icon tells you about the health of your code.</a:t>
            </a:r>
          </a:p>
          <a:p>
            <a:endParaRPr lang="en-US" dirty="0"/>
          </a:p>
        </p:txBody>
      </p:sp>
      <p:sp>
        <p:nvSpPr>
          <p:cNvPr id="4" name="Slide Number Placeholder 3"/>
          <p:cNvSpPr>
            <a:spLocks noGrp="1"/>
          </p:cNvSpPr>
          <p:nvPr>
            <p:ph type="sldNum" sz="quarter" idx="5"/>
          </p:nvPr>
        </p:nvSpPr>
        <p:spPr/>
        <p:txBody>
          <a:bodyPr/>
          <a:lstStyle/>
          <a:p>
            <a:fld id="{A44168C7-CDE6-B24B-B7C6-F8E72CFBA85A}" type="slidenum">
              <a:rPr lang="it-IT" smtClean="0"/>
              <a:t>37</a:t>
            </a:fld>
            <a:endParaRPr lang="it-IT"/>
          </a:p>
        </p:txBody>
      </p:sp>
    </p:spTree>
    <p:extLst>
      <p:ext uri="{BB962C8B-B14F-4D97-AF65-F5344CB8AC3E}">
        <p14:creationId xmlns:p14="http://schemas.microsoft.com/office/powerpoint/2010/main" val="21771401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BitBucket Pipelines is a relatively similar product to </a:t>
            </a:r>
            <a:r>
              <a:rPr lang="en-US" sz="1200" b="0" i="1" u="none" strike="noStrike" kern="1200" dirty="0">
                <a:solidFill>
                  <a:schemeClr val="tx1"/>
                </a:solidFill>
                <a:effectLst/>
                <a:latin typeface="+mn-lt"/>
                <a:ea typeface="+mn-ea"/>
                <a:cs typeface="+mn-cs"/>
                <a:hlinkClick r:id="rId3"/>
              </a:rPr>
              <a:t>Bamboo</a:t>
            </a:r>
            <a:r>
              <a:rPr lang="en-US" sz="1200" b="0" i="1" kern="1200" dirty="0">
                <a:solidFill>
                  <a:schemeClr val="tx1"/>
                </a:solidFill>
                <a:effectLst/>
                <a:latin typeface="+mn-lt"/>
                <a:ea typeface="+mn-ea"/>
                <a:cs typeface="+mn-cs"/>
              </a:rPr>
              <a:t>, </a:t>
            </a:r>
            <a:r>
              <a:rPr lang="en-US" sz="1200" b="0" i="1" u="none" strike="noStrike" kern="1200" dirty="0">
                <a:solidFill>
                  <a:schemeClr val="tx1"/>
                </a:solidFill>
                <a:effectLst/>
                <a:latin typeface="+mn-lt"/>
                <a:ea typeface="+mn-ea"/>
                <a:cs typeface="+mn-cs"/>
                <a:hlinkClick r:id="rId4"/>
              </a:rPr>
              <a:t>Travis</a:t>
            </a:r>
            <a:r>
              <a:rPr lang="en-US" sz="1200" b="0" i="1" kern="1200" dirty="0">
                <a:solidFill>
                  <a:schemeClr val="tx1"/>
                </a:solidFill>
                <a:effectLst/>
                <a:latin typeface="+mn-lt"/>
                <a:ea typeface="+mn-ea"/>
                <a:cs typeface="+mn-cs"/>
              </a:rPr>
              <a:t> and Jenkins. It is built into the BitBucket system, (though you pay for more build minutes).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You can do many things such as:</a:t>
            </a:r>
          </a:p>
          <a:p>
            <a:endParaRPr lang="en-US" sz="1200" b="0" i="0" kern="1200" dirty="0">
              <a:solidFill>
                <a:schemeClr val="tx1"/>
              </a:solidFill>
              <a:effectLst/>
              <a:latin typeface="+mn-lt"/>
              <a:ea typeface="+mn-ea"/>
              <a:cs typeface="+mn-cs"/>
            </a:endParaRP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running tests for Pull Requests</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deploying code</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scheduling tasks to run</a:t>
            </a:r>
          </a:p>
        </p:txBody>
      </p:sp>
      <p:sp>
        <p:nvSpPr>
          <p:cNvPr id="4" name="Slide Number Placeholder 3"/>
          <p:cNvSpPr>
            <a:spLocks noGrp="1"/>
          </p:cNvSpPr>
          <p:nvPr>
            <p:ph type="sldNum" sz="quarter" idx="5"/>
          </p:nvPr>
        </p:nvSpPr>
        <p:spPr/>
        <p:txBody>
          <a:bodyPr/>
          <a:lstStyle/>
          <a:p>
            <a:fld id="{A44168C7-CDE6-B24B-B7C6-F8E72CFBA85A}" type="slidenum">
              <a:rPr lang="it-IT" smtClean="0"/>
              <a:t>38</a:t>
            </a:fld>
            <a:endParaRPr lang="it-IT"/>
          </a:p>
        </p:txBody>
      </p:sp>
    </p:spTree>
    <p:extLst>
      <p:ext uri="{BB962C8B-B14F-4D97-AF65-F5344CB8AC3E}">
        <p14:creationId xmlns:p14="http://schemas.microsoft.com/office/powerpoint/2010/main" val="323893060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a:pPr>
            <a:r>
              <a:rPr lang="en-HK" sz="1200" kern="120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Jenkins is the core tool in the CI pipeline while it acts as kind of ‘manager’ to control all the process and flow of the pipeline. There are two ways to setup the pipelines on Jenkins: using a web based GUI and using a config file. </a:t>
            </a:r>
          </a:p>
          <a:p>
            <a:pPr marL="0" marR="0" lvl="0" indent="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a:pPr>
            <a:r>
              <a:rPr lang="en-HK" sz="1200" kern="120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With the GUI, which we need to login to the Jenkins portal to access it,  “Freestyle project” type is currently supported, we can setup the  build steps &amp; sequence with a web UI. All the steps is configured and customised according to the pipeline needs. </a:t>
            </a:r>
          </a:p>
          <a:p>
            <a:pPr marL="0" marR="0" lvl="0" indent="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a:pPr>
            <a:r>
              <a:rPr lang="en-HK" sz="1200" kern="120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Let me show you how it looks </a:t>
            </a:r>
          </a:p>
          <a:p>
            <a:pPr marL="0" marR="0" lvl="0" indent="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a:pPr>
            <a:r>
              <a:rPr lang="en-HK" sz="1200" kern="120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[Login to Jenkin and pick one configuration to showcase]</a:t>
            </a:r>
          </a:p>
          <a:p>
            <a:endParaRPr lang="en-US"/>
          </a:p>
          <a:p>
            <a:endParaRPr lang="en-US"/>
          </a:p>
        </p:txBody>
      </p:sp>
      <p:sp>
        <p:nvSpPr>
          <p:cNvPr id="4" name="Slide Number Placeholder 3"/>
          <p:cNvSpPr>
            <a:spLocks noGrp="1"/>
          </p:cNvSpPr>
          <p:nvPr>
            <p:ph type="sldNum" sz="quarter" idx="5"/>
          </p:nvPr>
        </p:nvSpPr>
        <p:spPr/>
        <p:txBody>
          <a:bodyPr/>
          <a:lstStyle/>
          <a:p>
            <a:fld id="{A44168C7-CDE6-B24B-B7C6-F8E72CFBA85A}" type="slidenum">
              <a:rPr lang="it-IT" smtClean="0"/>
              <a:t>40</a:t>
            </a:fld>
            <a:endParaRPr lang="it-IT"/>
          </a:p>
        </p:txBody>
      </p:sp>
    </p:spTree>
    <p:extLst>
      <p:ext uri="{BB962C8B-B14F-4D97-AF65-F5344CB8AC3E}">
        <p14:creationId xmlns:p14="http://schemas.microsoft.com/office/powerpoint/2010/main" val="375546850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a:pPr>
            <a:r>
              <a:rPr lang="en-HK" sz="1200" kern="120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Another way of setting up the pipeline in Jenkins is the “Pipeline-as-code”, which is under development. This is a more developer-friendly way of setting up the pipeline using a configuration file called ‘</a:t>
            </a:r>
            <a:r>
              <a:rPr lang="en-HK" sz="1200" kern="1200" err="1">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Jenkinsfile</a:t>
            </a:r>
            <a:r>
              <a:rPr lang="en-HK" sz="1200" kern="120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 Unlike the web GUI, the steps and sequences will all be set in </a:t>
            </a:r>
            <a:r>
              <a:rPr lang="en-HK" sz="1200" kern="1200" err="1">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Jenkinsfile</a:t>
            </a:r>
            <a:r>
              <a:rPr lang="en-HK" sz="1200" kern="120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 which is placed at the root of the source code folder. </a:t>
            </a:r>
          </a:p>
          <a:p>
            <a:pPr marL="0" marR="0" lvl="0" indent="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a:pPr>
            <a:r>
              <a:rPr lang="en-HK" sz="1200" kern="120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The tasks in the files will be run during the pipeline execution. And this will be the standardized method for  our pipeline creation in the future. </a:t>
            </a:r>
          </a:p>
          <a:p>
            <a:endParaRPr lang="en-US"/>
          </a:p>
        </p:txBody>
      </p:sp>
      <p:sp>
        <p:nvSpPr>
          <p:cNvPr id="4" name="Slide Number Placeholder 3"/>
          <p:cNvSpPr>
            <a:spLocks noGrp="1"/>
          </p:cNvSpPr>
          <p:nvPr>
            <p:ph type="sldNum" sz="quarter" idx="5"/>
          </p:nvPr>
        </p:nvSpPr>
        <p:spPr/>
        <p:txBody>
          <a:bodyPr/>
          <a:lstStyle/>
          <a:p>
            <a:fld id="{A44168C7-CDE6-B24B-B7C6-F8E72CFBA85A}" type="slidenum">
              <a:rPr lang="it-IT" smtClean="0"/>
              <a:t>41</a:t>
            </a:fld>
            <a:endParaRPr lang="it-IT"/>
          </a:p>
        </p:txBody>
      </p:sp>
    </p:spTree>
    <p:extLst>
      <p:ext uri="{BB962C8B-B14F-4D97-AF65-F5344CB8AC3E}">
        <p14:creationId xmlns:p14="http://schemas.microsoft.com/office/powerpoint/2010/main" val="334182361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lgn="just">
              <a:buFont typeface="Arial" panose="020B0604020202020204" pitchFamily="34" charset="0"/>
              <a:buChar char="•"/>
            </a:pPr>
            <a:r>
              <a:rPr lang="en-US" sz="1200" b="0" dirty="0">
                <a:solidFill>
                  <a:schemeClr val="tx1"/>
                </a:solidFill>
              </a:rPr>
              <a:t>Every scanned project can also be analyzed and acted for issues</a:t>
            </a:r>
          </a:p>
          <a:p>
            <a:pPr marL="285750" indent="-285750" algn="just">
              <a:buFont typeface="Arial" panose="020B0604020202020204" pitchFamily="34" charset="0"/>
              <a:buChar char="•"/>
            </a:pPr>
            <a:r>
              <a:rPr lang="en-US" sz="1200" b="0" dirty="0">
                <a:solidFill>
                  <a:schemeClr val="tx1"/>
                </a:solidFill>
              </a:rPr>
              <a:t>Developers can monitor individual project dashboards to understand the quality metrics and fix reported issues</a:t>
            </a:r>
          </a:p>
          <a:p>
            <a:pPr marL="285750" indent="-285750" algn="just">
              <a:buFont typeface="Arial" panose="020B0604020202020204" pitchFamily="34" charset="0"/>
              <a:buChar char="•"/>
            </a:pPr>
            <a:r>
              <a:rPr lang="en-US" sz="1200" b="0" dirty="0">
                <a:solidFill>
                  <a:schemeClr val="tx1"/>
                </a:solidFill>
              </a:rPr>
              <a:t>There are tabs which gives code quality information in various formats (source code lines, graphs, risk graphs, numbers, colors etc.)</a:t>
            </a:r>
          </a:p>
          <a:p>
            <a:pPr marL="285750" indent="-285750" algn="just">
              <a:buFont typeface="Arial" panose="020B0604020202020204" pitchFamily="34" charset="0"/>
              <a:buChar char="•"/>
            </a:pPr>
            <a:r>
              <a:rPr lang="en-US" sz="1200" b="0" dirty="0">
                <a:solidFill>
                  <a:schemeClr val="tx1"/>
                </a:solidFill>
              </a:rPr>
              <a:t>Admin will have additional tab where configurations can be made to correct/upgrade the rules or quality gates.</a:t>
            </a:r>
          </a:p>
          <a:p>
            <a:endParaRPr lang="en-US" dirty="0"/>
          </a:p>
        </p:txBody>
      </p:sp>
      <p:sp>
        <p:nvSpPr>
          <p:cNvPr id="4" name="Slide Number Placeholder 3"/>
          <p:cNvSpPr>
            <a:spLocks noGrp="1"/>
          </p:cNvSpPr>
          <p:nvPr>
            <p:ph type="sldNum" sz="quarter" idx="5"/>
          </p:nvPr>
        </p:nvSpPr>
        <p:spPr/>
        <p:txBody>
          <a:bodyPr/>
          <a:lstStyle/>
          <a:p>
            <a:fld id="{A44168C7-CDE6-B24B-B7C6-F8E72CFBA85A}" type="slidenum">
              <a:rPr lang="it-IT" smtClean="0"/>
              <a:t>44</a:t>
            </a:fld>
            <a:endParaRPr lang="it-IT"/>
          </a:p>
        </p:txBody>
      </p:sp>
    </p:spTree>
    <p:extLst>
      <p:ext uri="{BB962C8B-B14F-4D97-AF65-F5344CB8AC3E}">
        <p14:creationId xmlns:p14="http://schemas.microsoft.com/office/powerpoint/2010/main" val="384147897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 typeface="Arial" panose="020B0604020202020204" pitchFamily="34" charset="0"/>
              <a:buChar char="•"/>
            </a:pPr>
            <a:r>
              <a:rPr lang="en-US" sz="1600" b="0" dirty="0">
                <a:solidFill>
                  <a:schemeClr val="tx1"/>
                </a:solidFill>
              </a:rPr>
              <a:t>Code Viewer feature of SonarQube is very important for developers to understand the issues in source code.</a:t>
            </a:r>
          </a:p>
          <a:p>
            <a:pPr marL="342900" indent="-342900">
              <a:buFont typeface="Arial" panose="020B0604020202020204" pitchFamily="34" charset="0"/>
              <a:buChar char="•"/>
            </a:pPr>
            <a:r>
              <a:rPr lang="en-US" sz="1600" b="0" dirty="0">
                <a:solidFill>
                  <a:schemeClr val="tx1"/>
                </a:solidFill>
              </a:rPr>
              <a:t>It displays source code with important statistics (colors, numbers etc.)</a:t>
            </a:r>
          </a:p>
          <a:p>
            <a:pPr marL="342900" indent="-342900">
              <a:buFont typeface="Arial" panose="020B0604020202020204" pitchFamily="34" charset="0"/>
              <a:buChar char="•"/>
            </a:pPr>
            <a:r>
              <a:rPr lang="en-US" sz="1600" b="0" dirty="0">
                <a:solidFill>
                  <a:schemeClr val="tx1"/>
                </a:solidFill>
              </a:rPr>
              <a:t>It helps to understand </a:t>
            </a:r>
          </a:p>
          <a:p>
            <a:pPr marL="741363" lvl="1" indent="-285750">
              <a:buFont typeface="Arial" panose="020B0604020202020204" pitchFamily="34" charset="0"/>
              <a:buChar char="•"/>
            </a:pPr>
            <a:r>
              <a:rPr lang="en-US" sz="1400" b="0" i="0" kern="1200" dirty="0">
                <a:solidFill>
                  <a:schemeClr val="tx1"/>
                </a:solidFill>
                <a:latin typeface="Graphik Regular" panose="020B0503030202060203" pitchFamily="34" charset="77"/>
                <a:ea typeface="Roboto" panose="02000000000000000000" pitchFamily="2" charset="0"/>
                <a:cs typeface="+mn-cs"/>
              </a:rPr>
              <a:t>Lines of code</a:t>
            </a:r>
          </a:p>
          <a:p>
            <a:pPr marL="741363" lvl="1" indent="-285750">
              <a:buFont typeface="Arial" panose="020B0604020202020204" pitchFamily="34" charset="0"/>
              <a:buChar char="•"/>
            </a:pPr>
            <a:r>
              <a:rPr lang="en-US" sz="1400" b="0" i="0" kern="1200" dirty="0">
                <a:solidFill>
                  <a:schemeClr val="tx1"/>
                </a:solidFill>
                <a:latin typeface="Graphik Regular" panose="020B0503030202060203" pitchFamily="34" charset="77"/>
                <a:ea typeface="Roboto" panose="02000000000000000000" pitchFamily="2" charset="0"/>
                <a:cs typeface="+mn-cs"/>
              </a:rPr>
              <a:t>Issues (bugs, vulnerabilities, Code Smells)</a:t>
            </a:r>
          </a:p>
          <a:p>
            <a:pPr marL="741363" lvl="1" indent="-285750">
              <a:buFont typeface="Arial" panose="020B0604020202020204" pitchFamily="34" charset="0"/>
              <a:buChar char="•"/>
            </a:pPr>
            <a:r>
              <a:rPr lang="en-US" sz="1400" b="0" i="0" kern="1200" dirty="0">
                <a:solidFill>
                  <a:schemeClr val="tx1"/>
                </a:solidFill>
                <a:latin typeface="Graphik Regular" panose="020B0503030202060203" pitchFamily="34" charset="77"/>
                <a:ea typeface="Roboto" panose="02000000000000000000" pitchFamily="2" charset="0"/>
                <a:cs typeface="+mn-cs"/>
              </a:rPr>
              <a:t>Duplications within the same file or in other files</a:t>
            </a:r>
          </a:p>
          <a:p>
            <a:pPr marL="741363" lvl="1" indent="-285750">
              <a:buFont typeface="Arial" panose="020B0604020202020204" pitchFamily="34" charset="0"/>
              <a:buChar char="•"/>
            </a:pPr>
            <a:r>
              <a:rPr lang="en-US" sz="1400" b="0" i="0" kern="1200" dirty="0">
                <a:solidFill>
                  <a:schemeClr val="tx1"/>
                </a:solidFill>
                <a:latin typeface="Graphik Regular" panose="020B0503030202060203" pitchFamily="34" charset="77"/>
                <a:ea typeface="Roboto" panose="02000000000000000000" pitchFamily="2" charset="0"/>
                <a:cs typeface="+mn-cs"/>
              </a:rPr>
              <a:t>SCM version history (it helps to understand who induced the problem)</a:t>
            </a:r>
          </a:p>
          <a:p>
            <a:pPr marL="741363" lvl="1" indent="-285750">
              <a:buFont typeface="Arial" panose="020B0604020202020204" pitchFamily="34" charset="0"/>
              <a:buChar char="•"/>
            </a:pPr>
            <a:r>
              <a:rPr lang="en-US" sz="1400" dirty="0"/>
              <a:t>Test coverage by unit tests</a:t>
            </a:r>
          </a:p>
          <a:p>
            <a:pPr marL="285750" indent="-285750">
              <a:buFont typeface="Arial" panose="020B0604020202020204" pitchFamily="34" charset="0"/>
              <a:buChar char="•"/>
            </a:pPr>
            <a:r>
              <a:rPr lang="en-US" sz="1600" b="0" dirty="0">
                <a:solidFill>
                  <a:schemeClr val="tx1"/>
                </a:solidFill>
              </a:rPr>
              <a:t>It can be accessed via</a:t>
            </a:r>
          </a:p>
          <a:p>
            <a:pPr marL="741363" lvl="1" indent="-285750">
              <a:buFont typeface="Arial" panose="020B0604020202020204" pitchFamily="34" charset="0"/>
              <a:buChar char="•"/>
            </a:pPr>
            <a:r>
              <a:rPr lang="en-US" sz="1400" b="0" i="0" kern="1200" dirty="0">
                <a:solidFill>
                  <a:schemeClr val="tx1"/>
                </a:solidFill>
                <a:latin typeface="Graphik Regular" panose="020B0503030202060203" pitchFamily="34" charset="77"/>
                <a:ea typeface="Roboto" panose="02000000000000000000" pitchFamily="2" charset="0"/>
                <a:cs typeface="+mn-cs"/>
              </a:rPr>
              <a:t>Measures </a:t>
            </a:r>
            <a:r>
              <a:rPr lang="en-US" sz="1400" dirty="0"/>
              <a:t>tab under Project</a:t>
            </a:r>
            <a:endParaRPr lang="en-US" sz="1400" b="0" i="0" kern="1200" dirty="0">
              <a:solidFill>
                <a:schemeClr val="tx1"/>
              </a:solidFill>
              <a:latin typeface="Graphik Regular" panose="020B0503030202060203" pitchFamily="34" charset="77"/>
              <a:ea typeface="Roboto" panose="02000000000000000000" pitchFamily="2" charset="0"/>
              <a:cs typeface="+mn-cs"/>
            </a:endParaRPr>
          </a:p>
          <a:p>
            <a:pPr marL="741363" lvl="1" indent="-285750">
              <a:buFont typeface="Arial" panose="020B0604020202020204" pitchFamily="34" charset="0"/>
              <a:buChar char="•"/>
            </a:pPr>
            <a:r>
              <a:rPr lang="en-US" sz="1400" b="0" i="0" kern="1200" dirty="0">
                <a:solidFill>
                  <a:schemeClr val="tx1"/>
                </a:solidFill>
                <a:latin typeface="Graphik Regular" panose="020B0503030202060203" pitchFamily="34" charset="77"/>
                <a:ea typeface="Roboto" panose="02000000000000000000" pitchFamily="2" charset="0"/>
                <a:cs typeface="+mn-cs"/>
              </a:rPr>
              <a:t>Code tab under Project</a:t>
            </a:r>
          </a:p>
          <a:p>
            <a:pPr marL="741363" lvl="1" indent="-285750">
              <a:buFont typeface="Arial" panose="020B0604020202020204" pitchFamily="34" charset="0"/>
              <a:buChar char="•"/>
            </a:pPr>
            <a:r>
              <a:rPr lang="en-US" sz="1400" b="0" i="0" kern="1200" dirty="0">
                <a:solidFill>
                  <a:schemeClr val="tx1"/>
                </a:solidFill>
                <a:latin typeface="Graphik Regular" panose="020B0503030202060203" pitchFamily="34" charset="77"/>
                <a:ea typeface="Roboto" panose="02000000000000000000" pitchFamily="2" charset="0"/>
                <a:cs typeface="+mn-cs"/>
              </a:rPr>
              <a:t>Issues </a:t>
            </a:r>
            <a:r>
              <a:rPr lang="en-US" sz="1400" dirty="0"/>
              <a:t>tab under Project</a:t>
            </a:r>
            <a:endParaRPr lang="en-US" sz="1400" b="0" i="0" kern="1200" dirty="0">
              <a:solidFill>
                <a:schemeClr val="tx1"/>
              </a:solidFill>
              <a:latin typeface="Graphik Regular" panose="020B0503030202060203" pitchFamily="34" charset="77"/>
              <a:ea typeface="Roboto" panose="02000000000000000000" pitchFamily="2" charset="0"/>
              <a:cs typeface="+mn-cs"/>
            </a:endParaRPr>
          </a:p>
          <a:p>
            <a:pPr marL="741363" lvl="1" indent="-285750">
              <a:buFont typeface="Arial" panose="020B0604020202020204" pitchFamily="34" charset="0"/>
              <a:buChar char="•"/>
            </a:pPr>
            <a:r>
              <a:rPr lang="en-US" sz="1400" b="0" i="0" kern="1200" dirty="0">
                <a:solidFill>
                  <a:schemeClr val="tx1"/>
                </a:solidFill>
                <a:latin typeface="Graphik Regular" panose="020B0503030202060203" pitchFamily="34" charset="77"/>
                <a:ea typeface="Roboto" panose="02000000000000000000" pitchFamily="2" charset="0"/>
                <a:cs typeface="+mn-cs"/>
              </a:rPr>
              <a:t>search utility at the top-right</a:t>
            </a:r>
          </a:p>
          <a:p>
            <a:pPr marL="285750" indent="-285750" algn="just">
              <a:buFont typeface="Arial" panose="020B0604020202020204" pitchFamily="34" charset="0"/>
              <a:buChar char="•"/>
            </a:pPr>
            <a:endParaRPr lang="en-US" sz="1200" b="0" dirty="0">
              <a:solidFill>
                <a:schemeClr val="tx1"/>
              </a:solidFill>
            </a:endParaRPr>
          </a:p>
        </p:txBody>
      </p:sp>
      <p:sp>
        <p:nvSpPr>
          <p:cNvPr id="4" name="Slide Number Placeholder 3"/>
          <p:cNvSpPr>
            <a:spLocks noGrp="1"/>
          </p:cNvSpPr>
          <p:nvPr>
            <p:ph type="sldNum" sz="quarter" idx="5"/>
          </p:nvPr>
        </p:nvSpPr>
        <p:spPr/>
        <p:txBody>
          <a:bodyPr/>
          <a:lstStyle/>
          <a:p>
            <a:fld id="{A44168C7-CDE6-B24B-B7C6-F8E72CFBA85A}" type="slidenum">
              <a:rPr lang="it-IT" smtClean="0"/>
              <a:t>45</a:t>
            </a:fld>
            <a:endParaRPr lang="it-IT"/>
          </a:p>
        </p:txBody>
      </p:sp>
    </p:spTree>
    <p:extLst>
      <p:ext uri="{BB962C8B-B14F-4D97-AF65-F5344CB8AC3E}">
        <p14:creationId xmlns:p14="http://schemas.microsoft.com/office/powerpoint/2010/main" val="371458192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latin typeface="Graphik" panose="020B0503030202060203" pitchFamily="34" charset="0"/>
                <a:cs typeface="Arial" panose="020B0604020202020204" pitchFamily="34" charset="0"/>
              </a:rPr>
              <a:t>Around 1500 rules are available in default quality profile “Sonar way”. These rules can be seen with filter on Language or Type or Severity.</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latin typeface="Graphik" panose="020B0503030202060203" pitchFamily="34" charset="0"/>
                <a:cs typeface="Arial" panose="020B0604020202020204" pitchFamily="34" charset="0"/>
              </a:rPr>
              <a:t>Admin can update the severity, add new rule or update existing rule as per need by project source code.</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latin typeface="Graphik" panose="020B0503030202060203" pitchFamily="34" charset="0"/>
              <a:cs typeface="Arial" panose="020B0604020202020204" pitchFamily="34" charset="0"/>
            </a:endParaRPr>
          </a:p>
          <a:p>
            <a:r>
              <a:rPr lang="en-US" sz="2400" b="0" dirty="0"/>
              <a:t>In SonarQube, analyzers contribute rules which are executed on source code to generate issues. There are four types of rules:</a:t>
            </a:r>
          </a:p>
          <a:p>
            <a:pPr marL="628644" lvl="1" indent="-342900"/>
            <a:r>
              <a:rPr lang="en-US" sz="2400" b="0" dirty="0"/>
              <a:t>- Code Smell (Maintainability domain)</a:t>
            </a:r>
          </a:p>
          <a:p>
            <a:pPr marL="628644" lvl="1" indent="-342900"/>
            <a:r>
              <a:rPr lang="en-US" sz="2400" b="0" dirty="0"/>
              <a:t>- Bug (Reliability domain)</a:t>
            </a:r>
          </a:p>
          <a:p>
            <a:pPr marL="628644" lvl="1" indent="-342900"/>
            <a:r>
              <a:rPr lang="en-US" sz="2400" b="0" dirty="0"/>
              <a:t>- Vulnerability (Security domain)</a:t>
            </a:r>
          </a:p>
          <a:p>
            <a:pPr marL="628644" lvl="1" indent="-342900"/>
            <a:r>
              <a:rPr lang="en-US" sz="2400" b="0" dirty="0"/>
              <a:t>- Security Hotspot (Security domain)</a:t>
            </a:r>
          </a:p>
          <a:p>
            <a:pPr marL="628644" lvl="1" indent="-342900"/>
            <a:endParaRPr lang="en-US" sz="2400" b="0" dirty="0"/>
          </a:p>
          <a:p>
            <a:pPr marL="342900" indent="-342900">
              <a:buFont typeface="Arial" panose="020B0604020202020204" pitchFamily="34" charset="0"/>
              <a:buChar char="•"/>
            </a:pPr>
            <a:r>
              <a:rPr lang="en-US" b="0" dirty="0"/>
              <a:t>For Code Smells and Bugs, zero false-positives are expected. At least this is the target so that developers don't have to wonder if a fix is required.</a:t>
            </a:r>
          </a:p>
          <a:p>
            <a:pPr marL="342900" indent="-342900">
              <a:buFont typeface="Arial" panose="020B0604020202020204" pitchFamily="34" charset="0"/>
              <a:buChar char="•"/>
            </a:pPr>
            <a:r>
              <a:rPr lang="en-US" b="0" dirty="0"/>
              <a:t>For Vulnerabilities, the target is to have more than 80% of issues be true-positives.</a:t>
            </a:r>
          </a:p>
          <a:p>
            <a:pPr marL="342900" indent="-342900">
              <a:buFont typeface="Arial" panose="020B0604020202020204" pitchFamily="34" charset="0"/>
              <a:buChar char="•"/>
            </a:pPr>
            <a:r>
              <a:rPr lang="en-US" b="0" dirty="0"/>
              <a:t>Security Hotspot rules draw attention to code that is security-sensitive. It is expected that more than 80% of the issues will be quickly resolved as "Reviewed" after review by a developer.</a:t>
            </a:r>
          </a:p>
          <a:p>
            <a:pPr marL="342900" indent="-342900">
              <a:buFont typeface="Arial" panose="020B0604020202020204" pitchFamily="34" charset="0"/>
              <a:buChar char="•"/>
            </a:pPr>
            <a:r>
              <a:rPr lang="en-US" b="0" dirty="0"/>
              <a:t>The Rules page is the entry point where you can discover all the existing rules or create new ones based on provided templates.</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sz="2000" dirty="0">
              <a:latin typeface="Graphik" panose="020B0503030202060203" pitchFamily="34" charset="0"/>
              <a:cs typeface="Arial" panose="020B0604020202020204" pitchFamily="34" charset="0"/>
            </a:endParaRPr>
          </a:p>
        </p:txBody>
      </p:sp>
      <p:sp>
        <p:nvSpPr>
          <p:cNvPr id="4" name="Slide Number Placeholder 3"/>
          <p:cNvSpPr>
            <a:spLocks noGrp="1"/>
          </p:cNvSpPr>
          <p:nvPr>
            <p:ph type="sldNum" sz="quarter" idx="5"/>
          </p:nvPr>
        </p:nvSpPr>
        <p:spPr/>
        <p:txBody>
          <a:bodyPr/>
          <a:lstStyle/>
          <a:p>
            <a:fld id="{A44168C7-CDE6-B24B-B7C6-F8E72CFBA85A}" type="slidenum">
              <a:rPr lang="it-IT" smtClean="0"/>
              <a:t>47</a:t>
            </a:fld>
            <a:endParaRPr lang="it-IT"/>
          </a:p>
        </p:txBody>
      </p:sp>
    </p:spTree>
    <p:extLst>
      <p:ext uri="{BB962C8B-B14F-4D97-AF65-F5344CB8AC3E}">
        <p14:creationId xmlns:p14="http://schemas.microsoft.com/office/powerpoint/2010/main" val="337639160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r>
              <a:rPr lang="en-US" sz="2000" b="0" dirty="0">
                <a:solidFill>
                  <a:schemeClr val="tx1"/>
                </a:solidFill>
              </a:rPr>
              <a:t>Quality Profiles are collections of rules to apply during the analysis of project source code.</a:t>
            </a:r>
          </a:p>
          <a:p>
            <a:pPr marL="285750" indent="-285750">
              <a:buFont typeface="Arial" panose="020B0604020202020204" pitchFamily="34" charset="0"/>
              <a:buChar char="•"/>
            </a:pPr>
            <a:r>
              <a:rPr lang="en-US" sz="2000" b="0" dirty="0">
                <a:solidFill>
                  <a:schemeClr val="tx1"/>
                </a:solidFill>
              </a:rPr>
              <a:t>For each language there is a default profile. All projects not explicitly assigned to some other profile will be analyzed with the default.</a:t>
            </a:r>
          </a:p>
          <a:p>
            <a:pPr marL="285750" indent="-285750">
              <a:buFont typeface="Arial" panose="020B0604020202020204" pitchFamily="34" charset="0"/>
              <a:buChar char="•"/>
            </a:pPr>
            <a:r>
              <a:rPr lang="en-US" sz="2000" b="0" dirty="0">
                <a:solidFill>
                  <a:schemeClr val="tx1"/>
                </a:solidFill>
              </a:rPr>
              <a:t>Admin can create new profile or restore backed up profile using create button on right side of the page.</a:t>
            </a:r>
          </a:p>
          <a:p>
            <a:pPr marL="285750" indent="-285750">
              <a:buFont typeface="Arial" panose="020B0604020202020204" pitchFamily="34" charset="0"/>
              <a:buChar char="•"/>
            </a:pPr>
            <a:r>
              <a:rPr lang="en-US" sz="2000" b="0" dirty="0">
                <a:solidFill>
                  <a:schemeClr val="tx1"/>
                </a:solidFill>
              </a:rPr>
              <a:t>For multiple languages, respective profiles are activated. Amount of rules configured in that profile can be seen on Quality Profile page.</a:t>
            </a:r>
          </a:p>
          <a:p>
            <a:pPr marL="285750" indent="-285750">
              <a:buFont typeface="Arial" panose="020B0604020202020204" pitchFamily="34" charset="0"/>
              <a:buChar char="•"/>
            </a:pPr>
            <a:r>
              <a:rPr lang="en-US" sz="2000" b="0" dirty="0">
                <a:solidFill>
                  <a:schemeClr val="tx1"/>
                </a:solidFill>
              </a:rPr>
              <a:t>Developer or admin can compare the profile with other profiles under same language.</a:t>
            </a:r>
          </a:p>
          <a:p>
            <a:pPr marL="285750" indent="-285750">
              <a:buFont typeface="Arial" panose="020B0604020202020204" pitchFamily="34" charset="0"/>
              <a:buChar char="•"/>
            </a:pPr>
            <a:r>
              <a:rPr lang="en-US" sz="2000" b="0" dirty="0">
                <a:solidFill>
                  <a:schemeClr val="tx1"/>
                </a:solidFill>
              </a:rPr>
              <a:t>Admin can mark other profile as default for the respective language.</a:t>
            </a:r>
          </a:p>
        </p:txBody>
      </p:sp>
      <p:sp>
        <p:nvSpPr>
          <p:cNvPr id="4" name="Slide Number Placeholder 3"/>
          <p:cNvSpPr>
            <a:spLocks noGrp="1"/>
          </p:cNvSpPr>
          <p:nvPr>
            <p:ph type="sldNum" sz="quarter" idx="5"/>
          </p:nvPr>
        </p:nvSpPr>
        <p:spPr/>
        <p:txBody>
          <a:bodyPr/>
          <a:lstStyle/>
          <a:p>
            <a:fld id="{A44168C7-CDE6-B24B-B7C6-F8E72CFBA85A}" type="slidenum">
              <a:rPr lang="it-IT" smtClean="0"/>
              <a:t>48</a:t>
            </a:fld>
            <a:endParaRPr lang="it-IT"/>
          </a:p>
        </p:txBody>
      </p:sp>
    </p:spTree>
    <p:extLst>
      <p:ext uri="{BB962C8B-B14F-4D97-AF65-F5344CB8AC3E}">
        <p14:creationId xmlns:p14="http://schemas.microsoft.com/office/powerpoint/2010/main" val="231883757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latin typeface="Graphik" panose="020B0503030202060203" pitchFamily="34" charset="0"/>
                <a:cs typeface="Arial" panose="020B0604020202020204" pitchFamily="34" charset="0"/>
              </a:rPr>
              <a:t>While running an analysis, SonarQube raises an issue every time a piece of code breaks a coding rule. The set of coding rules is defined through the associated quality profile for each language in the project.</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latin typeface="Graphik" panose="020B0503030202060203" pitchFamily="34" charset="0"/>
              <a:cs typeface="Arial" panose="020B0604020202020204" pitchFamily="34" charset="0"/>
            </a:endParaRPr>
          </a:p>
          <a:p>
            <a:pPr>
              <a:lnSpc>
                <a:spcPct val="150000"/>
              </a:lnSpc>
            </a:pPr>
            <a:r>
              <a:rPr lang="en-US" sz="2000" dirty="0">
                <a:solidFill>
                  <a:schemeClr val="bg1"/>
                </a:solidFill>
              </a:rPr>
              <a:t>There are three types of issues:</a:t>
            </a:r>
          </a:p>
          <a:p>
            <a:pPr marL="914400" lvl="1" indent="-457200">
              <a:lnSpc>
                <a:spcPct val="150000"/>
              </a:lnSpc>
              <a:buFont typeface="+mj-lt"/>
              <a:buAutoNum type="arabicPeriod"/>
            </a:pPr>
            <a:r>
              <a:rPr lang="en-US" sz="2000" b="1" dirty="0">
                <a:solidFill>
                  <a:schemeClr val="bg1"/>
                </a:solidFill>
              </a:rPr>
              <a:t>Bug</a:t>
            </a:r>
            <a:r>
              <a:rPr lang="en-US" sz="2000" dirty="0">
                <a:solidFill>
                  <a:schemeClr val="bg1"/>
                </a:solidFill>
              </a:rPr>
              <a:t> – A coding error that will break your code and needs to be fixed immediately.</a:t>
            </a:r>
          </a:p>
          <a:p>
            <a:pPr marL="914400" lvl="1" indent="-457200">
              <a:lnSpc>
                <a:spcPct val="150000"/>
              </a:lnSpc>
              <a:buFont typeface="+mj-lt"/>
              <a:buAutoNum type="arabicPeriod"/>
            </a:pPr>
            <a:r>
              <a:rPr lang="en-US" sz="2000" b="1" dirty="0">
                <a:solidFill>
                  <a:schemeClr val="bg1"/>
                </a:solidFill>
              </a:rPr>
              <a:t>Vulnerability</a:t>
            </a:r>
            <a:r>
              <a:rPr lang="en-US" sz="2000" dirty="0">
                <a:solidFill>
                  <a:schemeClr val="bg1"/>
                </a:solidFill>
              </a:rPr>
              <a:t> – A point in your code that's open to attack.</a:t>
            </a:r>
          </a:p>
          <a:p>
            <a:pPr marL="914400" lvl="1" indent="-457200">
              <a:lnSpc>
                <a:spcPct val="150000"/>
              </a:lnSpc>
              <a:buFont typeface="+mj-lt"/>
              <a:buAutoNum type="arabicPeriod"/>
            </a:pPr>
            <a:r>
              <a:rPr lang="en-US" sz="2000" b="1" dirty="0" err="1">
                <a:solidFill>
                  <a:schemeClr val="bg1"/>
                </a:solidFill>
              </a:rPr>
              <a:t>Codesmell</a:t>
            </a:r>
            <a:r>
              <a:rPr lang="en-US" sz="2000" dirty="0">
                <a:solidFill>
                  <a:schemeClr val="bg1"/>
                </a:solidFill>
              </a:rPr>
              <a:t> – A maintainability issue that makes your code confusing and difficult to maintain.</a:t>
            </a:r>
          </a:p>
        </p:txBody>
      </p:sp>
      <p:sp>
        <p:nvSpPr>
          <p:cNvPr id="4" name="Slide Number Placeholder 3"/>
          <p:cNvSpPr>
            <a:spLocks noGrp="1"/>
          </p:cNvSpPr>
          <p:nvPr>
            <p:ph type="sldNum" sz="quarter" idx="5"/>
          </p:nvPr>
        </p:nvSpPr>
        <p:spPr/>
        <p:txBody>
          <a:bodyPr/>
          <a:lstStyle/>
          <a:p>
            <a:fld id="{A44168C7-CDE6-B24B-B7C6-F8E72CFBA85A}" type="slidenum">
              <a:rPr lang="it-IT" smtClean="0"/>
              <a:t>49</a:t>
            </a:fld>
            <a:endParaRPr lang="it-IT"/>
          </a:p>
        </p:txBody>
      </p:sp>
    </p:spTree>
    <p:extLst>
      <p:ext uri="{BB962C8B-B14F-4D97-AF65-F5344CB8AC3E}">
        <p14:creationId xmlns:p14="http://schemas.microsoft.com/office/powerpoint/2010/main" val="260651184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2000" dirty="0">
                <a:solidFill>
                  <a:schemeClr val="bg1"/>
                </a:solidFill>
              </a:rPr>
              <a:t>When source code is analyzed using SonarQube, it raises issues for line which breaks the configured rules. The rules are configured under quality profiles available for the project.</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sz="2000" dirty="0">
              <a:solidFill>
                <a:schemeClr val="bg1"/>
              </a:solidFill>
            </a:endParaRPr>
          </a:p>
        </p:txBody>
      </p:sp>
      <p:sp>
        <p:nvSpPr>
          <p:cNvPr id="4" name="Slide Number Placeholder 3"/>
          <p:cNvSpPr>
            <a:spLocks noGrp="1"/>
          </p:cNvSpPr>
          <p:nvPr>
            <p:ph type="sldNum" sz="quarter" idx="5"/>
          </p:nvPr>
        </p:nvSpPr>
        <p:spPr/>
        <p:txBody>
          <a:bodyPr/>
          <a:lstStyle/>
          <a:p>
            <a:fld id="{A44168C7-CDE6-B24B-B7C6-F8E72CFBA85A}" type="slidenum">
              <a:rPr lang="it-IT" smtClean="0"/>
              <a:t>50</a:t>
            </a:fld>
            <a:endParaRPr lang="it-IT"/>
          </a:p>
        </p:txBody>
      </p:sp>
    </p:spTree>
    <p:extLst>
      <p:ext uri="{BB962C8B-B14F-4D97-AF65-F5344CB8AC3E}">
        <p14:creationId xmlns:p14="http://schemas.microsoft.com/office/powerpoint/2010/main" val="32415414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a:pPr>
            <a:r>
              <a:rPr lang="en-HK" sz="1200" kern="120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In short, we’re not trying to create a bug-free environment, instead we embrace them and trying to establish a way that we can find and fix them in a timely manner. </a:t>
            </a:r>
          </a:p>
          <a:p>
            <a:endParaRPr lang="en-US"/>
          </a:p>
          <a:p>
            <a:endParaRPr lang="en-US"/>
          </a:p>
        </p:txBody>
      </p:sp>
      <p:sp>
        <p:nvSpPr>
          <p:cNvPr id="4" name="Slide Number Placeholder 3"/>
          <p:cNvSpPr>
            <a:spLocks noGrp="1"/>
          </p:cNvSpPr>
          <p:nvPr>
            <p:ph type="sldNum" sz="quarter" idx="5"/>
          </p:nvPr>
        </p:nvSpPr>
        <p:spPr/>
        <p:txBody>
          <a:bodyPr/>
          <a:lstStyle/>
          <a:p>
            <a:fld id="{A44168C7-CDE6-B24B-B7C6-F8E72CFBA85A}" type="slidenum">
              <a:rPr lang="it-IT" smtClean="0"/>
              <a:t>7</a:t>
            </a:fld>
            <a:endParaRPr lang="it-IT"/>
          </a:p>
        </p:txBody>
      </p:sp>
    </p:spTree>
    <p:extLst>
      <p:ext uri="{BB962C8B-B14F-4D97-AF65-F5344CB8AC3E}">
        <p14:creationId xmlns:p14="http://schemas.microsoft.com/office/powerpoint/2010/main" val="406704496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i="0" kern="1200" dirty="0">
                <a:solidFill>
                  <a:schemeClr val="bg1"/>
                </a:solidFill>
                <a:latin typeface="Graphik Regular" panose="020B0503030202060203" pitchFamily="34" charset="77"/>
                <a:ea typeface="Roboto" panose="02000000000000000000" pitchFamily="2" charset="0"/>
                <a:cs typeface="Arial" panose="020B0604020202020204" pitchFamily="34" charset="0"/>
              </a:rPr>
              <a:t>After creation, issues flow through a lifecycle, taking one of these five possible statuses.</a:t>
            </a:r>
          </a:p>
        </p:txBody>
      </p:sp>
      <p:sp>
        <p:nvSpPr>
          <p:cNvPr id="4" name="Slide Number Placeholder 3"/>
          <p:cNvSpPr>
            <a:spLocks noGrp="1"/>
          </p:cNvSpPr>
          <p:nvPr>
            <p:ph type="sldNum" sz="quarter" idx="5"/>
          </p:nvPr>
        </p:nvSpPr>
        <p:spPr/>
        <p:txBody>
          <a:bodyPr/>
          <a:lstStyle/>
          <a:p>
            <a:fld id="{A44168C7-CDE6-B24B-B7C6-F8E72CFBA85A}" type="slidenum">
              <a:rPr lang="it-IT" smtClean="0"/>
              <a:t>51</a:t>
            </a:fld>
            <a:endParaRPr lang="it-IT"/>
          </a:p>
        </p:txBody>
      </p:sp>
    </p:spTree>
    <p:extLst>
      <p:ext uri="{BB962C8B-B14F-4D97-AF65-F5344CB8AC3E}">
        <p14:creationId xmlns:p14="http://schemas.microsoft.com/office/powerpoint/2010/main" val="198773744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i="0" kern="1200" dirty="0">
                <a:solidFill>
                  <a:schemeClr val="bg1"/>
                </a:solidFill>
                <a:latin typeface="Graphik Regular" panose="020B0503030202060203" pitchFamily="34" charset="77"/>
                <a:ea typeface="Roboto" panose="02000000000000000000" pitchFamily="2" charset="0"/>
                <a:cs typeface="Arial" panose="020B0604020202020204" pitchFamily="34" charset="0"/>
              </a:rPr>
              <a:t>After creation, issues flow through a lifecycle, taking one of these five possible statuses.</a:t>
            </a:r>
          </a:p>
        </p:txBody>
      </p:sp>
      <p:sp>
        <p:nvSpPr>
          <p:cNvPr id="4" name="Slide Number Placeholder 3"/>
          <p:cNvSpPr>
            <a:spLocks noGrp="1"/>
          </p:cNvSpPr>
          <p:nvPr>
            <p:ph type="sldNum" sz="quarter" idx="5"/>
          </p:nvPr>
        </p:nvSpPr>
        <p:spPr/>
        <p:txBody>
          <a:bodyPr/>
          <a:lstStyle/>
          <a:p>
            <a:fld id="{A44168C7-CDE6-B24B-B7C6-F8E72CFBA85A}" type="slidenum">
              <a:rPr lang="it-IT" smtClean="0"/>
              <a:t>52</a:t>
            </a:fld>
            <a:endParaRPr lang="it-IT"/>
          </a:p>
        </p:txBody>
      </p:sp>
    </p:spTree>
    <p:extLst>
      <p:ext uri="{BB962C8B-B14F-4D97-AF65-F5344CB8AC3E}">
        <p14:creationId xmlns:p14="http://schemas.microsoft.com/office/powerpoint/2010/main" val="114636796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i="0" kern="1200" dirty="0">
                <a:solidFill>
                  <a:schemeClr val="bg1"/>
                </a:solidFill>
                <a:latin typeface="Graphik Regular" panose="020B0503030202060203" pitchFamily="34" charset="77"/>
                <a:ea typeface="Roboto" panose="02000000000000000000" pitchFamily="2" charset="0"/>
                <a:cs typeface="Arial" panose="020B0604020202020204" pitchFamily="34" charset="0"/>
              </a:rPr>
              <a:t>After creation, issues flow through a lifecycle, taking one of these five possible statuses.</a:t>
            </a:r>
          </a:p>
        </p:txBody>
      </p:sp>
      <p:sp>
        <p:nvSpPr>
          <p:cNvPr id="4" name="Slide Number Placeholder 3"/>
          <p:cNvSpPr>
            <a:spLocks noGrp="1"/>
          </p:cNvSpPr>
          <p:nvPr>
            <p:ph type="sldNum" sz="quarter" idx="5"/>
          </p:nvPr>
        </p:nvSpPr>
        <p:spPr/>
        <p:txBody>
          <a:bodyPr/>
          <a:lstStyle/>
          <a:p>
            <a:fld id="{A44168C7-CDE6-B24B-B7C6-F8E72CFBA85A}" type="slidenum">
              <a:rPr lang="it-IT" smtClean="0"/>
              <a:t>53</a:t>
            </a:fld>
            <a:endParaRPr lang="it-IT"/>
          </a:p>
        </p:txBody>
      </p:sp>
    </p:spTree>
    <p:extLst>
      <p:ext uri="{BB962C8B-B14F-4D97-AF65-F5344CB8AC3E}">
        <p14:creationId xmlns:p14="http://schemas.microsoft.com/office/powerpoint/2010/main" val="206865394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i="0" kern="1200" dirty="0">
                <a:solidFill>
                  <a:schemeClr val="bg1"/>
                </a:solidFill>
                <a:latin typeface="Graphik Regular" panose="020B0503030202060203" pitchFamily="34" charset="77"/>
                <a:ea typeface="Roboto" panose="02000000000000000000" pitchFamily="2" charset="0"/>
                <a:cs typeface="Arial" panose="020B0604020202020204" pitchFamily="34" charset="0"/>
              </a:rPr>
              <a:t>After creation, issues flow through a lifecycle, taking one of these five possible statuses.</a:t>
            </a:r>
          </a:p>
        </p:txBody>
      </p:sp>
      <p:sp>
        <p:nvSpPr>
          <p:cNvPr id="4" name="Slide Number Placeholder 3"/>
          <p:cNvSpPr>
            <a:spLocks noGrp="1"/>
          </p:cNvSpPr>
          <p:nvPr>
            <p:ph type="sldNum" sz="quarter" idx="5"/>
          </p:nvPr>
        </p:nvSpPr>
        <p:spPr/>
        <p:txBody>
          <a:bodyPr/>
          <a:lstStyle/>
          <a:p>
            <a:fld id="{A44168C7-CDE6-B24B-B7C6-F8E72CFBA85A}" type="slidenum">
              <a:rPr lang="it-IT" smtClean="0"/>
              <a:t>54</a:t>
            </a:fld>
            <a:endParaRPr lang="it-IT"/>
          </a:p>
        </p:txBody>
      </p:sp>
    </p:spTree>
    <p:extLst>
      <p:ext uri="{BB962C8B-B14F-4D97-AF65-F5344CB8AC3E}">
        <p14:creationId xmlns:p14="http://schemas.microsoft.com/office/powerpoint/2010/main" val="323260689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i="0" kern="1200" dirty="0">
                <a:solidFill>
                  <a:schemeClr val="bg1"/>
                </a:solidFill>
                <a:latin typeface="Graphik Regular" panose="020B0503030202060203" pitchFamily="34" charset="77"/>
                <a:ea typeface="Roboto" panose="02000000000000000000" pitchFamily="2" charset="0"/>
                <a:cs typeface="Arial" panose="020B0604020202020204" pitchFamily="34" charset="0"/>
              </a:rPr>
              <a:t>After creation, issues flow through a lifecycle, taking one of these five possible statuses.</a:t>
            </a:r>
          </a:p>
        </p:txBody>
      </p:sp>
      <p:sp>
        <p:nvSpPr>
          <p:cNvPr id="4" name="Slide Number Placeholder 3"/>
          <p:cNvSpPr>
            <a:spLocks noGrp="1"/>
          </p:cNvSpPr>
          <p:nvPr>
            <p:ph type="sldNum" sz="quarter" idx="5"/>
          </p:nvPr>
        </p:nvSpPr>
        <p:spPr/>
        <p:txBody>
          <a:bodyPr/>
          <a:lstStyle/>
          <a:p>
            <a:fld id="{A44168C7-CDE6-B24B-B7C6-F8E72CFBA85A}" type="slidenum">
              <a:rPr lang="it-IT" smtClean="0"/>
              <a:t>55</a:t>
            </a:fld>
            <a:endParaRPr lang="it-IT"/>
          </a:p>
        </p:txBody>
      </p:sp>
    </p:spTree>
    <p:extLst>
      <p:ext uri="{BB962C8B-B14F-4D97-AF65-F5344CB8AC3E}">
        <p14:creationId xmlns:p14="http://schemas.microsoft.com/office/powerpoint/2010/main" val="224241628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Enhance Your Workflow – </a:t>
            </a:r>
            <a:r>
              <a:rPr lang="en-US" b="0" dirty="0"/>
              <a:t>It let code quality boost your CI/CD, Non-disruptive code quality checks overlay your workflow and intelligently promote clean builds</a:t>
            </a:r>
          </a:p>
          <a:p>
            <a:endParaRPr lang="en-US" dirty="0"/>
          </a:p>
          <a:p>
            <a:r>
              <a:rPr lang="en-US" dirty="0"/>
              <a:t>Built-in Methodology – </a:t>
            </a:r>
            <a:r>
              <a:rPr lang="en-US" b="0" dirty="0"/>
              <a:t>focus on new code</a:t>
            </a:r>
            <a:endParaRPr lang="en-US" dirty="0"/>
          </a:p>
          <a:p>
            <a:pPr marL="285750" indent="-285750">
              <a:buFont typeface="Arial" panose="020B0604020202020204" pitchFamily="34" charset="0"/>
              <a:buChar char="•"/>
            </a:pPr>
            <a:r>
              <a:rPr lang="en-US" b="0" dirty="0"/>
              <a:t>Overall health</a:t>
            </a:r>
          </a:p>
          <a:p>
            <a:pPr marL="285750" indent="-285750">
              <a:buFont typeface="Arial" panose="020B0604020202020204" pitchFamily="34" charset="0"/>
              <a:buChar char="•"/>
            </a:pPr>
            <a:r>
              <a:rPr lang="en-US" b="0" dirty="0"/>
              <a:t>Focus on the Leak</a:t>
            </a:r>
          </a:p>
          <a:p>
            <a:pPr marL="285750" indent="-285750">
              <a:buFont typeface="Arial" panose="020B0604020202020204" pitchFamily="34" charset="0"/>
              <a:buChar char="•"/>
            </a:pPr>
            <a:r>
              <a:rPr lang="en-US" b="0" dirty="0"/>
              <a:t>Enforce Quality Gate</a:t>
            </a:r>
          </a:p>
          <a:p>
            <a:pPr marL="285750" indent="-285750">
              <a:buFont typeface="Arial" panose="020B0604020202020204" pitchFamily="34" charset="0"/>
              <a:buChar char="•"/>
            </a:pPr>
            <a:r>
              <a:rPr lang="en-US" b="0" dirty="0"/>
              <a:t>Dig into issues</a:t>
            </a:r>
          </a:p>
          <a:p>
            <a:pPr marL="285750" indent="-285750">
              <a:buFont typeface="Arial" panose="020B0604020202020204" pitchFamily="34" charset="0"/>
              <a:buChar char="•"/>
            </a:pPr>
            <a:r>
              <a:rPr lang="en-US" b="0" dirty="0"/>
              <a:t>Highlight hot spots</a:t>
            </a:r>
          </a:p>
          <a:p>
            <a:pPr marL="285750" indent="-285750">
              <a:buFont typeface="Arial" panose="020B0604020202020204" pitchFamily="34" charset="0"/>
              <a:buChar char="•"/>
            </a:pPr>
            <a:r>
              <a:rPr lang="en-US" b="0" dirty="0"/>
              <a:t>Visualize the history of a project</a:t>
            </a:r>
          </a:p>
          <a:p>
            <a:endParaRPr lang="en-US" dirty="0"/>
          </a:p>
          <a:p>
            <a:r>
              <a:rPr lang="en-US" dirty="0"/>
              <a:t>Centralize Quality – </a:t>
            </a:r>
            <a:r>
              <a:rPr lang="en-US" b="0" dirty="0"/>
              <a:t>it offers shared vision of code quality</a:t>
            </a:r>
            <a:endParaRPr lang="en-US" dirty="0"/>
          </a:p>
          <a:p>
            <a:pPr marL="171450" indent="-171450">
              <a:buFont typeface="Arial" panose="020B0604020202020204" pitchFamily="34" charset="0"/>
              <a:buChar char="•"/>
            </a:pPr>
            <a:r>
              <a:rPr lang="en-US" b="0" dirty="0"/>
              <a:t>All projects in one place</a:t>
            </a:r>
          </a:p>
          <a:p>
            <a:pPr marL="171450" indent="-171450">
              <a:buFont typeface="Arial" panose="020B0604020202020204" pitchFamily="34" charset="0"/>
              <a:buChar char="•"/>
            </a:pPr>
            <a:r>
              <a:rPr lang="en-US" b="0" dirty="0"/>
              <a:t>Shared rulesets</a:t>
            </a:r>
          </a:p>
          <a:p>
            <a:pPr marL="171450" indent="-171450">
              <a:buFont typeface="Arial" panose="020B0604020202020204" pitchFamily="34" charset="0"/>
              <a:buChar char="•"/>
            </a:pPr>
            <a:r>
              <a:rPr lang="en-US" b="0" dirty="0"/>
              <a:t>Unified Quality Gate</a:t>
            </a:r>
          </a:p>
          <a:p>
            <a:pPr marL="171450" indent="-171450">
              <a:buFont typeface="Arial" panose="020B0604020202020204" pitchFamily="34" charset="0"/>
              <a:buChar char="•"/>
            </a:pPr>
            <a:r>
              <a:rPr lang="en-US" b="0" dirty="0"/>
              <a:t>Cross projects services</a:t>
            </a:r>
          </a:p>
          <a:p>
            <a:pPr marL="171450" indent="-171450">
              <a:buFont typeface="Arial" panose="020B0604020202020204" pitchFamily="34" charset="0"/>
              <a:buChar char="•"/>
            </a:pPr>
            <a:r>
              <a:rPr lang="en-US" b="0" dirty="0"/>
              <a:t>Risk-based views</a:t>
            </a:r>
          </a:p>
          <a:p>
            <a:pPr marL="171450" indent="-171450">
              <a:buFont typeface="Arial" panose="020B0604020202020204" pitchFamily="34" charset="0"/>
              <a:buChar char="•"/>
            </a:pPr>
            <a:r>
              <a:rPr lang="en-US" b="0" dirty="0"/>
              <a:t>Parallel report processing</a:t>
            </a:r>
          </a:p>
        </p:txBody>
      </p:sp>
      <p:sp>
        <p:nvSpPr>
          <p:cNvPr id="4" name="Slide Number Placeholder 3"/>
          <p:cNvSpPr>
            <a:spLocks noGrp="1"/>
          </p:cNvSpPr>
          <p:nvPr>
            <p:ph type="sldNum" sz="quarter" idx="5"/>
          </p:nvPr>
        </p:nvSpPr>
        <p:spPr/>
        <p:txBody>
          <a:bodyPr/>
          <a:lstStyle/>
          <a:p>
            <a:fld id="{A44168C7-CDE6-B24B-B7C6-F8E72CFBA85A}" type="slidenum">
              <a:rPr lang="it-IT" smtClean="0"/>
              <a:t>58</a:t>
            </a:fld>
            <a:endParaRPr lang="it-IT"/>
          </a:p>
        </p:txBody>
      </p:sp>
    </p:spTree>
    <p:extLst>
      <p:ext uri="{BB962C8B-B14F-4D97-AF65-F5344CB8AC3E}">
        <p14:creationId xmlns:p14="http://schemas.microsoft.com/office/powerpoint/2010/main" val="266204789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a:pPr>
            <a:endParaRPr lang="en-US" sz="1200">
              <a:solidFill>
                <a:schemeClr val="tx1"/>
              </a:solidFill>
            </a:endParaRPr>
          </a:p>
        </p:txBody>
      </p:sp>
      <p:sp>
        <p:nvSpPr>
          <p:cNvPr id="4" name="Slide Number Placeholder 3"/>
          <p:cNvSpPr>
            <a:spLocks noGrp="1"/>
          </p:cNvSpPr>
          <p:nvPr>
            <p:ph type="sldNum" sz="quarter" idx="5"/>
          </p:nvPr>
        </p:nvSpPr>
        <p:spPr/>
        <p:txBody>
          <a:bodyPr/>
          <a:lstStyle/>
          <a:p>
            <a:fld id="{A44168C7-CDE6-B24B-B7C6-F8E72CFBA85A}" type="slidenum">
              <a:rPr lang="it-IT" smtClean="0"/>
              <a:t>61</a:t>
            </a:fld>
            <a:endParaRPr lang="it-IT"/>
          </a:p>
        </p:txBody>
      </p:sp>
    </p:spTree>
    <p:extLst>
      <p:ext uri="{BB962C8B-B14F-4D97-AF65-F5344CB8AC3E}">
        <p14:creationId xmlns:p14="http://schemas.microsoft.com/office/powerpoint/2010/main" val="26012644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a:pPr>
            <a:r>
              <a:rPr lang="en-US" sz="1200">
                <a:solidFill>
                  <a:schemeClr val="bg1"/>
                </a:solidFill>
                <a:latin typeface="Century Gothic" charset="0"/>
                <a:ea typeface="Century Gothic" charset="0"/>
                <a:cs typeface="Century Gothic" charset="0"/>
              </a:rPr>
              <a:t>A standard CI Pipeline provides a </a:t>
            </a:r>
            <a:r>
              <a:rPr lang="en-US" sz="1200">
                <a:solidFill>
                  <a:srgbClr val="FFC000"/>
                </a:solidFill>
                <a:latin typeface="Century Gothic" charset="0"/>
                <a:ea typeface="Century Gothic" charset="0"/>
                <a:cs typeface="Century Gothic" charset="0"/>
              </a:rPr>
              <a:t>common practice </a:t>
            </a:r>
            <a:r>
              <a:rPr lang="en-US" sz="1200">
                <a:solidFill>
                  <a:schemeClr val="bg1"/>
                </a:solidFill>
                <a:latin typeface="Century Gothic" charset="0"/>
                <a:ea typeface="Century Gothic" charset="0"/>
                <a:cs typeface="Century Gothic" charset="0"/>
              </a:rPr>
              <a:t>to standardize and automate the building, testing and scanning process.</a:t>
            </a:r>
          </a:p>
          <a:p>
            <a:pPr marL="0" marR="0" lvl="0" indent="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a:pPr>
            <a:r>
              <a:rPr lang="en-HK" sz="1200" kern="120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Taking Java and </a:t>
            </a:r>
            <a:r>
              <a:rPr lang="en-HK" sz="1200" kern="1200" err="1">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Xcode</a:t>
            </a:r>
            <a:r>
              <a:rPr lang="en-HK" sz="1200" kern="120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 Pipeline as examples, the pipelines cover from reading apps and environment configuration, tools initialisation, app build. Unit testing, packaging, JIRA update, code quality control, libraries scanning, security scanning to notification. </a:t>
            </a:r>
          </a:p>
          <a:p>
            <a:pPr marL="0" marR="0" lvl="0" indent="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a:pPr>
            <a:endParaRPr lang="en-US" sz="1200">
              <a:solidFill>
                <a:schemeClr val="bg1"/>
              </a:solidFill>
              <a:latin typeface="Century Gothic" charset="0"/>
              <a:ea typeface="Century Gothic" charset="0"/>
              <a:cs typeface="Century Gothic" charset="0"/>
            </a:endParaRPr>
          </a:p>
          <a:p>
            <a:endParaRPr lang="en-US"/>
          </a:p>
          <a:p>
            <a:endParaRPr lang="en-US"/>
          </a:p>
        </p:txBody>
      </p:sp>
      <p:sp>
        <p:nvSpPr>
          <p:cNvPr id="4" name="Slide Number Placeholder 3"/>
          <p:cNvSpPr>
            <a:spLocks noGrp="1"/>
          </p:cNvSpPr>
          <p:nvPr>
            <p:ph type="sldNum" sz="quarter" idx="5"/>
          </p:nvPr>
        </p:nvSpPr>
        <p:spPr/>
        <p:txBody>
          <a:bodyPr/>
          <a:lstStyle/>
          <a:p>
            <a:fld id="{A44168C7-CDE6-B24B-B7C6-F8E72CFBA85A}" type="slidenum">
              <a:rPr lang="it-IT" smtClean="0"/>
              <a:t>8</a:t>
            </a:fld>
            <a:endParaRPr lang="it-IT"/>
          </a:p>
        </p:txBody>
      </p:sp>
    </p:spTree>
    <p:extLst>
      <p:ext uri="{BB962C8B-B14F-4D97-AF65-F5344CB8AC3E}">
        <p14:creationId xmlns:p14="http://schemas.microsoft.com/office/powerpoint/2010/main" val="1462567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There can be many pipelines for different projects. </a:t>
            </a:r>
          </a:p>
          <a:p>
            <a:pPr marL="0" marR="0" lvl="0" indent="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a:pPr>
            <a:r>
              <a:rPr lang="en-HK" sz="1200" kern="120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While different types of project may have different testing requirements, building steps &amp; script, and deployment procedures, pipelines can be customised and set to fit the project needs. Taking the diagram as an example, different project pipelines can be set to use different building blocks (process) , and different project can use the same building block (process). </a:t>
            </a:r>
          </a:p>
          <a:p>
            <a:endParaRPr lang="en-US"/>
          </a:p>
          <a:p>
            <a:endParaRPr lang="en-US"/>
          </a:p>
        </p:txBody>
      </p:sp>
      <p:sp>
        <p:nvSpPr>
          <p:cNvPr id="4" name="Slide Number Placeholder 3"/>
          <p:cNvSpPr>
            <a:spLocks noGrp="1"/>
          </p:cNvSpPr>
          <p:nvPr>
            <p:ph type="sldNum" sz="quarter" idx="5"/>
          </p:nvPr>
        </p:nvSpPr>
        <p:spPr/>
        <p:txBody>
          <a:bodyPr/>
          <a:lstStyle/>
          <a:p>
            <a:fld id="{A44168C7-CDE6-B24B-B7C6-F8E72CFBA85A}" type="slidenum">
              <a:rPr lang="it-IT" smtClean="0"/>
              <a:t>9</a:t>
            </a:fld>
            <a:endParaRPr lang="it-IT"/>
          </a:p>
        </p:txBody>
      </p:sp>
    </p:spTree>
    <p:extLst>
      <p:ext uri="{BB962C8B-B14F-4D97-AF65-F5344CB8AC3E}">
        <p14:creationId xmlns:p14="http://schemas.microsoft.com/office/powerpoint/2010/main" val="42290913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HK" sz="1200" kern="120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Git is the most common source control management (SCM) to manage the codes, we use GIT and follows branching strategies to let the developers have a unified development workflow.  </a:t>
            </a:r>
          </a:p>
          <a:p>
            <a:endParaRPr lang="en-HK" sz="1200" kern="120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endParaRPr>
          </a:p>
          <a:p>
            <a:r>
              <a:rPr lang="en-HK" sz="1200" kern="120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Our model has six types of branches: Master, Hotfix, Release, Develop, Feature and Testing. </a:t>
            </a:r>
          </a:p>
          <a:p>
            <a:endParaRPr lang="en-HK" sz="1200" kern="120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endParaRPr>
          </a:p>
          <a:p>
            <a:r>
              <a:rPr lang="en-HK" sz="1200" kern="120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Master and Develop branches are the two main branches to record the history of the product.  </a:t>
            </a:r>
          </a:p>
          <a:p>
            <a:r>
              <a:rPr lang="en-HK" sz="1200" b="1" u="sng" kern="120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Master branch</a:t>
            </a:r>
            <a:endParaRPr lang="en-HK" sz="1200" kern="120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endParaRPr>
          </a:p>
          <a:p>
            <a:r>
              <a:rPr lang="en-HK" sz="1200" kern="120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 Master branch is where we release code into Production</a:t>
            </a:r>
          </a:p>
          <a:p>
            <a:r>
              <a:rPr lang="en-HK" sz="1200" kern="120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 Each commit on the master branch should be tagged</a:t>
            </a:r>
          </a:p>
          <a:p>
            <a:r>
              <a:rPr lang="en-HK" sz="1200" b="1" u="sng" kern="120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Develop Branch</a:t>
            </a:r>
            <a:endParaRPr lang="en-HK" sz="1200" kern="120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endParaRPr>
          </a:p>
          <a:p>
            <a:r>
              <a:rPr lang="en-HK" sz="1200" kern="120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 develop branch is used for integration</a:t>
            </a:r>
          </a:p>
          <a:p>
            <a:r>
              <a:rPr lang="en-HK" sz="1200" kern="120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 develop branch is deployed to Dev and Test environments as part of development and testing processes </a:t>
            </a:r>
          </a:p>
          <a:p>
            <a:r>
              <a:rPr lang="en-HK" sz="1200" kern="120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 develop branch is read-only for most team members; only leads should be able to merge to this branch</a:t>
            </a:r>
          </a:p>
          <a:p>
            <a:r>
              <a:rPr lang="en-HK" sz="1200" b="1" u="sng" kern="120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Feature Branch, where all development effort and most break-fix occurs </a:t>
            </a:r>
            <a:endParaRPr lang="en-HK" sz="1200" kern="120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endParaRPr>
          </a:p>
          <a:p>
            <a:r>
              <a:rPr lang="en-HK" sz="1200" kern="120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 New features are created on Feature branches that branch from develop</a:t>
            </a:r>
          </a:p>
          <a:p>
            <a:r>
              <a:rPr lang="en-HK" sz="1200" kern="120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 Feature branches can incorporate new functionality (User Stories) or defect fixes (Bugs)</a:t>
            </a:r>
          </a:p>
          <a:p>
            <a:r>
              <a:rPr lang="en-HK" sz="1200" kern="120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 Feature branches should merge changes from develop at least daily to minimize merge challenges </a:t>
            </a:r>
          </a:p>
          <a:p>
            <a:r>
              <a:rPr lang="en-HK" sz="1200" kern="120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 Once the feature is complete, the branch is merged to develop</a:t>
            </a:r>
          </a:p>
          <a:p>
            <a:r>
              <a:rPr lang="en-HK" sz="1200" kern="120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 Feature branches can be deleted after the final merge to develop</a:t>
            </a:r>
          </a:p>
          <a:p>
            <a:r>
              <a:rPr lang="en-HK" sz="1200" b="1" u="sng" kern="120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Release Branch is used to stabilise a release and allow continued development </a:t>
            </a:r>
            <a:endParaRPr lang="en-HK" sz="1200" kern="120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endParaRPr>
          </a:p>
          <a:p>
            <a:r>
              <a:rPr lang="en-HK" sz="1200" kern="120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 Created as the release date is approaching</a:t>
            </a:r>
          </a:p>
          <a:p>
            <a:r>
              <a:rPr lang="en-HK" sz="1200" kern="120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 No new features are allowed on the release branch; only bug fixes, documentation generation, etc.</a:t>
            </a:r>
          </a:p>
          <a:p>
            <a:r>
              <a:rPr lang="en-HK" sz="1200" kern="120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 Once ready to ship, the release branch is merged into master, tagged with a version number, and merged back into develop</a:t>
            </a:r>
          </a:p>
          <a:p>
            <a:r>
              <a:rPr lang="en-HK" sz="1200" kern="120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 In some cases, release branches may not be used for MVP release to simplify the approach and minimize the need for additional environments. </a:t>
            </a:r>
          </a:p>
          <a:p>
            <a:r>
              <a:rPr lang="en-HK" sz="1200" b="1" u="sng" kern="1200" err="1">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Hotfixe</a:t>
            </a:r>
            <a:r>
              <a:rPr lang="en-HK" sz="1200" b="1" u="sng" kern="120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 Branch is typically used for “emergency” changes to Production</a:t>
            </a:r>
            <a:endParaRPr lang="en-HK" sz="1200" kern="120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endParaRPr>
          </a:p>
          <a:p>
            <a:r>
              <a:rPr lang="en-HK" sz="1200" kern="120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 Used to quickly patch production</a:t>
            </a:r>
          </a:p>
          <a:p>
            <a:r>
              <a:rPr lang="en-HK" sz="1200" kern="120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 When the fix is complete and tested, the branch should be merged into master and tagged, and then merged into develop</a:t>
            </a:r>
          </a:p>
          <a:p>
            <a:r>
              <a:rPr lang="en-HK" sz="1200" b="1" u="sng" kern="120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Testing Snapshot Branch is used for testing</a:t>
            </a:r>
            <a:endParaRPr lang="en-HK" sz="1200" kern="120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endParaRPr>
          </a:p>
          <a:p>
            <a:r>
              <a:rPr lang="en-HK" sz="1200" kern="120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 Created for testing like UAT </a:t>
            </a:r>
          </a:p>
          <a:p>
            <a:r>
              <a:rPr lang="en-HK" sz="1200" kern="120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 It’s a snapshot and shippable version of a product, which is freeze until the testing is completed </a:t>
            </a:r>
          </a:p>
          <a:p>
            <a:endParaRPr lang="en-US"/>
          </a:p>
          <a:p>
            <a:endParaRPr lang="en-US"/>
          </a:p>
        </p:txBody>
      </p:sp>
      <p:sp>
        <p:nvSpPr>
          <p:cNvPr id="4" name="Slide Number Placeholder 3"/>
          <p:cNvSpPr>
            <a:spLocks noGrp="1"/>
          </p:cNvSpPr>
          <p:nvPr>
            <p:ph type="sldNum" sz="quarter" idx="5"/>
          </p:nvPr>
        </p:nvSpPr>
        <p:spPr/>
        <p:txBody>
          <a:bodyPr/>
          <a:lstStyle/>
          <a:p>
            <a:fld id="{A44168C7-CDE6-B24B-B7C6-F8E72CFBA85A}" type="slidenum">
              <a:rPr lang="it-IT" smtClean="0"/>
              <a:t>11</a:t>
            </a:fld>
            <a:endParaRPr lang="it-IT"/>
          </a:p>
        </p:txBody>
      </p:sp>
    </p:spTree>
    <p:extLst>
      <p:ext uri="{BB962C8B-B14F-4D97-AF65-F5344CB8AC3E}">
        <p14:creationId xmlns:p14="http://schemas.microsoft.com/office/powerpoint/2010/main" val="18235021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HK" sz="1200" kern="120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Git is the most common source control management (SCM) to manage the codes, we use GIT and follows branching strategies to let the developers have a unified development workflow.  </a:t>
            </a:r>
          </a:p>
          <a:p>
            <a:endParaRPr lang="en-HK" sz="1200" kern="120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endParaRPr>
          </a:p>
          <a:p>
            <a:r>
              <a:rPr lang="en-HK" sz="1200" kern="120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Our model has six types of branches: Master, Hotfix, Release, Develop, Feature and Testing. </a:t>
            </a:r>
          </a:p>
          <a:p>
            <a:endParaRPr lang="en-HK" sz="1200" kern="120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endParaRPr>
          </a:p>
          <a:p>
            <a:r>
              <a:rPr lang="en-HK" sz="1200" kern="120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Master and Develop branches are the two main branches to record the history of the product.  </a:t>
            </a:r>
          </a:p>
          <a:p>
            <a:r>
              <a:rPr lang="en-HK" sz="1200" b="1" u="sng" kern="120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Master branch</a:t>
            </a:r>
            <a:endParaRPr lang="en-HK" sz="1200" kern="120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endParaRPr>
          </a:p>
          <a:p>
            <a:r>
              <a:rPr lang="en-HK" sz="1200" kern="120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 Master branch is where we release code into Production</a:t>
            </a:r>
          </a:p>
          <a:p>
            <a:r>
              <a:rPr lang="en-HK" sz="1200" kern="120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 Each commit on the master branch should be tagged</a:t>
            </a:r>
          </a:p>
          <a:p>
            <a:r>
              <a:rPr lang="en-HK" sz="1200" b="1" u="sng" kern="120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Develop Branch</a:t>
            </a:r>
            <a:endParaRPr lang="en-HK" sz="1200" kern="120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endParaRPr>
          </a:p>
          <a:p>
            <a:r>
              <a:rPr lang="en-HK" sz="1200" kern="120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 develop branch is used for integration</a:t>
            </a:r>
          </a:p>
          <a:p>
            <a:r>
              <a:rPr lang="en-HK" sz="1200" kern="120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 develop branch is deployed to Dev and Test environments as part of development and testing processes </a:t>
            </a:r>
          </a:p>
          <a:p>
            <a:r>
              <a:rPr lang="en-HK" sz="1200" kern="120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 develop branch is read-only for most team members; only leads should be able to merge to this branch</a:t>
            </a:r>
          </a:p>
          <a:p>
            <a:r>
              <a:rPr lang="en-HK" sz="1200" b="1" u="sng" kern="120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Feature Branch, where all development effort and most break-fix occurs </a:t>
            </a:r>
            <a:endParaRPr lang="en-HK" sz="1200" kern="120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endParaRPr>
          </a:p>
          <a:p>
            <a:r>
              <a:rPr lang="en-HK" sz="1200" kern="120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 New features are created on Feature branches that branch from develop</a:t>
            </a:r>
          </a:p>
          <a:p>
            <a:r>
              <a:rPr lang="en-HK" sz="1200" kern="120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 Feature branches can incorporate new functionality (User Stories) or defect fixes (Bugs)</a:t>
            </a:r>
          </a:p>
          <a:p>
            <a:r>
              <a:rPr lang="en-HK" sz="1200" kern="120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 Feature branches should merge changes from develop at least daily to minimize merge challenges </a:t>
            </a:r>
          </a:p>
          <a:p>
            <a:r>
              <a:rPr lang="en-HK" sz="1200" kern="120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 Once the feature is complete, the branch is merged to develop</a:t>
            </a:r>
          </a:p>
          <a:p>
            <a:r>
              <a:rPr lang="en-HK" sz="1200" kern="120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 Feature branches can be deleted after the final merge to develop</a:t>
            </a:r>
          </a:p>
          <a:p>
            <a:r>
              <a:rPr lang="en-HK" sz="1200" b="1" u="sng" kern="120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Release Branch is used to stabilise a release and allow continued development </a:t>
            </a:r>
            <a:endParaRPr lang="en-HK" sz="1200" kern="120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endParaRPr>
          </a:p>
          <a:p>
            <a:r>
              <a:rPr lang="en-HK" sz="1200" kern="120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 Created as the release date is approaching</a:t>
            </a:r>
          </a:p>
          <a:p>
            <a:r>
              <a:rPr lang="en-HK" sz="1200" kern="120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 No new features are allowed on the release branch; only bug fixes, documentation generation, etc.</a:t>
            </a:r>
          </a:p>
          <a:p>
            <a:r>
              <a:rPr lang="en-HK" sz="1200" kern="120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 Once ready to ship, the release branch is merged into master, tagged with a version number, and merged back into develop</a:t>
            </a:r>
          </a:p>
          <a:p>
            <a:r>
              <a:rPr lang="en-HK" sz="1200" kern="120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 In some cases, release branches may not be used for MVP release to simplify the approach and minimize the need for additional environments. </a:t>
            </a:r>
          </a:p>
          <a:p>
            <a:r>
              <a:rPr lang="en-HK" sz="1200" b="1" u="sng" kern="1200" err="1">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Hotfixe</a:t>
            </a:r>
            <a:r>
              <a:rPr lang="en-HK" sz="1200" b="1" u="sng" kern="120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 Branch is typically used for “emergency” changes to Production</a:t>
            </a:r>
            <a:endParaRPr lang="en-HK" sz="1200" kern="120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endParaRPr>
          </a:p>
          <a:p>
            <a:r>
              <a:rPr lang="en-HK" sz="1200" kern="120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 Used to quickly patch production</a:t>
            </a:r>
          </a:p>
          <a:p>
            <a:r>
              <a:rPr lang="en-HK" sz="1200" kern="120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 When the fix is complete and tested, the branch should be merged into master and tagged, and then merged into develop</a:t>
            </a:r>
          </a:p>
          <a:p>
            <a:r>
              <a:rPr lang="en-HK" sz="1200" b="1" u="sng" kern="120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Testing Snapshot Branch is used for testing</a:t>
            </a:r>
            <a:endParaRPr lang="en-HK" sz="1200" kern="120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endParaRPr>
          </a:p>
          <a:p>
            <a:r>
              <a:rPr lang="en-HK" sz="1200" kern="120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 Created for testing like UAT </a:t>
            </a:r>
          </a:p>
          <a:p>
            <a:r>
              <a:rPr lang="en-HK" sz="1200" kern="120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 It’s a snapshot and shippable version of a product, which is freeze until the testing is completed </a:t>
            </a:r>
          </a:p>
          <a:p>
            <a:endParaRPr lang="en-US"/>
          </a:p>
          <a:p>
            <a:endParaRPr lang="en-US"/>
          </a:p>
        </p:txBody>
      </p:sp>
      <p:sp>
        <p:nvSpPr>
          <p:cNvPr id="4" name="Slide Number Placeholder 3"/>
          <p:cNvSpPr>
            <a:spLocks noGrp="1"/>
          </p:cNvSpPr>
          <p:nvPr>
            <p:ph type="sldNum" sz="quarter" idx="5"/>
          </p:nvPr>
        </p:nvSpPr>
        <p:spPr/>
        <p:txBody>
          <a:bodyPr/>
          <a:lstStyle/>
          <a:p>
            <a:fld id="{A44168C7-CDE6-B24B-B7C6-F8E72CFBA85A}" type="slidenum">
              <a:rPr lang="it-IT" smtClean="0"/>
              <a:t>12</a:t>
            </a:fld>
            <a:endParaRPr lang="it-IT"/>
          </a:p>
        </p:txBody>
      </p:sp>
    </p:spTree>
    <p:extLst>
      <p:ext uri="{BB962C8B-B14F-4D97-AF65-F5344CB8AC3E}">
        <p14:creationId xmlns:p14="http://schemas.microsoft.com/office/powerpoint/2010/main" val="7430832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HK" sz="1200" kern="120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Git is the most common source control management (SCM) to manage the codes, we use GIT and follows branching strategies to let the developers have a unified development workflow.  </a:t>
            </a:r>
          </a:p>
          <a:p>
            <a:endParaRPr lang="en-HK" sz="1200" kern="120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endParaRPr>
          </a:p>
          <a:p>
            <a:r>
              <a:rPr lang="en-HK" sz="1200" kern="120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Our model has six types of branches: Master, Hotfix, Release, Develop, Feature and Testing. </a:t>
            </a:r>
          </a:p>
          <a:p>
            <a:endParaRPr lang="en-HK" sz="1200" kern="120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endParaRPr>
          </a:p>
          <a:p>
            <a:r>
              <a:rPr lang="en-HK" sz="1200" kern="120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Master and Develop branches are the two main branches to record the history of the product.  </a:t>
            </a:r>
          </a:p>
          <a:p>
            <a:r>
              <a:rPr lang="en-HK" sz="1200" b="1" u="sng" kern="120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Master branch</a:t>
            </a:r>
            <a:endParaRPr lang="en-HK" sz="1200" kern="120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endParaRPr>
          </a:p>
          <a:p>
            <a:r>
              <a:rPr lang="en-HK" sz="1200" kern="120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 Master branch is where we release code into Production</a:t>
            </a:r>
          </a:p>
          <a:p>
            <a:r>
              <a:rPr lang="en-HK" sz="1200" kern="120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 Each commit on the master branch should be tagged</a:t>
            </a:r>
          </a:p>
          <a:p>
            <a:r>
              <a:rPr lang="en-HK" sz="1200" b="1" u="sng" kern="120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Develop Branch</a:t>
            </a:r>
            <a:endParaRPr lang="en-HK" sz="1200" kern="120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endParaRPr>
          </a:p>
          <a:p>
            <a:r>
              <a:rPr lang="en-HK" sz="1200" kern="120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 develop branch is used for integration</a:t>
            </a:r>
          </a:p>
          <a:p>
            <a:r>
              <a:rPr lang="en-HK" sz="1200" kern="120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 develop branch is deployed to Dev and Test environments as part of development and testing processes </a:t>
            </a:r>
          </a:p>
          <a:p>
            <a:r>
              <a:rPr lang="en-HK" sz="1200" kern="120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 develop branch is read-only for most team members; only leads should be able to merge to this branch</a:t>
            </a:r>
          </a:p>
          <a:p>
            <a:r>
              <a:rPr lang="en-HK" sz="1200" b="1" u="sng" kern="120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Feature Branch, where all development effort and most break-fix occurs </a:t>
            </a:r>
            <a:endParaRPr lang="en-HK" sz="1200" kern="120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endParaRPr>
          </a:p>
          <a:p>
            <a:r>
              <a:rPr lang="en-HK" sz="1200" kern="120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 New features are created on Feature branches that branch from develop</a:t>
            </a:r>
          </a:p>
          <a:p>
            <a:r>
              <a:rPr lang="en-HK" sz="1200" kern="120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 Feature branches can incorporate new functionality (User Stories) or defect fixes (Bugs)</a:t>
            </a:r>
          </a:p>
          <a:p>
            <a:r>
              <a:rPr lang="en-HK" sz="1200" kern="120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 Feature branches should merge changes from develop at least daily to minimize merge challenges </a:t>
            </a:r>
          </a:p>
          <a:p>
            <a:r>
              <a:rPr lang="en-HK" sz="1200" kern="120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 Once the feature is complete, the branch is merged to develop</a:t>
            </a:r>
          </a:p>
          <a:p>
            <a:r>
              <a:rPr lang="en-HK" sz="1200" kern="120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 Feature branches can be deleted after the final merge to develop</a:t>
            </a:r>
          </a:p>
          <a:p>
            <a:r>
              <a:rPr lang="en-HK" sz="1200" b="1" u="sng" kern="120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Release Branch is used to stabilise a release and allow continued development </a:t>
            </a:r>
            <a:endParaRPr lang="en-HK" sz="1200" kern="120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endParaRPr>
          </a:p>
          <a:p>
            <a:r>
              <a:rPr lang="en-HK" sz="1200" kern="120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 Created as the release date is approaching</a:t>
            </a:r>
          </a:p>
          <a:p>
            <a:r>
              <a:rPr lang="en-HK" sz="1200" kern="120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 No new features are allowed on the release branch; only bug fixes, documentation generation, etc.</a:t>
            </a:r>
          </a:p>
          <a:p>
            <a:r>
              <a:rPr lang="en-HK" sz="1200" kern="120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 Once ready to ship, the release branch is merged into master, tagged with a version number, and merged back into develop</a:t>
            </a:r>
          </a:p>
          <a:p>
            <a:r>
              <a:rPr lang="en-HK" sz="1200" kern="120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 In some cases, release branches may not be used for MVP release to simplify the approach and minimize the need for additional environments. </a:t>
            </a:r>
          </a:p>
          <a:p>
            <a:r>
              <a:rPr lang="en-HK" sz="1200" b="1" u="sng" kern="1200" err="1">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Hotfixe</a:t>
            </a:r>
            <a:r>
              <a:rPr lang="en-HK" sz="1200" b="1" u="sng" kern="120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 Branch is typically used for “emergency” changes to Production</a:t>
            </a:r>
            <a:endParaRPr lang="en-HK" sz="1200" kern="120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endParaRPr>
          </a:p>
          <a:p>
            <a:r>
              <a:rPr lang="en-HK" sz="1200" kern="120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 Used to quickly patch production</a:t>
            </a:r>
          </a:p>
          <a:p>
            <a:r>
              <a:rPr lang="en-HK" sz="1200" kern="120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 When the fix is complete and tested, the branch should be merged into master and tagged, and then merged into develop</a:t>
            </a:r>
          </a:p>
          <a:p>
            <a:r>
              <a:rPr lang="en-HK" sz="1200" b="1" u="sng" kern="120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Testing Snapshot Branch is used for testing</a:t>
            </a:r>
            <a:endParaRPr lang="en-HK" sz="1200" kern="120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endParaRPr>
          </a:p>
          <a:p>
            <a:r>
              <a:rPr lang="en-HK" sz="1200" kern="120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 Created for testing like UAT </a:t>
            </a:r>
          </a:p>
          <a:p>
            <a:r>
              <a:rPr lang="en-HK" sz="1200" kern="120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 It’s a snapshot and shippable version of a product, which is freeze until the testing is completed </a:t>
            </a:r>
          </a:p>
          <a:p>
            <a:endParaRPr lang="en-US"/>
          </a:p>
          <a:p>
            <a:endParaRPr lang="en-US"/>
          </a:p>
        </p:txBody>
      </p:sp>
      <p:sp>
        <p:nvSpPr>
          <p:cNvPr id="4" name="Slide Number Placeholder 3"/>
          <p:cNvSpPr>
            <a:spLocks noGrp="1"/>
          </p:cNvSpPr>
          <p:nvPr>
            <p:ph type="sldNum" sz="quarter" idx="5"/>
          </p:nvPr>
        </p:nvSpPr>
        <p:spPr/>
        <p:txBody>
          <a:bodyPr/>
          <a:lstStyle/>
          <a:p>
            <a:fld id="{A44168C7-CDE6-B24B-B7C6-F8E72CFBA85A}" type="slidenum">
              <a:rPr lang="it-IT" smtClean="0"/>
              <a:t>13</a:t>
            </a:fld>
            <a:endParaRPr lang="it-IT"/>
          </a:p>
        </p:txBody>
      </p:sp>
    </p:spTree>
    <p:extLst>
      <p:ext uri="{BB962C8B-B14F-4D97-AF65-F5344CB8AC3E}">
        <p14:creationId xmlns:p14="http://schemas.microsoft.com/office/powerpoint/2010/main" val="345563428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8" Type="http://schemas.openxmlformats.org/officeDocument/2006/relationships/image" Target="../media/image8.emf"/><Relationship Id="rId3" Type="http://schemas.openxmlformats.org/officeDocument/2006/relationships/image" Target="../media/image2.emf"/><Relationship Id="rId7" Type="http://schemas.openxmlformats.org/officeDocument/2006/relationships/image" Target="../media/image7.emf"/><Relationship Id="rId2" Type="http://schemas.openxmlformats.org/officeDocument/2006/relationships/image" Target="../media/image1.emf"/><Relationship Id="rId1" Type="http://schemas.openxmlformats.org/officeDocument/2006/relationships/slideMaster" Target="../slideMasters/slideMaster1.xml"/><Relationship Id="rId6" Type="http://schemas.openxmlformats.org/officeDocument/2006/relationships/image" Target="../media/image6.emf"/><Relationship Id="rId5" Type="http://schemas.openxmlformats.org/officeDocument/2006/relationships/image" Target="../media/image5.emf"/><Relationship Id="rId10" Type="http://schemas.openxmlformats.org/officeDocument/2006/relationships/image" Target="../media/image10.emf"/><Relationship Id="rId4" Type="http://schemas.openxmlformats.org/officeDocument/2006/relationships/image" Target="../media/image4.emf"/><Relationship Id="rId9" Type="http://schemas.openxmlformats.org/officeDocument/2006/relationships/image" Target="../media/image9.emf"/></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02 White">
    <p:spTree>
      <p:nvGrpSpPr>
        <p:cNvPr id="1" name=""/>
        <p:cNvGrpSpPr/>
        <p:nvPr/>
      </p:nvGrpSpPr>
      <p:grpSpPr>
        <a:xfrm>
          <a:off x="0" y="0"/>
          <a:ext cx="0" cy="0"/>
          <a:chOff x="0" y="0"/>
          <a:chExt cx="0" cy="0"/>
        </a:xfrm>
      </p:grpSpPr>
      <p:sp>
        <p:nvSpPr>
          <p:cNvPr id="2" name="Titolo 1"/>
          <p:cNvSpPr>
            <a:spLocks noGrp="1"/>
          </p:cNvSpPr>
          <p:nvPr>
            <p:ph type="ctrTitle" hasCustomPrompt="1"/>
          </p:nvPr>
        </p:nvSpPr>
        <p:spPr>
          <a:xfrm>
            <a:off x="347300" y="1597818"/>
            <a:ext cx="8386686" cy="973931"/>
          </a:xfrm>
        </p:spPr>
        <p:txBody>
          <a:bodyPr/>
          <a:lstStyle>
            <a:lvl1pPr>
              <a:lnSpc>
                <a:spcPts val="3500"/>
              </a:lnSpc>
              <a:defRPr baseline="0">
                <a:solidFill>
                  <a:schemeClr val="tx2"/>
                </a:solidFill>
              </a:defRPr>
            </a:lvl1pPr>
          </a:lstStyle>
          <a:p>
            <a:r>
              <a:rPr lang="it-IT"/>
              <a:t>Presentation Title</a:t>
            </a:r>
            <a:br>
              <a:rPr lang="it-IT"/>
            </a:br>
            <a:r>
              <a:rPr lang="it-IT" err="1"/>
              <a:t>Arial</a:t>
            </a:r>
            <a:r>
              <a:rPr lang="it-IT"/>
              <a:t> </a:t>
            </a:r>
            <a:r>
              <a:rPr lang="it-IT" err="1"/>
              <a:t>Bold</a:t>
            </a:r>
            <a:r>
              <a:rPr lang="it-IT"/>
              <a:t> 33/35pt</a:t>
            </a:r>
          </a:p>
        </p:txBody>
      </p:sp>
      <p:sp>
        <p:nvSpPr>
          <p:cNvPr id="3" name="Sottotitolo 2"/>
          <p:cNvSpPr>
            <a:spLocks noGrp="1"/>
          </p:cNvSpPr>
          <p:nvPr>
            <p:ph type="subTitle" idx="1" hasCustomPrompt="1"/>
          </p:nvPr>
        </p:nvSpPr>
        <p:spPr>
          <a:xfrm>
            <a:off x="347300" y="2647949"/>
            <a:ext cx="8386686" cy="657225"/>
          </a:xfrm>
        </p:spPr>
        <p:txBody>
          <a:bodyPr lIns="0" tIns="0" rIns="0" bIns="0">
            <a:noAutofit/>
          </a:bodyPr>
          <a:lstStyle>
            <a:lvl1pPr marL="0" indent="0" algn="l">
              <a:lnSpc>
                <a:spcPts val="2400"/>
              </a:lnSpc>
              <a:spcBef>
                <a:spcPts val="0"/>
              </a:spcBef>
              <a:buNone/>
              <a:defRPr sz="2000" baseline="0">
                <a:solidFill>
                  <a:schemeClr val="bg1">
                    <a:lumMod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a:t>Presentation </a:t>
            </a:r>
            <a:r>
              <a:rPr lang="it-IT" err="1"/>
              <a:t>Subtitle</a:t>
            </a:r>
            <a:br>
              <a:rPr lang="it-IT"/>
            </a:br>
            <a:r>
              <a:rPr lang="it-IT" err="1"/>
              <a:t>Arial</a:t>
            </a:r>
            <a:r>
              <a:rPr lang="it-IT"/>
              <a:t> Regular 20/24pt</a:t>
            </a:r>
          </a:p>
        </p:txBody>
      </p:sp>
      <p:sp>
        <p:nvSpPr>
          <p:cNvPr id="4" name="Segnaposto data 3"/>
          <p:cNvSpPr>
            <a:spLocks noGrp="1"/>
          </p:cNvSpPr>
          <p:nvPr>
            <p:ph type="dt" sz="half" idx="10"/>
          </p:nvPr>
        </p:nvSpPr>
        <p:spPr>
          <a:xfrm>
            <a:off x="3679200" y="4844988"/>
            <a:ext cx="799200" cy="85725"/>
          </a:xfrm>
        </p:spPr>
        <p:txBody>
          <a:bodyPr lIns="0" tIns="0" rIns="0" bIns="0" anchor="t" anchorCtr="0"/>
          <a:lstStyle>
            <a:lvl1pPr>
              <a:defRPr sz="700">
                <a:solidFill>
                  <a:schemeClr val="tx2"/>
                </a:solidFill>
              </a:defRPr>
            </a:lvl1pPr>
          </a:lstStyle>
          <a:p>
            <a:r>
              <a:rPr lang="en-US"/>
              <a:t>14 April 2020</a:t>
            </a:r>
            <a:endParaRPr lang="it-IT"/>
          </a:p>
        </p:txBody>
      </p:sp>
      <p:sp>
        <p:nvSpPr>
          <p:cNvPr id="13" name="CasellaDiTesto 12"/>
          <p:cNvSpPr txBox="1"/>
          <p:nvPr userDrawn="1"/>
        </p:nvSpPr>
        <p:spPr>
          <a:xfrm>
            <a:off x="6337920" y="228600"/>
            <a:ext cx="1428323" cy="148936"/>
          </a:xfrm>
          <a:prstGeom prst="rect">
            <a:avLst/>
          </a:prstGeom>
          <a:noFill/>
        </p:spPr>
        <p:txBody>
          <a:bodyPr wrap="square" lIns="0" tIns="0" rIns="0" bIns="0" rtlCol="0">
            <a:noAutofit/>
          </a:bodyPr>
          <a:lstStyle/>
          <a:p>
            <a:r>
              <a:rPr lang="it-IT" sz="1200" b="1" err="1">
                <a:solidFill>
                  <a:schemeClr val="tx2"/>
                </a:solidFill>
              </a:rPr>
              <a:t>Department</a:t>
            </a:r>
            <a:r>
              <a:rPr lang="it-IT" sz="1200" b="1">
                <a:solidFill>
                  <a:schemeClr val="tx2"/>
                </a:solidFill>
              </a:rPr>
              <a:t>:</a:t>
            </a:r>
          </a:p>
        </p:txBody>
      </p:sp>
      <p:sp>
        <p:nvSpPr>
          <p:cNvPr id="14" name="CasellaDiTesto 13"/>
          <p:cNvSpPr txBox="1"/>
          <p:nvPr userDrawn="1"/>
        </p:nvSpPr>
        <p:spPr>
          <a:xfrm>
            <a:off x="6337920" y="714375"/>
            <a:ext cx="1428323" cy="155287"/>
          </a:xfrm>
          <a:prstGeom prst="rect">
            <a:avLst/>
          </a:prstGeom>
          <a:noFill/>
        </p:spPr>
        <p:txBody>
          <a:bodyPr wrap="square" lIns="0" tIns="0" rIns="0" bIns="0" rtlCol="0">
            <a:noAutofit/>
          </a:bodyPr>
          <a:lstStyle/>
          <a:p>
            <a:r>
              <a:rPr lang="it-IT" sz="1200" b="1">
                <a:solidFill>
                  <a:schemeClr val="tx2"/>
                </a:solidFill>
              </a:rPr>
              <a:t>Country:</a:t>
            </a:r>
          </a:p>
        </p:txBody>
      </p:sp>
      <p:sp>
        <p:nvSpPr>
          <p:cNvPr id="15" name="Segnaposto testo 3"/>
          <p:cNvSpPr>
            <a:spLocks noGrp="1"/>
          </p:cNvSpPr>
          <p:nvPr>
            <p:ph type="body" sz="quarter" idx="11" hasCustomPrompt="1"/>
          </p:nvPr>
        </p:nvSpPr>
        <p:spPr>
          <a:xfrm>
            <a:off x="6338689" y="430934"/>
            <a:ext cx="2387600" cy="266700"/>
          </a:xfrm>
        </p:spPr>
        <p:txBody>
          <a:bodyPr vert="horz" lIns="0" tIns="0" rIns="0" bIns="0" rtlCol="0" anchor="ctr">
            <a:noAutofit/>
          </a:bodyPr>
          <a:lstStyle>
            <a:lvl1pPr>
              <a:defRPr lang="it-IT" sz="1200" baseline="0" dirty="0" smtClean="0">
                <a:solidFill>
                  <a:schemeClr val="bg1">
                    <a:lumMod val="50000"/>
                  </a:schemeClr>
                </a:solidFill>
              </a:defRPr>
            </a:lvl1pPr>
          </a:lstStyle>
          <a:p>
            <a:pPr marR="0" lvl="0" fontAlgn="auto">
              <a:spcAft>
                <a:spcPts val="0"/>
              </a:spcAft>
              <a:buClrTx/>
              <a:buSzTx/>
              <a:tabLst/>
            </a:pPr>
            <a:r>
              <a:rPr lang="it-IT" err="1"/>
              <a:t>Insert</a:t>
            </a:r>
            <a:r>
              <a:rPr lang="it-IT"/>
              <a:t> </a:t>
            </a:r>
            <a:r>
              <a:rPr lang="it-IT" err="1"/>
              <a:t>Department</a:t>
            </a:r>
            <a:r>
              <a:rPr lang="it-IT"/>
              <a:t> </a:t>
            </a:r>
            <a:r>
              <a:rPr lang="it-IT" err="1"/>
              <a:t>Name</a:t>
            </a:r>
            <a:endParaRPr lang="it-IT"/>
          </a:p>
        </p:txBody>
      </p:sp>
      <p:sp>
        <p:nvSpPr>
          <p:cNvPr id="16" name="Segnaposto testo 3"/>
          <p:cNvSpPr>
            <a:spLocks noGrp="1"/>
          </p:cNvSpPr>
          <p:nvPr>
            <p:ph type="body" sz="quarter" idx="12" hasCustomPrompt="1"/>
          </p:nvPr>
        </p:nvSpPr>
        <p:spPr>
          <a:xfrm>
            <a:off x="6338689" y="917288"/>
            <a:ext cx="2387600" cy="266700"/>
          </a:xfrm>
        </p:spPr>
        <p:txBody>
          <a:bodyPr vert="horz" lIns="0" tIns="0" rIns="0" bIns="0" rtlCol="0" anchor="ctr">
            <a:noAutofit/>
          </a:bodyPr>
          <a:lstStyle>
            <a:lvl1pPr>
              <a:defRPr lang="it-IT" sz="1200" baseline="0" dirty="0" smtClean="0">
                <a:solidFill>
                  <a:schemeClr val="bg1">
                    <a:lumMod val="50000"/>
                  </a:schemeClr>
                </a:solidFill>
              </a:defRPr>
            </a:lvl1pPr>
          </a:lstStyle>
          <a:p>
            <a:pPr marR="0" lvl="0" fontAlgn="auto">
              <a:spcAft>
                <a:spcPts val="0"/>
              </a:spcAft>
              <a:buClrTx/>
              <a:buSzTx/>
              <a:tabLst/>
            </a:pPr>
            <a:r>
              <a:rPr lang="it-IT" err="1"/>
              <a:t>Insesdasrt</a:t>
            </a:r>
            <a:r>
              <a:rPr lang="it-IT"/>
              <a:t> Country </a:t>
            </a:r>
            <a:r>
              <a:rPr lang="it-IT" err="1"/>
              <a:t>Name</a:t>
            </a:r>
            <a:endParaRPr lang="it-IT"/>
          </a:p>
        </p:txBody>
      </p:sp>
      <p:pic>
        <p:nvPicPr>
          <p:cNvPr id="18" name="Picture 17"/>
          <p:cNvPicPr>
            <a:picLocks noChangeAspect="1"/>
          </p:cNvPicPr>
          <p:nvPr userDrawn="1"/>
        </p:nvPicPr>
        <p:blipFill rotWithShape="1">
          <a:blip r:embed="rId2"/>
          <a:srcRect r="21050"/>
          <a:stretch/>
        </p:blipFill>
        <p:spPr>
          <a:xfrm>
            <a:off x="1" y="0"/>
            <a:ext cx="200533" cy="5143500"/>
          </a:xfrm>
          <a:prstGeom prst="rect">
            <a:avLst/>
          </a:prstGeom>
        </p:spPr>
      </p:pic>
      <p:pic>
        <p:nvPicPr>
          <p:cNvPr id="11" name="Immagine 11"/>
          <p:cNvPicPr>
            <a:picLocks noChangeAspect="1"/>
          </p:cNvPicPr>
          <p:nvPr userDrawn="1"/>
        </p:nvPicPr>
        <p:blipFill>
          <a:blip r:embed="rId3"/>
          <a:stretch>
            <a:fillRect/>
          </a:stretch>
        </p:blipFill>
        <p:spPr>
          <a:xfrm>
            <a:off x="347300" y="287166"/>
            <a:ext cx="864000" cy="703434"/>
          </a:xfrm>
          <a:prstGeom prst="rect">
            <a:avLst/>
          </a:prstGeom>
        </p:spPr>
      </p:pic>
    </p:spTree>
    <p:extLst>
      <p:ext uri="{BB962C8B-B14F-4D97-AF65-F5344CB8AC3E}">
        <p14:creationId xmlns:p14="http://schemas.microsoft.com/office/powerpoint/2010/main" val="8859593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lide Table + Text Big bullet: 1 column">
    <p:spTree>
      <p:nvGrpSpPr>
        <p:cNvPr id="1" name=""/>
        <p:cNvGrpSpPr/>
        <p:nvPr/>
      </p:nvGrpSpPr>
      <p:grpSpPr>
        <a:xfrm>
          <a:off x="0" y="0"/>
          <a:ext cx="0" cy="0"/>
          <a:chOff x="0" y="0"/>
          <a:chExt cx="0" cy="0"/>
        </a:xfrm>
      </p:grpSpPr>
      <p:sp>
        <p:nvSpPr>
          <p:cNvPr id="7" name="Segnaposto numero diapositiva 5"/>
          <p:cNvSpPr>
            <a:spLocks noGrp="1"/>
          </p:cNvSpPr>
          <p:nvPr>
            <p:ph type="sldNum" sz="quarter" idx="12"/>
          </p:nvPr>
        </p:nvSpPr>
        <p:spPr>
          <a:xfrm>
            <a:off x="8539205" y="205169"/>
            <a:ext cx="200167" cy="133739"/>
          </a:xfrm>
        </p:spPr>
        <p:txBody>
          <a:bodyPr lIns="0" tIns="0" rIns="0" bIns="0" anchor="t" anchorCtr="0"/>
          <a:lstStyle>
            <a:lvl1pPr algn="r">
              <a:defRPr sz="700">
                <a:solidFill>
                  <a:schemeClr val="tx2"/>
                </a:solidFill>
              </a:defRPr>
            </a:lvl1pPr>
          </a:lstStyle>
          <a:p>
            <a:fld id="{C465A074-71B0-1C47-A455-7677837C124E}" type="slidenum">
              <a:rPr lang="it-IT" smtClean="0"/>
              <a:pPr/>
              <a:t>‹#›</a:t>
            </a:fld>
            <a:endParaRPr lang="it-IT"/>
          </a:p>
        </p:txBody>
      </p:sp>
      <p:sp>
        <p:nvSpPr>
          <p:cNvPr id="9" name="Segnaposto data 3"/>
          <p:cNvSpPr>
            <a:spLocks noGrp="1"/>
          </p:cNvSpPr>
          <p:nvPr>
            <p:ph type="dt" sz="half" idx="10"/>
          </p:nvPr>
        </p:nvSpPr>
        <p:spPr>
          <a:xfrm>
            <a:off x="3679201" y="4844988"/>
            <a:ext cx="799815" cy="85725"/>
          </a:xfrm>
        </p:spPr>
        <p:txBody>
          <a:bodyPr lIns="0" tIns="0" rIns="0" bIns="0" anchor="t" anchorCtr="0"/>
          <a:lstStyle>
            <a:lvl1pPr>
              <a:defRPr sz="700">
                <a:solidFill>
                  <a:schemeClr val="tx2"/>
                </a:solidFill>
              </a:defRPr>
            </a:lvl1pPr>
          </a:lstStyle>
          <a:p>
            <a:r>
              <a:rPr lang="en-US"/>
              <a:t>14 April 2020</a:t>
            </a:r>
            <a:endParaRPr lang="it-IT"/>
          </a:p>
        </p:txBody>
      </p:sp>
      <p:sp>
        <p:nvSpPr>
          <p:cNvPr id="11" name="Segnaposto piè di pagina 4"/>
          <p:cNvSpPr>
            <a:spLocks noGrp="1"/>
          </p:cNvSpPr>
          <p:nvPr>
            <p:ph type="ftr" sz="quarter" idx="11"/>
          </p:nvPr>
        </p:nvSpPr>
        <p:spPr>
          <a:xfrm>
            <a:off x="4613300" y="4844989"/>
            <a:ext cx="2895600" cy="85725"/>
          </a:xfrm>
        </p:spPr>
        <p:txBody>
          <a:bodyPr lIns="0" tIns="0" rIns="0" bIns="0"/>
          <a:lstStyle>
            <a:lvl1pPr algn="l">
              <a:defRPr sz="700" baseline="0">
                <a:solidFill>
                  <a:schemeClr val="tx2"/>
                </a:solidFill>
              </a:defRPr>
            </a:lvl1pPr>
          </a:lstStyle>
          <a:p>
            <a:r>
              <a:rPr lang="it-IT"/>
              <a:t>CICD</a:t>
            </a:r>
          </a:p>
        </p:txBody>
      </p:sp>
      <p:sp>
        <p:nvSpPr>
          <p:cNvPr id="20" name="Segnaposto tabella 4"/>
          <p:cNvSpPr>
            <a:spLocks noGrp="1"/>
          </p:cNvSpPr>
          <p:nvPr>
            <p:ph type="tbl" sz="quarter" idx="19"/>
          </p:nvPr>
        </p:nvSpPr>
        <p:spPr>
          <a:xfrm>
            <a:off x="347663" y="1262063"/>
            <a:ext cx="8386762" cy="2232422"/>
          </a:xfrm>
        </p:spPr>
        <p:txBody>
          <a:bodyPr/>
          <a:lstStyle/>
          <a:p>
            <a:r>
              <a:rPr lang="en-US"/>
              <a:t>Click icon to add table</a:t>
            </a:r>
            <a:endParaRPr lang="it-IT"/>
          </a:p>
        </p:txBody>
      </p:sp>
      <p:pic>
        <p:nvPicPr>
          <p:cNvPr id="23" name="Picture 22"/>
          <p:cNvPicPr>
            <a:picLocks noChangeAspect="1"/>
          </p:cNvPicPr>
          <p:nvPr userDrawn="1"/>
        </p:nvPicPr>
        <p:blipFill rotWithShape="1">
          <a:blip r:embed="rId2"/>
          <a:srcRect l="1" r="14959" b="85913"/>
          <a:stretch/>
        </p:blipFill>
        <p:spPr>
          <a:xfrm>
            <a:off x="0" y="0"/>
            <a:ext cx="216000" cy="724560"/>
          </a:xfrm>
          <a:prstGeom prst="rect">
            <a:avLst/>
          </a:prstGeom>
        </p:spPr>
      </p:pic>
      <p:sp>
        <p:nvSpPr>
          <p:cNvPr id="19" name="Segnaposto testo 15"/>
          <p:cNvSpPr>
            <a:spLocks noGrp="1"/>
          </p:cNvSpPr>
          <p:nvPr>
            <p:ph type="body" sz="quarter" idx="13" hasCustomPrompt="1"/>
          </p:nvPr>
        </p:nvSpPr>
        <p:spPr>
          <a:xfrm>
            <a:off x="347300" y="205169"/>
            <a:ext cx="2223124" cy="86993"/>
          </a:xfrm>
        </p:spPr>
        <p:txBody>
          <a:bodyPr>
            <a:normAutofit/>
          </a:bodyPr>
          <a:lstStyle>
            <a:lvl1pPr>
              <a:lnSpc>
                <a:spcPts val="700"/>
              </a:lnSpc>
              <a:defRPr sz="700" baseline="0">
                <a:solidFill>
                  <a:schemeClr val="tx2"/>
                </a:solidFill>
              </a:defRPr>
            </a:lvl1pPr>
          </a:lstStyle>
          <a:p>
            <a:pPr lvl="0"/>
            <a:r>
              <a:rPr lang="it-IT" err="1"/>
              <a:t>Section</a:t>
            </a:r>
            <a:r>
              <a:rPr lang="it-IT"/>
              <a:t> 00</a:t>
            </a:r>
          </a:p>
        </p:txBody>
      </p:sp>
      <p:sp>
        <p:nvSpPr>
          <p:cNvPr id="16" name="Segnaposto testo 18"/>
          <p:cNvSpPr>
            <a:spLocks noGrp="1"/>
          </p:cNvSpPr>
          <p:nvPr>
            <p:ph type="body" sz="quarter" idx="14"/>
          </p:nvPr>
        </p:nvSpPr>
        <p:spPr>
          <a:xfrm>
            <a:off x="347664" y="3572622"/>
            <a:ext cx="8391525" cy="976793"/>
          </a:xfrm>
        </p:spPr>
        <p:txBody>
          <a:bodyPr wrap="square"/>
          <a:lstStyle>
            <a:lvl1pPr marL="0" indent="0" algn="l">
              <a:lnSpc>
                <a:spcPct val="100000"/>
              </a:lnSpc>
              <a:buClr>
                <a:schemeClr val="tx2"/>
              </a:buClr>
              <a:buFont typeface="Wingdings" charset="2"/>
              <a:buChar char="v"/>
              <a:defRPr sz="2000" b="1" i="0" baseline="0"/>
            </a:lvl1pPr>
            <a:lvl2pPr marL="410400" indent="-194400">
              <a:lnSpc>
                <a:spcPct val="100000"/>
              </a:lnSpc>
              <a:spcAft>
                <a:spcPts val="0"/>
              </a:spcAft>
              <a:buClr>
                <a:schemeClr val="tx2"/>
              </a:buClr>
              <a:buFont typeface="Wingdings" charset="2"/>
              <a:buChar char="§"/>
              <a:defRPr sz="1000" baseline="0"/>
            </a:lvl2pPr>
            <a:lvl3pPr marL="410400" indent="-194400">
              <a:lnSpc>
                <a:spcPct val="100000"/>
              </a:lnSpc>
              <a:buClr>
                <a:schemeClr val="tx1"/>
              </a:buClr>
              <a:buFont typeface="Lucida Grande"/>
              <a:buChar char="-"/>
              <a:defRPr sz="1000"/>
            </a:lvl3pPr>
            <a:lvl4pPr marL="410400" indent="-194400">
              <a:lnSpc>
                <a:spcPct val="100000"/>
              </a:lnSpc>
              <a:defRPr sz="1000"/>
            </a:lvl4pPr>
            <a:lvl5pPr marL="410400" indent="-194400">
              <a:lnSpc>
                <a:spcPct val="100000"/>
              </a:lnSpc>
              <a:buClr>
                <a:schemeClr val="tx1"/>
              </a:buClr>
              <a:buFont typeface="Wingdings" charset="2"/>
              <a:buChar char="Ø"/>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pic>
        <p:nvPicPr>
          <p:cNvPr id="13" name="Immagine 12"/>
          <p:cNvPicPr>
            <a:picLocks noChangeAspect="1"/>
          </p:cNvPicPr>
          <p:nvPr userDrawn="1"/>
        </p:nvPicPr>
        <p:blipFill>
          <a:blip r:embed="rId3"/>
          <a:stretch>
            <a:fillRect/>
          </a:stretch>
        </p:blipFill>
        <p:spPr>
          <a:xfrm>
            <a:off x="8282787" y="4651599"/>
            <a:ext cx="444281" cy="360000"/>
          </a:xfrm>
          <a:prstGeom prst="rect">
            <a:avLst/>
          </a:prstGeom>
        </p:spPr>
      </p:pic>
      <p:sp>
        <p:nvSpPr>
          <p:cNvPr id="12" name="Titolo 1"/>
          <p:cNvSpPr>
            <a:spLocks noGrp="1"/>
          </p:cNvSpPr>
          <p:nvPr>
            <p:ph type="ctrTitle" hasCustomPrompt="1"/>
          </p:nvPr>
        </p:nvSpPr>
        <p:spPr>
          <a:xfrm>
            <a:off x="347300" y="348433"/>
            <a:ext cx="8386686" cy="467789"/>
          </a:xfrm>
        </p:spPr>
        <p:txBody>
          <a:bodyPr/>
          <a:lstStyle>
            <a:lvl1pPr>
              <a:lnSpc>
                <a:spcPct val="100000"/>
              </a:lnSpc>
              <a:defRPr sz="2000" b="0" i="0" baseline="0">
                <a:solidFill>
                  <a:schemeClr val="tx2"/>
                </a:solidFill>
              </a:defRPr>
            </a:lvl1pPr>
          </a:lstStyle>
          <a:p>
            <a:r>
              <a:rPr lang="it-IT"/>
              <a:t>Slide Title </a:t>
            </a:r>
            <a:r>
              <a:rPr lang="it-IT" err="1"/>
              <a:t>Arial</a:t>
            </a:r>
            <a:r>
              <a:rPr lang="it-IT"/>
              <a:t> Regular 20/22pt</a:t>
            </a:r>
          </a:p>
        </p:txBody>
      </p:sp>
      <p:sp>
        <p:nvSpPr>
          <p:cNvPr id="14" name="Sottotitolo 2"/>
          <p:cNvSpPr>
            <a:spLocks noGrp="1"/>
          </p:cNvSpPr>
          <p:nvPr>
            <p:ph type="subTitle" idx="1" hasCustomPrompt="1"/>
          </p:nvPr>
        </p:nvSpPr>
        <p:spPr>
          <a:xfrm>
            <a:off x="347300" y="842723"/>
            <a:ext cx="8386686" cy="290338"/>
          </a:xfrm>
        </p:spPr>
        <p:txBody>
          <a:bodyPr lIns="0" tIns="0" rIns="0" bIns="0">
            <a:noAutofit/>
          </a:bodyPr>
          <a:lstStyle>
            <a:lvl1pPr marL="0" indent="0" algn="l">
              <a:lnSpc>
                <a:spcPct val="100000"/>
              </a:lnSpc>
              <a:spcBef>
                <a:spcPts val="0"/>
              </a:spcBef>
              <a:buNone/>
              <a:defRPr sz="1500" baseline="0">
                <a:solidFill>
                  <a:srgbClr val="7F7F7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a:t>Slide </a:t>
            </a:r>
            <a:r>
              <a:rPr lang="it-IT" err="1"/>
              <a:t>Subtitle</a:t>
            </a:r>
            <a:r>
              <a:rPr lang="it-IT"/>
              <a:t> </a:t>
            </a:r>
            <a:r>
              <a:rPr lang="it-IT" err="1"/>
              <a:t>Arial</a:t>
            </a:r>
            <a:r>
              <a:rPr lang="it-IT"/>
              <a:t> Regular 15/17pt</a:t>
            </a:r>
          </a:p>
        </p:txBody>
      </p:sp>
    </p:spTree>
    <p:extLst>
      <p:ext uri="{BB962C8B-B14F-4D97-AF65-F5344CB8AC3E}">
        <p14:creationId xmlns:p14="http://schemas.microsoft.com/office/powerpoint/2010/main" val="30769632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lide Charts + Tables: 2 columns">
    <p:spTree>
      <p:nvGrpSpPr>
        <p:cNvPr id="1" name=""/>
        <p:cNvGrpSpPr/>
        <p:nvPr/>
      </p:nvGrpSpPr>
      <p:grpSpPr>
        <a:xfrm>
          <a:off x="0" y="0"/>
          <a:ext cx="0" cy="0"/>
          <a:chOff x="0" y="0"/>
          <a:chExt cx="0" cy="0"/>
        </a:xfrm>
      </p:grpSpPr>
      <p:sp>
        <p:nvSpPr>
          <p:cNvPr id="7" name="Segnaposto numero diapositiva 5"/>
          <p:cNvSpPr>
            <a:spLocks noGrp="1"/>
          </p:cNvSpPr>
          <p:nvPr>
            <p:ph type="sldNum" sz="quarter" idx="12"/>
          </p:nvPr>
        </p:nvSpPr>
        <p:spPr>
          <a:xfrm>
            <a:off x="8539205" y="205169"/>
            <a:ext cx="200167" cy="133739"/>
          </a:xfrm>
        </p:spPr>
        <p:txBody>
          <a:bodyPr lIns="0" tIns="0" rIns="0" bIns="0" anchor="t" anchorCtr="0"/>
          <a:lstStyle>
            <a:lvl1pPr algn="r">
              <a:defRPr sz="700">
                <a:solidFill>
                  <a:schemeClr val="tx2"/>
                </a:solidFill>
              </a:defRPr>
            </a:lvl1pPr>
          </a:lstStyle>
          <a:p>
            <a:fld id="{C465A074-71B0-1C47-A455-7677837C124E}" type="slidenum">
              <a:rPr lang="it-IT" smtClean="0"/>
              <a:pPr/>
              <a:t>‹#›</a:t>
            </a:fld>
            <a:endParaRPr lang="it-IT"/>
          </a:p>
        </p:txBody>
      </p:sp>
      <p:sp>
        <p:nvSpPr>
          <p:cNvPr id="9" name="Segnaposto data 3"/>
          <p:cNvSpPr>
            <a:spLocks noGrp="1"/>
          </p:cNvSpPr>
          <p:nvPr>
            <p:ph type="dt" sz="half" idx="10"/>
          </p:nvPr>
        </p:nvSpPr>
        <p:spPr>
          <a:xfrm>
            <a:off x="3679201" y="4844988"/>
            <a:ext cx="799815" cy="85725"/>
          </a:xfrm>
        </p:spPr>
        <p:txBody>
          <a:bodyPr lIns="0" tIns="0" rIns="0" bIns="0" anchor="t" anchorCtr="0"/>
          <a:lstStyle>
            <a:lvl1pPr>
              <a:defRPr sz="700">
                <a:solidFill>
                  <a:schemeClr val="tx2"/>
                </a:solidFill>
              </a:defRPr>
            </a:lvl1pPr>
          </a:lstStyle>
          <a:p>
            <a:r>
              <a:rPr lang="en-US"/>
              <a:t>14 April 2020</a:t>
            </a:r>
            <a:endParaRPr lang="it-IT"/>
          </a:p>
        </p:txBody>
      </p:sp>
      <p:sp>
        <p:nvSpPr>
          <p:cNvPr id="11" name="Segnaposto piè di pagina 4"/>
          <p:cNvSpPr>
            <a:spLocks noGrp="1"/>
          </p:cNvSpPr>
          <p:nvPr>
            <p:ph type="ftr" sz="quarter" idx="11"/>
          </p:nvPr>
        </p:nvSpPr>
        <p:spPr>
          <a:xfrm>
            <a:off x="4613300" y="4844989"/>
            <a:ext cx="2895600" cy="85725"/>
          </a:xfrm>
        </p:spPr>
        <p:txBody>
          <a:bodyPr lIns="0" tIns="0" rIns="0" bIns="0"/>
          <a:lstStyle>
            <a:lvl1pPr algn="l">
              <a:defRPr sz="700" baseline="0">
                <a:solidFill>
                  <a:schemeClr val="tx2"/>
                </a:solidFill>
              </a:defRPr>
            </a:lvl1pPr>
          </a:lstStyle>
          <a:p>
            <a:r>
              <a:rPr lang="it-IT"/>
              <a:t>CICD</a:t>
            </a:r>
          </a:p>
        </p:txBody>
      </p:sp>
      <p:sp>
        <p:nvSpPr>
          <p:cNvPr id="18" name="Segnaposto grafico 17"/>
          <p:cNvSpPr>
            <a:spLocks noGrp="1"/>
          </p:cNvSpPr>
          <p:nvPr>
            <p:ph type="chart" sz="quarter" idx="17"/>
          </p:nvPr>
        </p:nvSpPr>
        <p:spPr>
          <a:xfrm>
            <a:off x="4613301" y="1274130"/>
            <a:ext cx="4126071" cy="1575955"/>
          </a:xfrm>
        </p:spPr>
        <p:txBody>
          <a:bodyPr/>
          <a:lstStyle/>
          <a:p>
            <a:r>
              <a:rPr lang="en-US"/>
              <a:t>Click icon to add chart</a:t>
            </a:r>
            <a:endParaRPr lang="it-IT"/>
          </a:p>
        </p:txBody>
      </p:sp>
      <p:sp>
        <p:nvSpPr>
          <p:cNvPr id="24" name="Segnaposto tabella 2"/>
          <p:cNvSpPr>
            <a:spLocks noGrp="1"/>
          </p:cNvSpPr>
          <p:nvPr>
            <p:ph type="tbl" sz="quarter" idx="21"/>
          </p:nvPr>
        </p:nvSpPr>
        <p:spPr>
          <a:xfrm>
            <a:off x="4613301" y="3049982"/>
            <a:ext cx="4120686" cy="1512709"/>
          </a:xfrm>
        </p:spPr>
        <p:txBody>
          <a:bodyPr/>
          <a:lstStyle/>
          <a:p>
            <a:r>
              <a:rPr lang="en-US"/>
              <a:t>Click icon to add table</a:t>
            </a:r>
            <a:endParaRPr lang="it-IT"/>
          </a:p>
        </p:txBody>
      </p:sp>
      <p:sp>
        <p:nvSpPr>
          <p:cNvPr id="25" name="Segnaposto grafico 17"/>
          <p:cNvSpPr>
            <a:spLocks noGrp="1"/>
          </p:cNvSpPr>
          <p:nvPr>
            <p:ph type="chart" sz="quarter" idx="22"/>
          </p:nvPr>
        </p:nvSpPr>
        <p:spPr>
          <a:xfrm>
            <a:off x="347301" y="1274130"/>
            <a:ext cx="4126071" cy="1575955"/>
          </a:xfrm>
        </p:spPr>
        <p:txBody>
          <a:bodyPr/>
          <a:lstStyle/>
          <a:p>
            <a:r>
              <a:rPr lang="en-US"/>
              <a:t>Click icon to add chart</a:t>
            </a:r>
            <a:endParaRPr lang="it-IT"/>
          </a:p>
        </p:txBody>
      </p:sp>
      <p:sp>
        <p:nvSpPr>
          <p:cNvPr id="26" name="Segnaposto tabella 2"/>
          <p:cNvSpPr>
            <a:spLocks noGrp="1"/>
          </p:cNvSpPr>
          <p:nvPr>
            <p:ph type="tbl" sz="quarter" idx="23"/>
          </p:nvPr>
        </p:nvSpPr>
        <p:spPr>
          <a:xfrm>
            <a:off x="347301" y="3049982"/>
            <a:ext cx="4120686" cy="1512709"/>
          </a:xfrm>
        </p:spPr>
        <p:txBody>
          <a:bodyPr/>
          <a:lstStyle/>
          <a:p>
            <a:r>
              <a:rPr lang="en-US"/>
              <a:t>Click icon to add table</a:t>
            </a:r>
            <a:endParaRPr lang="it-IT"/>
          </a:p>
        </p:txBody>
      </p:sp>
      <p:pic>
        <p:nvPicPr>
          <p:cNvPr id="23" name="Picture 22"/>
          <p:cNvPicPr>
            <a:picLocks noChangeAspect="1"/>
          </p:cNvPicPr>
          <p:nvPr userDrawn="1"/>
        </p:nvPicPr>
        <p:blipFill rotWithShape="1">
          <a:blip r:embed="rId2"/>
          <a:srcRect l="1" r="14959" b="85913"/>
          <a:stretch/>
        </p:blipFill>
        <p:spPr>
          <a:xfrm>
            <a:off x="0" y="0"/>
            <a:ext cx="216000" cy="724560"/>
          </a:xfrm>
          <a:prstGeom prst="rect">
            <a:avLst/>
          </a:prstGeom>
        </p:spPr>
      </p:pic>
      <p:sp>
        <p:nvSpPr>
          <p:cNvPr id="27" name="Segnaposto testo 15"/>
          <p:cNvSpPr>
            <a:spLocks noGrp="1"/>
          </p:cNvSpPr>
          <p:nvPr>
            <p:ph type="body" sz="quarter" idx="13" hasCustomPrompt="1"/>
          </p:nvPr>
        </p:nvSpPr>
        <p:spPr>
          <a:xfrm>
            <a:off x="347300" y="205169"/>
            <a:ext cx="2223124" cy="86993"/>
          </a:xfrm>
        </p:spPr>
        <p:txBody>
          <a:bodyPr>
            <a:normAutofit/>
          </a:bodyPr>
          <a:lstStyle>
            <a:lvl1pPr>
              <a:lnSpc>
                <a:spcPts val="700"/>
              </a:lnSpc>
              <a:defRPr sz="700" baseline="0">
                <a:solidFill>
                  <a:schemeClr val="tx2"/>
                </a:solidFill>
              </a:defRPr>
            </a:lvl1pPr>
          </a:lstStyle>
          <a:p>
            <a:pPr lvl="0"/>
            <a:r>
              <a:rPr lang="it-IT" err="1"/>
              <a:t>Section</a:t>
            </a:r>
            <a:r>
              <a:rPr lang="it-IT"/>
              <a:t> 00</a:t>
            </a:r>
          </a:p>
        </p:txBody>
      </p:sp>
      <p:pic>
        <p:nvPicPr>
          <p:cNvPr id="17" name="Immagine 16"/>
          <p:cNvPicPr>
            <a:picLocks noChangeAspect="1"/>
          </p:cNvPicPr>
          <p:nvPr userDrawn="1"/>
        </p:nvPicPr>
        <p:blipFill>
          <a:blip r:embed="rId3"/>
          <a:stretch>
            <a:fillRect/>
          </a:stretch>
        </p:blipFill>
        <p:spPr>
          <a:xfrm>
            <a:off x="8282787" y="4651599"/>
            <a:ext cx="444281" cy="360000"/>
          </a:xfrm>
          <a:prstGeom prst="rect">
            <a:avLst/>
          </a:prstGeom>
        </p:spPr>
      </p:pic>
      <p:sp>
        <p:nvSpPr>
          <p:cNvPr id="14" name="Sottotitolo 2"/>
          <p:cNvSpPr>
            <a:spLocks noGrp="1"/>
          </p:cNvSpPr>
          <p:nvPr>
            <p:ph type="subTitle" idx="1" hasCustomPrompt="1"/>
          </p:nvPr>
        </p:nvSpPr>
        <p:spPr>
          <a:xfrm>
            <a:off x="347300" y="842723"/>
            <a:ext cx="8386686" cy="290338"/>
          </a:xfrm>
        </p:spPr>
        <p:txBody>
          <a:bodyPr lIns="0" tIns="0" rIns="0" bIns="0">
            <a:noAutofit/>
          </a:bodyPr>
          <a:lstStyle>
            <a:lvl1pPr marL="0" indent="0" algn="l">
              <a:lnSpc>
                <a:spcPct val="100000"/>
              </a:lnSpc>
              <a:spcBef>
                <a:spcPts val="0"/>
              </a:spcBef>
              <a:buNone/>
              <a:defRPr sz="1500" baseline="0">
                <a:solidFill>
                  <a:srgbClr val="7F7F7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a:t>Slide </a:t>
            </a:r>
            <a:r>
              <a:rPr lang="it-IT" err="1"/>
              <a:t>Subtitle</a:t>
            </a:r>
            <a:r>
              <a:rPr lang="it-IT"/>
              <a:t> </a:t>
            </a:r>
            <a:r>
              <a:rPr lang="it-IT" err="1"/>
              <a:t>Arial</a:t>
            </a:r>
            <a:r>
              <a:rPr lang="it-IT"/>
              <a:t> Regular 15/17pt</a:t>
            </a:r>
          </a:p>
        </p:txBody>
      </p:sp>
      <p:sp>
        <p:nvSpPr>
          <p:cNvPr id="19" name="Titolo 1"/>
          <p:cNvSpPr>
            <a:spLocks noGrp="1"/>
          </p:cNvSpPr>
          <p:nvPr>
            <p:ph type="ctrTitle" hasCustomPrompt="1"/>
          </p:nvPr>
        </p:nvSpPr>
        <p:spPr>
          <a:xfrm>
            <a:off x="347300" y="348433"/>
            <a:ext cx="8386686" cy="467789"/>
          </a:xfrm>
        </p:spPr>
        <p:txBody>
          <a:bodyPr/>
          <a:lstStyle>
            <a:lvl1pPr>
              <a:lnSpc>
                <a:spcPct val="100000"/>
              </a:lnSpc>
              <a:defRPr sz="2000" b="0" i="0" baseline="0">
                <a:solidFill>
                  <a:schemeClr val="tx2"/>
                </a:solidFill>
              </a:defRPr>
            </a:lvl1pPr>
          </a:lstStyle>
          <a:p>
            <a:r>
              <a:rPr lang="it-IT"/>
              <a:t>Slide Title </a:t>
            </a:r>
            <a:r>
              <a:rPr lang="it-IT" err="1"/>
              <a:t>Arial</a:t>
            </a:r>
            <a:r>
              <a:rPr lang="it-IT"/>
              <a:t> Regular 20/22pt</a:t>
            </a:r>
          </a:p>
        </p:txBody>
      </p:sp>
    </p:spTree>
    <p:extLst>
      <p:ext uri="{BB962C8B-B14F-4D97-AF65-F5344CB8AC3E}">
        <p14:creationId xmlns:p14="http://schemas.microsoft.com/office/powerpoint/2010/main" val="26483212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lide Timeline">
    <p:spTree>
      <p:nvGrpSpPr>
        <p:cNvPr id="1" name=""/>
        <p:cNvGrpSpPr/>
        <p:nvPr/>
      </p:nvGrpSpPr>
      <p:grpSpPr>
        <a:xfrm>
          <a:off x="0" y="0"/>
          <a:ext cx="0" cy="0"/>
          <a:chOff x="0" y="0"/>
          <a:chExt cx="0" cy="0"/>
        </a:xfrm>
      </p:grpSpPr>
      <p:sp>
        <p:nvSpPr>
          <p:cNvPr id="6" name="Segnaposto numero diapositiva 5"/>
          <p:cNvSpPr>
            <a:spLocks noGrp="1"/>
          </p:cNvSpPr>
          <p:nvPr>
            <p:ph type="sldNum" sz="quarter" idx="12"/>
          </p:nvPr>
        </p:nvSpPr>
        <p:spPr>
          <a:xfrm>
            <a:off x="8539205" y="205169"/>
            <a:ext cx="200167" cy="133739"/>
          </a:xfrm>
        </p:spPr>
        <p:txBody>
          <a:bodyPr lIns="0" tIns="0" rIns="0" bIns="0" anchor="t" anchorCtr="0"/>
          <a:lstStyle>
            <a:lvl1pPr algn="r">
              <a:defRPr sz="700">
                <a:solidFill>
                  <a:schemeClr val="tx2"/>
                </a:solidFill>
              </a:defRPr>
            </a:lvl1pPr>
          </a:lstStyle>
          <a:p>
            <a:fld id="{C465A074-71B0-1C47-A455-7677837C124E}" type="slidenum">
              <a:rPr lang="it-IT" smtClean="0"/>
              <a:pPr/>
              <a:t>‹#›</a:t>
            </a:fld>
            <a:endParaRPr lang="it-IT"/>
          </a:p>
        </p:txBody>
      </p:sp>
      <p:sp>
        <p:nvSpPr>
          <p:cNvPr id="7" name="Segnaposto data 3"/>
          <p:cNvSpPr>
            <a:spLocks noGrp="1"/>
          </p:cNvSpPr>
          <p:nvPr>
            <p:ph type="dt" sz="half" idx="10"/>
          </p:nvPr>
        </p:nvSpPr>
        <p:spPr>
          <a:xfrm>
            <a:off x="3679201" y="4844988"/>
            <a:ext cx="799815" cy="85725"/>
          </a:xfrm>
        </p:spPr>
        <p:txBody>
          <a:bodyPr lIns="0" tIns="0" rIns="0" bIns="0" anchor="t" anchorCtr="0"/>
          <a:lstStyle>
            <a:lvl1pPr>
              <a:defRPr sz="700">
                <a:solidFill>
                  <a:schemeClr val="tx2"/>
                </a:solidFill>
              </a:defRPr>
            </a:lvl1pPr>
          </a:lstStyle>
          <a:p>
            <a:r>
              <a:rPr lang="en-US"/>
              <a:t>14 April 2020</a:t>
            </a:r>
            <a:endParaRPr lang="it-IT"/>
          </a:p>
        </p:txBody>
      </p:sp>
      <p:sp>
        <p:nvSpPr>
          <p:cNvPr id="9" name="Segnaposto piè di pagina 4"/>
          <p:cNvSpPr>
            <a:spLocks noGrp="1"/>
          </p:cNvSpPr>
          <p:nvPr>
            <p:ph type="ftr" sz="quarter" idx="11"/>
          </p:nvPr>
        </p:nvSpPr>
        <p:spPr>
          <a:xfrm>
            <a:off x="4613300" y="4844989"/>
            <a:ext cx="2895600" cy="85725"/>
          </a:xfrm>
        </p:spPr>
        <p:txBody>
          <a:bodyPr lIns="0" tIns="0" rIns="0" bIns="0"/>
          <a:lstStyle>
            <a:lvl1pPr algn="l">
              <a:defRPr sz="700" baseline="0">
                <a:solidFill>
                  <a:schemeClr val="tx2"/>
                </a:solidFill>
              </a:defRPr>
            </a:lvl1pPr>
          </a:lstStyle>
          <a:p>
            <a:r>
              <a:rPr lang="it-IT"/>
              <a:t>CICD</a:t>
            </a:r>
          </a:p>
        </p:txBody>
      </p:sp>
      <p:pic>
        <p:nvPicPr>
          <p:cNvPr id="20" name="Picture 19"/>
          <p:cNvPicPr>
            <a:picLocks noChangeAspect="1"/>
          </p:cNvPicPr>
          <p:nvPr userDrawn="1"/>
        </p:nvPicPr>
        <p:blipFill rotWithShape="1">
          <a:blip r:embed="rId2"/>
          <a:srcRect l="1" r="14959" b="85913"/>
          <a:stretch/>
        </p:blipFill>
        <p:spPr>
          <a:xfrm>
            <a:off x="0" y="0"/>
            <a:ext cx="216000" cy="724560"/>
          </a:xfrm>
          <a:prstGeom prst="rect">
            <a:avLst/>
          </a:prstGeom>
        </p:spPr>
      </p:pic>
      <p:sp>
        <p:nvSpPr>
          <p:cNvPr id="21" name="Segnaposto testo 15"/>
          <p:cNvSpPr>
            <a:spLocks noGrp="1"/>
          </p:cNvSpPr>
          <p:nvPr>
            <p:ph type="body" sz="quarter" idx="13" hasCustomPrompt="1"/>
          </p:nvPr>
        </p:nvSpPr>
        <p:spPr>
          <a:xfrm>
            <a:off x="347300" y="205169"/>
            <a:ext cx="2223124" cy="86993"/>
          </a:xfrm>
        </p:spPr>
        <p:txBody>
          <a:bodyPr>
            <a:normAutofit/>
          </a:bodyPr>
          <a:lstStyle>
            <a:lvl1pPr>
              <a:lnSpc>
                <a:spcPts val="700"/>
              </a:lnSpc>
              <a:defRPr sz="700" baseline="0">
                <a:solidFill>
                  <a:schemeClr val="tx2"/>
                </a:solidFill>
              </a:defRPr>
            </a:lvl1pPr>
          </a:lstStyle>
          <a:p>
            <a:pPr lvl="0"/>
            <a:r>
              <a:rPr lang="it-IT" err="1"/>
              <a:t>Section</a:t>
            </a:r>
            <a:r>
              <a:rPr lang="it-IT"/>
              <a:t> 00</a:t>
            </a:r>
          </a:p>
        </p:txBody>
      </p:sp>
      <p:sp>
        <p:nvSpPr>
          <p:cNvPr id="2" name="Freccia destra 1"/>
          <p:cNvSpPr/>
          <p:nvPr userDrawn="1"/>
        </p:nvSpPr>
        <p:spPr>
          <a:xfrm flipV="1">
            <a:off x="347301" y="2796102"/>
            <a:ext cx="8392070" cy="176645"/>
          </a:xfrm>
          <a:prstGeom prst="rightArrow">
            <a:avLst>
              <a:gd name="adj1" fmla="val 50000"/>
              <a:gd name="adj2" fmla="val 151308"/>
            </a:avLst>
          </a:prstGeom>
          <a:solidFill>
            <a:schemeClr val="tx2"/>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sp>
        <p:nvSpPr>
          <p:cNvPr id="4" name="Segnaposto testo 3"/>
          <p:cNvSpPr>
            <a:spLocks noGrp="1"/>
          </p:cNvSpPr>
          <p:nvPr>
            <p:ph type="body" sz="quarter" idx="14" hasCustomPrompt="1"/>
          </p:nvPr>
        </p:nvSpPr>
        <p:spPr>
          <a:xfrm>
            <a:off x="693161" y="2657701"/>
            <a:ext cx="707688" cy="138401"/>
          </a:xfrm>
        </p:spPr>
        <p:txBody>
          <a:bodyPr/>
          <a:lstStyle>
            <a:lvl1pPr algn="ctr">
              <a:defRPr/>
            </a:lvl1pPr>
          </a:lstStyle>
          <a:p>
            <a:pPr lvl="0"/>
            <a:r>
              <a:rPr lang="it-IT"/>
              <a:t>Data</a:t>
            </a:r>
          </a:p>
        </p:txBody>
      </p:sp>
      <p:cxnSp>
        <p:nvCxnSpPr>
          <p:cNvPr id="10" name="Connettore 1 9"/>
          <p:cNvCxnSpPr/>
          <p:nvPr userDrawn="1"/>
        </p:nvCxnSpPr>
        <p:spPr>
          <a:xfrm>
            <a:off x="347301" y="2378365"/>
            <a:ext cx="1376821" cy="0"/>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22" name="Connettore 1 21"/>
          <p:cNvCxnSpPr/>
          <p:nvPr userDrawn="1"/>
        </p:nvCxnSpPr>
        <p:spPr>
          <a:xfrm flipV="1">
            <a:off x="1047724" y="2378365"/>
            <a:ext cx="0" cy="219363"/>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27" name="Segnaposto testo 3"/>
          <p:cNvSpPr>
            <a:spLocks noGrp="1"/>
          </p:cNvSpPr>
          <p:nvPr>
            <p:ph type="body" sz="quarter" idx="15" hasCustomPrompt="1"/>
          </p:nvPr>
        </p:nvSpPr>
        <p:spPr>
          <a:xfrm>
            <a:off x="1516304" y="2972747"/>
            <a:ext cx="707688" cy="138401"/>
          </a:xfrm>
        </p:spPr>
        <p:txBody>
          <a:bodyPr/>
          <a:lstStyle>
            <a:lvl1pPr algn="ctr">
              <a:defRPr/>
            </a:lvl1pPr>
          </a:lstStyle>
          <a:p>
            <a:pPr lvl="0"/>
            <a:r>
              <a:rPr lang="it-IT"/>
              <a:t>Data</a:t>
            </a:r>
          </a:p>
        </p:txBody>
      </p:sp>
      <p:cxnSp>
        <p:nvCxnSpPr>
          <p:cNvPr id="32" name="Connettore 1 31"/>
          <p:cNvCxnSpPr/>
          <p:nvPr userDrawn="1"/>
        </p:nvCxnSpPr>
        <p:spPr>
          <a:xfrm>
            <a:off x="1170444" y="3382818"/>
            <a:ext cx="1376821" cy="0"/>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33" name="Connettore 1 32"/>
          <p:cNvCxnSpPr/>
          <p:nvPr userDrawn="1"/>
        </p:nvCxnSpPr>
        <p:spPr>
          <a:xfrm flipV="1">
            <a:off x="1870867" y="3163455"/>
            <a:ext cx="0" cy="219363"/>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34" name="Segnaposto testo 3"/>
          <p:cNvSpPr>
            <a:spLocks noGrp="1"/>
          </p:cNvSpPr>
          <p:nvPr>
            <p:ph type="body" sz="quarter" idx="16" hasCustomPrompt="1"/>
          </p:nvPr>
        </p:nvSpPr>
        <p:spPr>
          <a:xfrm>
            <a:off x="2306144" y="2657701"/>
            <a:ext cx="707688" cy="138401"/>
          </a:xfrm>
        </p:spPr>
        <p:txBody>
          <a:bodyPr/>
          <a:lstStyle>
            <a:lvl1pPr algn="ctr">
              <a:defRPr/>
            </a:lvl1pPr>
          </a:lstStyle>
          <a:p>
            <a:pPr lvl="0"/>
            <a:r>
              <a:rPr lang="it-IT"/>
              <a:t>Data</a:t>
            </a:r>
          </a:p>
        </p:txBody>
      </p:sp>
      <p:cxnSp>
        <p:nvCxnSpPr>
          <p:cNvPr id="35" name="Connettore 1 34"/>
          <p:cNvCxnSpPr/>
          <p:nvPr userDrawn="1"/>
        </p:nvCxnSpPr>
        <p:spPr>
          <a:xfrm>
            <a:off x="1960284" y="2378365"/>
            <a:ext cx="1376821" cy="0"/>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36" name="Connettore 1 35"/>
          <p:cNvCxnSpPr/>
          <p:nvPr userDrawn="1"/>
        </p:nvCxnSpPr>
        <p:spPr>
          <a:xfrm flipV="1">
            <a:off x="2660707" y="2378365"/>
            <a:ext cx="0" cy="219363"/>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40" name="Segnaposto testo 3"/>
          <p:cNvSpPr>
            <a:spLocks noGrp="1"/>
          </p:cNvSpPr>
          <p:nvPr>
            <p:ph type="body" sz="quarter" idx="17" hasCustomPrompt="1"/>
          </p:nvPr>
        </p:nvSpPr>
        <p:spPr>
          <a:xfrm>
            <a:off x="3140364" y="2972747"/>
            <a:ext cx="707688" cy="138401"/>
          </a:xfrm>
        </p:spPr>
        <p:txBody>
          <a:bodyPr/>
          <a:lstStyle>
            <a:lvl1pPr algn="ctr">
              <a:defRPr/>
            </a:lvl1pPr>
          </a:lstStyle>
          <a:p>
            <a:pPr lvl="0"/>
            <a:r>
              <a:rPr lang="it-IT"/>
              <a:t>Data</a:t>
            </a:r>
          </a:p>
        </p:txBody>
      </p:sp>
      <p:cxnSp>
        <p:nvCxnSpPr>
          <p:cNvPr id="41" name="Connettore 1 40"/>
          <p:cNvCxnSpPr/>
          <p:nvPr userDrawn="1"/>
        </p:nvCxnSpPr>
        <p:spPr>
          <a:xfrm>
            <a:off x="2794504" y="3382818"/>
            <a:ext cx="1376821" cy="0"/>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42" name="Connettore 1 41"/>
          <p:cNvCxnSpPr/>
          <p:nvPr userDrawn="1"/>
        </p:nvCxnSpPr>
        <p:spPr>
          <a:xfrm flipV="1">
            <a:off x="3494927" y="3163455"/>
            <a:ext cx="0" cy="219363"/>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43" name="Segnaposto testo 3"/>
          <p:cNvSpPr>
            <a:spLocks noGrp="1"/>
          </p:cNvSpPr>
          <p:nvPr>
            <p:ph type="body" sz="quarter" idx="18" hasCustomPrompt="1"/>
          </p:nvPr>
        </p:nvSpPr>
        <p:spPr>
          <a:xfrm>
            <a:off x="3921076" y="2657701"/>
            <a:ext cx="707688" cy="138401"/>
          </a:xfrm>
        </p:spPr>
        <p:txBody>
          <a:bodyPr/>
          <a:lstStyle>
            <a:lvl1pPr algn="ctr">
              <a:defRPr/>
            </a:lvl1pPr>
          </a:lstStyle>
          <a:p>
            <a:pPr lvl="0"/>
            <a:r>
              <a:rPr lang="it-IT"/>
              <a:t>Data</a:t>
            </a:r>
          </a:p>
        </p:txBody>
      </p:sp>
      <p:cxnSp>
        <p:nvCxnSpPr>
          <p:cNvPr id="44" name="Connettore 1 43"/>
          <p:cNvCxnSpPr/>
          <p:nvPr userDrawn="1"/>
        </p:nvCxnSpPr>
        <p:spPr>
          <a:xfrm>
            <a:off x="3575216" y="2378365"/>
            <a:ext cx="1376821" cy="0"/>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45" name="Connettore 1 44"/>
          <p:cNvCxnSpPr/>
          <p:nvPr userDrawn="1"/>
        </p:nvCxnSpPr>
        <p:spPr>
          <a:xfrm flipV="1">
            <a:off x="4275639" y="2378365"/>
            <a:ext cx="0" cy="219363"/>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46" name="Segnaposto testo 3"/>
          <p:cNvSpPr>
            <a:spLocks noGrp="1"/>
          </p:cNvSpPr>
          <p:nvPr>
            <p:ph type="body" sz="quarter" idx="19" hasCustomPrompt="1"/>
          </p:nvPr>
        </p:nvSpPr>
        <p:spPr>
          <a:xfrm>
            <a:off x="4764424" y="2972747"/>
            <a:ext cx="707688" cy="138401"/>
          </a:xfrm>
        </p:spPr>
        <p:txBody>
          <a:bodyPr/>
          <a:lstStyle>
            <a:lvl1pPr algn="ctr">
              <a:defRPr/>
            </a:lvl1pPr>
          </a:lstStyle>
          <a:p>
            <a:pPr lvl="0"/>
            <a:r>
              <a:rPr lang="it-IT"/>
              <a:t>Data</a:t>
            </a:r>
          </a:p>
        </p:txBody>
      </p:sp>
      <p:cxnSp>
        <p:nvCxnSpPr>
          <p:cNvPr id="47" name="Connettore 1 46"/>
          <p:cNvCxnSpPr/>
          <p:nvPr userDrawn="1"/>
        </p:nvCxnSpPr>
        <p:spPr>
          <a:xfrm>
            <a:off x="4418564" y="3382818"/>
            <a:ext cx="1376821" cy="0"/>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48" name="Connettore 1 47"/>
          <p:cNvCxnSpPr/>
          <p:nvPr userDrawn="1"/>
        </p:nvCxnSpPr>
        <p:spPr>
          <a:xfrm flipV="1">
            <a:off x="5118987" y="3163455"/>
            <a:ext cx="0" cy="219363"/>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49" name="Segnaposto testo 3"/>
          <p:cNvSpPr>
            <a:spLocks noGrp="1"/>
          </p:cNvSpPr>
          <p:nvPr>
            <p:ph type="body" sz="quarter" idx="20" hasCustomPrompt="1"/>
          </p:nvPr>
        </p:nvSpPr>
        <p:spPr>
          <a:xfrm>
            <a:off x="6373091" y="2972747"/>
            <a:ext cx="707688" cy="138401"/>
          </a:xfrm>
        </p:spPr>
        <p:txBody>
          <a:bodyPr/>
          <a:lstStyle>
            <a:lvl1pPr algn="ctr">
              <a:defRPr/>
            </a:lvl1pPr>
          </a:lstStyle>
          <a:p>
            <a:pPr lvl="0"/>
            <a:r>
              <a:rPr lang="it-IT"/>
              <a:t>Data</a:t>
            </a:r>
          </a:p>
        </p:txBody>
      </p:sp>
      <p:cxnSp>
        <p:nvCxnSpPr>
          <p:cNvPr id="50" name="Connettore 1 49"/>
          <p:cNvCxnSpPr/>
          <p:nvPr userDrawn="1"/>
        </p:nvCxnSpPr>
        <p:spPr>
          <a:xfrm>
            <a:off x="6027231" y="3382818"/>
            <a:ext cx="1376821" cy="0"/>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51" name="Connettore 1 50"/>
          <p:cNvCxnSpPr/>
          <p:nvPr userDrawn="1"/>
        </p:nvCxnSpPr>
        <p:spPr>
          <a:xfrm flipV="1">
            <a:off x="6727654" y="3163455"/>
            <a:ext cx="0" cy="219363"/>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52" name="Segnaposto testo 3"/>
          <p:cNvSpPr>
            <a:spLocks noGrp="1"/>
          </p:cNvSpPr>
          <p:nvPr>
            <p:ph type="body" sz="quarter" idx="21" hasCustomPrompt="1"/>
          </p:nvPr>
        </p:nvSpPr>
        <p:spPr>
          <a:xfrm>
            <a:off x="5557715" y="2657701"/>
            <a:ext cx="707688" cy="138401"/>
          </a:xfrm>
        </p:spPr>
        <p:txBody>
          <a:bodyPr/>
          <a:lstStyle>
            <a:lvl1pPr algn="ctr">
              <a:defRPr/>
            </a:lvl1pPr>
          </a:lstStyle>
          <a:p>
            <a:pPr lvl="0"/>
            <a:r>
              <a:rPr lang="it-IT"/>
              <a:t>Data</a:t>
            </a:r>
          </a:p>
        </p:txBody>
      </p:sp>
      <p:cxnSp>
        <p:nvCxnSpPr>
          <p:cNvPr id="53" name="Connettore 1 52"/>
          <p:cNvCxnSpPr/>
          <p:nvPr userDrawn="1"/>
        </p:nvCxnSpPr>
        <p:spPr>
          <a:xfrm>
            <a:off x="5211855" y="2378365"/>
            <a:ext cx="1376821" cy="0"/>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54" name="Connettore 1 53"/>
          <p:cNvCxnSpPr/>
          <p:nvPr userDrawn="1"/>
        </p:nvCxnSpPr>
        <p:spPr>
          <a:xfrm flipV="1">
            <a:off x="5912278" y="2378365"/>
            <a:ext cx="0" cy="219363"/>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55" name="Segnaposto testo 3"/>
          <p:cNvSpPr>
            <a:spLocks noGrp="1"/>
          </p:cNvSpPr>
          <p:nvPr>
            <p:ph type="body" sz="quarter" idx="22" hasCustomPrompt="1"/>
          </p:nvPr>
        </p:nvSpPr>
        <p:spPr>
          <a:xfrm>
            <a:off x="7166350" y="2657701"/>
            <a:ext cx="707688" cy="138401"/>
          </a:xfrm>
        </p:spPr>
        <p:txBody>
          <a:bodyPr/>
          <a:lstStyle>
            <a:lvl1pPr algn="ctr">
              <a:defRPr/>
            </a:lvl1pPr>
          </a:lstStyle>
          <a:p>
            <a:pPr lvl="0"/>
            <a:r>
              <a:rPr lang="it-IT"/>
              <a:t>Data</a:t>
            </a:r>
          </a:p>
        </p:txBody>
      </p:sp>
      <p:cxnSp>
        <p:nvCxnSpPr>
          <p:cNvPr id="56" name="Connettore 1 55"/>
          <p:cNvCxnSpPr/>
          <p:nvPr userDrawn="1"/>
        </p:nvCxnSpPr>
        <p:spPr>
          <a:xfrm>
            <a:off x="6820490" y="2378365"/>
            <a:ext cx="1376821" cy="0"/>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57" name="Connettore 1 56"/>
          <p:cNvCxnSpPr/>
          <p:nvPr userDrawn="1"/>
        </p:nvCxnSpPr>
        <p:spPr>
          <a:xfrm flipV="1">
            <a:off x="7520913" y="2378365"/>
            <a:ext cx="0" cy="219363"/>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60" name="Segnaposto testo 59"/>
          <p:cNvSpPr>
            <a:spLocks noGrp="1"/>
          </p:cNvSpPr>
          <p:nvPr>
            <p:ph type="body" sz="quarter" idx="23"/>
          </p:nvPr>
        </p:nvSpPr>
        <p:spPr>
          <a:xfrm>
            <a:off x="347663" y="1246909"/>
            <a:ext cx="1376362" cy="1039091"/>
          </a:xfrm>
        </p:spPr>
        <p:txBody>
          <a:bodyPr/>
          <a:lstStyle>
            <a:lvl1pPr>
              <a:lnSpc>
                <a:spcPct val="100000"/>
              </a:lnSpc>
              <a:defRPr/>
            </a:lvl1pPr>
            <a:lvl2pPr>
              <a:lnSpc>
                <a:spcPct val="100000"/>
              </a:lnSpc>
              <a:defRPr/>
            </a:lvl2pPr>
            <a:lvl3pPr>
              <a:lnSpc>
                <a:spcPct val="100000"/>
              </a:lnSpc>
              <a:defRPr/>
            </a:lvl3pPr>
            <a:lvl4pPr>
              <a:lnSpc>
                <a:spcPct val="100000"/>
              </a:lnSpc>
              <a:defRPr/>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61" name="Segnaposto testo 59"/>
          <p:cNvSpPr>
            <a:spLocks noGrp="1"/>
          </p:cNvSpPr>
          <p:nvPr>
            <p:ph type="body" sz="quarter" idx="24"/>
          </p:nvPr>
        </p:nvSpPr>
        <p:spPr>
          <a:xfrm>
            <a:off x="1972526" y="1246909"/>
            <a:ext cx="1376362" cy="1039091"/>
          </a:xfrm>
        </p:spPr>
        <p:txBody>
          <a:bodyPr/>
          <a:lstStyle>
            <a:lvl1pPr>
              <a:lnSpc>
                <a:spcPct val="100000"/>
              </a:lnSpc>
              <a:defRPr/>
            </a:lvl1pPr>
            <a:lvl2pPr>
              <a:lnSpc>
                <a:spcPct val="100000"/>
              </a:lnSpc>
              <a:defRPr/>
            </a:lvl2pPr>
            <a:lvl3pPr>
              <a:lnSpc>
                <a:spcPct val="100000"/>
              </a:lnSpc>
              <a:defRPr/>
            </a:lvl3pPr>
            <a:lvl4pPr>
              <a:lnSpc>
                <a:spcPct val="100000"/>
              </a:lnSpc>
              <a:defRPr/>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62" name="Segnaposto testo 59"/>
          <p:cNvSpPr>
            <a:spLocks noGrp="1"/>
          </p:cNvSpPr>
          <p:nvPr>
            <p:ph type="body" sz="quarter" idx="25"/>
          </p:nvPr>
        </p:nvSpPr>
        <p:spPr>
          <a:xfrm>
            <a:off x="3575215" y="1246909"/>
            <a:ext cx="1376362" cy="1039091"/>
          </a:xfrm>
        </p:spPr>
        <p:txBody>
          <a:bodyPr/>
          <a:lstStyle>
            <a:lvl1pPr>
              <a:lnSpc>
                <a:spcPct val="100000"/>
              </a:lnSpc>
              <a:defRPr/>
            </a:lvl1pPr>
            <a:lvl2pPr>
              <a:lnSpc>
                <a:spcPct val="100000"/>
              </a:lnSpc>
              <a:defRPr/>
            </a:lvl2pPr>
            <a:lvl3pPr>
              <a:lnSpc>
                <a:spcPct val="100000"/>
              </a:lnSpc>
              <a:defRPr/>
            </a:lvl3pPr>
            <a:lvl4pPr>
              <a:lnSpc>
                <a:spcPct val="100000"/>
              </a:lnSpc>
              <a:defRPr/>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63" name="Segnaposto testo 59"/>
          <p:cNvSpPr>
            <a:spLocks noGrp="1"/>
          </p:cNvSpPr>
          <p:nvPr>
            <p:ph type="body" sz="quarter" idx="26"/>
          </p:nvPr>
        </p:nvSpPr>
        <p:spPr>
          <a:xfrm>
            <a:off x="5222869" y="1246909"/>
            <a:ext cx="1376362" cy="1039091"/>
          </a:xfrm>
        </p:spPr>
        <p:txBody>
          <a:bodyPr/>
          <a:lstStyle>
            <a:lvl1pPr>
              <a:lnSpc>
                <a:spcPct val="100000"/>
              </a:lnSpc>
              <a:defRPr/>
            </a:lvl1pPr>
            <a:lvl2pPr>
              <a:lnSpc>
                <a:spcPct val="100000"/>
              </a:lnSpc>
              <a:defRPr/>
            </a:lvl2pPr>
            <a:lvl3pPr>
              <a:lnSpc>
                <a:spcPct val="100000"/>
              </a:lnSpc>
              <a:defRPr/>
            </a:lvl3pPr>
            <a:lvl4pPr>
              <a:lnSpc>
                <a:spcPct val="100000"/>
              </a:lnSpc>
              <a:defRPr/>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64" name="Segnaposto testo 59"/>
          <p:cNvSpPr>
            <a:spLocks noGrp="1"/>
          </p:cNvSpPr>
          <p:nvPr>
            <p:ph type="body" sz="quarter" idx="27"/>
          </p:nvPr>
        </p:nvSpPr>
        <p:spPr>
          <a:xfrm>
            <a:off x="6844542" y="1246909"/>
            <a:ext cx="1376362" cy="1039091"/>
          </a:xfrm>
        </p:spPr>
        <p:txBody>
          <a:bodyPr/>
          <a:lstStyle>
            <a:lvl1pPr>
              <a:lnSpc>
                <a:spcPct val="100000"/>
              </a:lnSpc>
              <a:defRPr/>
            </a:lvl1pPr>
            <a:lvl2pPr>
              <a:lnSpc>
                <a:spcPct val="100000"/>
              </a:lnSpc>
              <a:defRPr/>
            </a:lvl2pPr>
            <a:lvl3pPr>
              <a:lnSpc>
                <a:spcPct val="100000"/>
              </a:lnSpc>
              <a:defRPr/>
            </a:lvl3pPr>
            <a:lvl4pPr>
              <a:lnSpc>
                <a:spcPct val="100000"/>
              </a:lnSpc>
              <a:defRPr/>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70" name="Segnaposto testo 59"/>
          <p:cNvSpPr>
            <a:spLocks noGrp="1"/>
          </p:cNvSpPr>
          <p:nvPr>
            <p:ph type="body" sz="quarter" idx="29"/>
          </p:nvPr>
        </p:nvSpPr>
        <p:spPr>
          <a:xfrm>
            <a:off x="1172318" y="3475182"/>
            <a:ext cx="1376362" cy="1039091"/>
          </a:xfrm>
        </p:spPr>
        <p:txBody>
          <a:bodyPr/>
          <a:lstStyle>
            <a:lvl1pPr>
              <a:lnSpc>
                <a:spcPct val="100000"/>
              </a:lnSpc>
              <a:defRPr/>
            </a:lvl1pPr>
            <a:lvl2pPr>
              <a:lnSpc>
                <a:spcPct val="100000"/>
              </a:lnSpc>
              <a:defRPr/>
            </a:lvl2pPr>
            <a:lvl3pPr>
              <a:lnSpc>
                <a:spcPct val="100000"/>
              </a:lnSpc>
              <a:defRPr/>
            </a:lvl3pPr>
            <a:lvl4pPr>
              <a:lnSpc>
                <a:spcPct val="100000"/>
              </a:lnSpc>
              <a:defRPr/>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71" name="Segnaposto testo 59"/>
          <p:cNvSpPr>
            <a:spLocks noGrp="1"/>
          </p:cNvSpPr>
          <p:nvPr>
            <p:ph type="body" sz="quarter" idx="30"/>
          </p:nvPr>
        </p:nvSpPr>
        <p:spPr>
          <a:xfrm>
            <a:off x="2794962" y="3475182"/>
            <a:ext cx="1376362" cy="1039091"/>
          </a:xfrm>
        </p:spPr>
        <p:txBody>
          <a:bodyPr/>
          <a:lstStyle>
            <a:lvl1pPr>
              <a:lnSpc>
                <a:spcPct val="100000"/>
              </a:lnSpc>
              <a:defRPr/>
            </a:lvl1pPr>
            <a:lvl2pPr>
              <a:lnSpc>
                <a:spcPct val="100000"/>
              </a:lnSpc>
              <a:defRPr/>
            </a:lvl2pPr>
            <a:lvl3pPr>
              <a:lnSpc>
                <a:spcPct val="100000"/>
              </a:lnSpc>
              <a:defRPr/>
            </a:lvl3pPr>
            <a:lvl4pPr>
              <a:lnSpc>
                <a:spcPct val="100000"/>
              </a:lnSpc>
              <a:defRPr/>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72" name="Segnaposto testo 59"/>
          <p:cNvSpPr>
            <a:spLocks noGrp="1"/>
          </p:cNvSpPr>
          <p:nvPr>
            <p:ph type="body" sz="quarter" idx="31"/>
          </p:nvPr>
        </p:nvSpPr>
        <p:spPr>
          <a:xfrm>
            <a:off x="4430806" y="3475182"/>
            <a:ext cx="1376362" cy="1039091"/>
          </a:xfrm>
        </p:spPr>
        <p:txBody>
          <a:bodyPr/>
          <a:lstStyle>
            <a:lvl1pPr>
              <a:lnSpc>
                <a:spcPct val="100000"/>
              </a:lnSpc>
              <a:defRPr/>
            </a:lvl1pPr>
            <a:lvl2pPr>
              <a:lnSpc>
                <a:spcPct val="100000"/>
              </a:lnSpc>
              <a:defRPr/>
            </a:lvl2pPr>
            <a:lvl3pPr>
              <a:lnSpc>
                <a:spcPct val="100000"/>
              </a:lnSpc>
              <a:defRPr/>
            </a:lvl3pPr>
            <a:lvl4pPr>
              <a:lnSpc>
                <a:spcPct val="100000"/>
              </a:lnSpc>
              <a:defRPr/>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73" name="Segnaposto testo 59"/>
          <p:cNvSpPr>
            <a:spLocks noGrp="1"/>
          </p:cNvSpPr>
          <p:nvPr>
            <p:ph type="body" sz="quarter" idx="32"/>
          </p:nvPr>
        </p:nvSpPr>
        <p:spPr>
          <a:xfrm>
            <a:off x="6027689" y="3475182"/>
            <a:ext cx="1376362" cy="1039091"/>
          </a:xfrm>
        </p:spPr>
        <p:txBody>
          <a:bodyPr/>
          <a:lstStyle>
            <a:lvl1pPr>
              <a:lnSpc>
                <a:spcPct val="100000"/>
              </a:lnSpc>
              <a:defRPr/>
            </a:lvl1pPr>
            <a:lvl2pPr>
              <a:lnSpc>
                <a:spcPct val="100000"/>
              </a:lnSpc>
              <a:defRPr/>
            </a:lvl2pPr>
            <a:lvl3pPr>
              <a:lnSpc>
                <a:spcPct val="100000"/>
              </a:lnSpc>
              <a:defRPr/>
            </a:lvl3pPr>
            <a:lvl4pPr>
              <a:lnSpc>
                <a:spcPct val="100000"/>
              </a:lnSpc>
              <a:defRPr/>
            </a:lvl4pPr>
          </a:lstStyle>
          <a:p>
            <a:pPr lvl="0"/>
            <a:r>
              <a:rPr lang="en-US"/>
              <a:t>Click to edit Master text styles</a:t>
            </a:r>
          </a:p>
          <a:p>
            <a:pPr lvl="1"/>
            <a:r>
              <a:rPr lang="en-US"/>
              <a:t>Second level</a:t>
            </a:r>
          </a:p>
          <a:p>
            <a:pPr lvl="2"/>
            <a:r>
              <a:rPr lang="en-US"/>
              <a:t>Third level</a:t>
            </a:r>
          </a:p>
          <a:p>
            <a:pPr lvl="3"/>
            <a:r>
              <a:rPr lang="en-US"/>
              <a:t>Fourth level</a:t>
            </a:r>
          </a:p>
        </p:txBody>
      </p:sp>
      <p:pic>
        <p:nvPicPr>
          <p:cNvPr id="66" name="Immagine 65"/>
          <p:cNvPicPr>
            <a:picLocks noChangeAspect="1"/>
          </p:cNvPicPr>
          <p:nvPr userDrawn="1"/>
        </p:nvPicPr>
        <p:blipFill>
          <a:blip r:embed="rId3"/>
          <a:stretch>
            <a:fillRect/>
          </a:stretch>
        </p:blipFill>
        <p:spPr>
          <a:xfrm>
            <a:off x="8282787" y="4651599"/>
            <a:ext cx="444281" cy="360000"/>
          </a:xfrm>
          <a:prstGeom prst="rect">
            <a:avLst/>
          </a:prstGeom>
        </p:spPr>
      </p:pic>
      <p:sp>
        <p:nvSpPr>
          <p:cNvPr id="58" name="Sottotitolo 2"/>
          <p:cNvSpPr>
            <a:spLocks noGrp="1"/>
          </p:cNvSpPr>
          <p:nvPr>
            <p:ph type="subTitle" idx="1" hasCustomPrompt="1"/>
          </p:nvPr>
        </p:nvSpPr>
        <p:spPr>
          <a:xfrm>
            <a:off x="347300" y="842723"/>
            <a:ext cx="8386686" cy="290338"/>
          </a:xfrm>
        </p:spPr>
        <p:txBody>
          <a:bodyPr lIns="0" tIns="0" rIns="0" bIns="0">
            <a:noAutofit/>
          </a:bodyPr>
          <a:lstStyle>
            <a:lvl1pPr marL="0" indent="0" algn="l">
              <a:lnSpc>
                <a:spcPct val="100000"/>
              </a:lnSpc>
              <a:spcBef>
                <a:spcPts val="0"/>
              </a:spcBef>
              <a:buNone/>
              <a:defRPr sz="1500" baseline="0">
                <a:solidFill>
                  <a:srgbClr val="7F7F7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a:t>Slide </a:t>
            </a:r>
            <a:r>
              <a:rPr lang="it-IT" err="1"/>
              <a:t>Subtitle</a:t>
            </a:r>
            <a:r>
              <a:rPr lang="it-IT"/>
              <a:t> </a:t>
            </a:r>
            <a:r>
              <a:rPr lang="it-IT" err="1"/>
              <a:t>Arial</a:t>
            </a:r>
            <a:r>
              <a:rPr lang="it-IT"/>
              <a:t> Regular 15/17pt</a:t>
            </a:r>
          </a:p>
        </p:txBody>
      </p:sp>
      <p:sp>
        <p:nvSpPr>
          <p:cNvPr id="67" name="Titolo 1"/>
          <p:cNvSpPr>
            <a:spLocks noGrp="1"/>
          </p:cNvSpPr>
          <p:nvPr>
            <p:ph type="ctrTitle" hasCustomPrompt="1"/>
          </p:nvPr>
        </p:nvSpPr>
        <p:spPr>
          <a:xfrm>
            <a:off x="347300" y="348433"/>
            <a:ext cx="8386686" cy="467789"/>
          </a:xfrm>
        </p:spPr>
        <p:txBody>
          <a:bodyPr/>
          <a:lstStyle>
            <a:lvl1pPr>
              <a:lnSpc>
                <a:spcPct val="100000"/>
              </a:lnSpc>
              <a:defRPr sz="2000" b="0" i="0" baseline="0">
                <a:solidFill>
                  <a:schemeClr val="tx2"/>
                </a:solidFill>
              </a:defRPr>
            </a:lvl1pPr>
          </a:lstStyle>
          <a:p>
            <a:r>
              <a:rPr lang="it-IT"/>
              <a:t>Slide Title </a:t>
            </a:r>
            <a:r>
              <a:rPr lang="it-IT" err="1"/>
              <a:t>Arial</a:t>
            </a:r>
            <a:r>
              <a:rPr lang="it-IT"/>
              <a:t> Regular 20/22pt</a:t>
            </a:r>
          </a:p>
        </p:txBody>
      </p:sp>
    </p:spTree>
    <p:extLst>
      <p:ext uri="{BB962C8B-B14F-4D97-AF65-F5344CB8AC3E}">
        <p14:creationId xmlns:p14="http://schemas.microsoft.com/office/powerpoint/2010/main" val="2543199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lide Blank">
    <p:spTree>
      <p:nvGrpSpPr>
        <p:cNvPr id="1" name=""/>
        <p:cNvGrpSpPr/>
        <p:nvPr/>
      </p:nvGrpSpPr>
      <p:grpSpPr>
        <a:xfrm>
          <a:off x="0" y="0"/>
          <a:ext cx="0" cy="0"/>
          <a:chOff x="0" y="0"/>
          <a:chExt cx="0" cy="0"/>
        </a:xfrm>
      </p:grpSpPr>
      <p:sp>
        <p:nvSpPr>
          <p:cNvPr id="6" name="Segnaposto numero diapositiva 5"/>
          <p:cNvSpPr>
            <a:spLocks noGrp="1"/>
          </p:cNvSpPr>
          <p:nvPr>
            <p:ph type="sldNum" sz="quarter" idx="12"/>
          </p:nvPr>
        </p:nvSpPr>
        <p:spPr>
          <a:xfrm>
            <a:off x="8539205" y="205169"/>
            <a:ext cx="200167" cy="133739"/>
          </a:xfrm>
        </p:spPr>
        <p:txBody>
          <a:bodyPr lIns="0" tIns="0" rIns="0" bIns="0" anchor="t" anchorCtr="0"/>
          <a:lstStyle>
            <a:lvl1pPr algn="r">
              <a:defRPr sz="700">
                <a:solidFill>
                  <a:schemeClr val="tx2"/>
                </a:solidFill>
              </a:defRPr>
            </a:lvl1pPr>
          </a:lstStyle>
          <a:p>
            <a:fld id="{C465A074-71B0-1C47-A455-7677837C124E}" type="slidenum">
              <a:rPr lang="it-IT" smtClean="0"/>
              <a:pPr/>
              <a:t>‹#›</a:t>
            </a:fld>
            <a:endParaRPr lang="it-IT"/>
          </a:p>
        </p:txBody>
      </p:sp>
      <p:sp>
        <p:nvSpPr>
          <p:cNvPr id="7" name="Segnaposto data 3"/>
          <p:cNvSpPr>
            <a:spLocks noGrp="1"/>
          </p:cNvSpPr>
          <p:nvPr>
            <p:ph type="dt" sz="half" idx="10"/>
          </p:nvPr>
        </p:nvSpPr>
        <p:spPr>
          <a:xfrm>
            <a:off x="3679201" y="4844988"/>
            <a:ext cx="799815" cy="85725"/>
          </a:xfrm>
        </p:spPr>
        <p:txBody>
          <a:bodyPr lIns="0" tIns="0" rIns="0" bIns="0" anchor="t" anchorCtr="0"/>
          <a:lstStyle>
            <a:lvl1pPr>
              <a:defRPr sz="700">
                <a:solidFill>
                  <a:schemeClr val="tx2"/>
                </a:solidFill>
              </a:defRPr>
            </a:lvl1pPr>
          </a:lstStyle>
          <a:p>
            <a:r>
              <a:rPr lang="en-US"/>
              <a:t>14 April 2020</a:t>
            </a:r>
            <a:endParaRPr lang="it-IT"/>
          </a:p>
        </p:txBody>
      </p:sp>
      <p:sp>
        <p:nvSpPr>
          <p:cNvPr id="9" name="Segnaposto piè di pagina 4"/>
          <p:cNvSpPr>
            <a:spLocks noGrp="1"/>
          </p:cNvSpPr>
          <p:nvPr>
            <p:ph type="ftr" sz="quarter" idx="11"/>
          </p:nvPr>
        </p:nvSpPr>
        <p:spPr>
          <a:xfrm>
            <a:off x="4613300" y="4844989"/>
            <a:ext cx="2895600" cy="85725"/>
          </a:xfrm>
        </p:spPr>
        <p:txBody>
          <a:bodyPr lIns="0" tIns="0" rIns="0" bIns="0"/>
          <a:lstStyle>
            <a:lvl1pPr algn="l">
              <a:defRPr sz="700" baseline="0">
                <a:solidFill>
                  <a:schemeClr val="tx2"/>
                </a:solidFill>
              </a:defRPr>
            </a:lvl1pPr>
          </a:lstStyle>
          <a:p>
            <a:r>
              <a:rPr lang="it-IT"/>
              <a:t>CICD</a:t>
            </a:r>
          </a:p>
        </p:txBody>
      </p:sp>
      <p:pic>
        <p:nvPicPr>
          <p:cNvPr id="20" name="Picture 19"/>
          <p:cNvPicPr>
            <a:picLocks noChangeAspect="1"/>
          </p:cNvPicPr>
          <p:nvPr userDrawn="1"/>
        </p:nvPicPr>
        <p:blipFill rotWithShape="1">
          <a:blip r:embed="rId2"/>
          <a:srcRect l="1" r="14959" b="85913"/>
          <a:stretch/>
        </p:blipFill>
        <p:spPr>
          <a:xfrm>
            <a:off x="0" y="0"/>
            <a:ext cx="216000" cy="724560"/>
          </a:xfrm>
          <a:prstGeom prst="rect">
            <a:avLst/>
          </a:prstGeom>
        </p:spPr>
      </p:pic>
      <p:sp>
        <p:nvSpPr>
          <p:cNvPr id="21" name="Segnaposto testo 15"/>
          <p:cNvSpPr>
            <a:spLocks noGrp="1"/>
          </p:cNvSpPr>
          <p:nvPr>
            <p:ph type="body" sz="quarter" idx="13" hasCustomPrompt="1"/>
          </p:nvPr>
        </p:nvSpPr>
        <p:spPr>
          <a:xfrm>
            <a:off x="347300" y="205169"/>
            <a:ext cx="2223124" cy="86993"/>
          </a:xfrm>
        </p:spPr>
        <p:txBody>
          <a:bodyPr>
            <a:normAutofit/>
          </a:bodyPr>
          <a:lstStyle>
            <a:lvl1pPr>
              <a:lnSpc>
                <a:spcPts val="700"/>
              </a:lnSpc>
              <a:defRPr sz="700" baseline="0">
                <a:solidFill>
                  <a:schemeClr val="tx2"/>
                </a:solidFill>
              </a:defRPr>
            </a:lvl1pPr>
          </a:lstStyle>
          <a:p>
            <a:pPr lvl="0"/>
            <a:r>
              <a:rPr lang="it-IT" err="1"/>
              <a:t>Section</a:t>
            </a:r>
            <a:r>
              <a:rPr lang="it-IT"/>
              <a:t> 00</a:t>
            </a:r>
          </a:p>
        </p:txBody>
      </p:sp>
      <p:pic>
        <p:nvPicPr>
          <p:cNvPr id="10" name="Immagine 9"/>
          <p:cNvPicPr>
            <a:picLocks noChangeAspect="1"/>
          </p:cNvPicPr>
          <p:nvPr userDrawn="1"/>
        </p:nvPicPr>
        <p:blipFill>
          <a:blip r:embed="rId3"/>
          <a:stretch>
            <a:fillRect/>
          </a:stretch>
        </p:blipFill>
        <p:spPr>
          <a:xfrm>
            <a:off x="8282787" y="4651599"/>
            <a:ext cx="444281" cy="360000"/>
          </a:xfrm>
          <a:prstGeom prst="rect">
            <a:avLst/>
          </a:prstGeom>
        </p:spPr>
      </p:pic>
      <p:sp>
        <p:nvSpPr>
          <p:cNvPr id="13" name="Sottotitolo 2"/>
          <p:cNvSpPr>
            <a:spLocks noGrp="1"/>
          </p:cNvSpPr>
          <p:nvPr>
            <p:ph type="subTitle" idx="1" hasCustomPrompt="1"/>
          </p:nvPr>
        </p:nvSpPr>
        <p:spPr>
          <a:xfrm>
            <a:off x="347300" y="842723"/>
            <a:ext cx="8386686" cy="290338"/>
          </a:xfrm>
        </p:spPr>
        <p:txBody>
          <a:bodyPr lIns="0" tIns="0" rIns="0" bIns="0">
            <a:noAutofit/>
          </a:bodyPr>
          <a:lstStyle>
            <a:lvl1pPr marL="0" indent="0" algn="l">
              <a:lnSpc>
                <a:spcPct val="100000"/>
              </a:lnSpc>
              <a:spcBef>
                <a:spcPts val="0"/>
              </a:spcBef>
              <a:buNone/>
              <a:defRPr sz="1500" baseline="0">
                <a:solidFill>
                  <a:srgbClr val="7F7F7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a:t>Slide </a:t>
            </a:r>
            <a:r>
              <a:rPr lang="it-IT" err="1"/>
              <a:t>Subtitle</a:t>
            </a:r>
            <a:r>
              <a:rPr lang="it-IT"/>
              <a:t> </a:t>
            </a:r>
            <a:r>
              <a:rPr lang="it-IT" err="1"/>
              <a:t>Arial</a:t>
            </a:r>
            <a:r>
              <a:rPr lang="it-IT"/>
              <a:t> Regular 15/17pt</a:t>
            </a:r>
          </a:p>
        </p:txBody>
      </p:sp>
      <p:sp>
        <p:nvSpPr>
          <p:cNvPr id="14" name="Titolo 1"/>
          <p:cNvSpPr>
            <a:spLocks noGrp="1"/>
          </p:cNvSpPr>
          <p:nvPr>
            <p:ph type="ctrTitle" hasCustomPrompt="1"/>
          </p:nvPr>
        </p:nvSpPr>
        <p:spPr>
          <a:xfrm>
            <a:off x="347300" y="348433"/>
            <a:ext cx="8386686" cy="467789"/>
          </a:xfrm>
        </p:spPr>
        <p:txBody>
          <a:bodyPr/>
          <a:lstStyle>
            <a:lvl1pPr>
              <a:lnSpc>
                <a:spcPct val="100000"/>
              </a:lnSpc>
              <a:defRPr sz="2000" b="0" i="0" baseline="0">
                <a:solidFill>
                  <a:schemeClr val="tx2"/>
                </a:solidFill>
              </a:defRPr>
            </a:lvl1pPr>
          </a:lstStyle>
          <a:p>
            <a:r>
              <a:rPr lang="it-IT"/>
              <a:t>Slide Title </a:t>
            </a:r>
            <a:r>
              <a:rPr lang="it-IT" err="1"/>
              <a:t>Arial</a:t>
            </a:r>
            <a:r>
              <a:rPr lang="it-IT"/>
              <a:t> Regular 20/22pt</a:t>
            </a:r>
          </a:p>
        </p:txBody>
      </p:sp>
    </p:spTree>
    <p:extLst>
      <p:ext uri="{BB962C8B-B14F-4D97-AF65-F5344CB8AC3E}">
        <p14:creationId xmlns:p14="http://schemas.microsoft.com/office/powerpoint/2010/main" val="10219437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Slide Highlights">
    <p:spTree>
      <p:nvGrpSpPr>
        <p:cNvPr id="1" name=""/>
        <p:cNvGrpSpPr/>
        <p:nvPr/>
      </p:nvGrpSpPr>
      <p:grpSpPr>
        <a:xfrm>
          <a:off x="0" y="0"/>
          <a:ext cx="0" cy="0"/>
          <a:chOff x="0" y="0"/>
          <a:chExt cx="0" cy="0"/>
        </a:xfrm>
      </p:grpSpPr>
      <p:sp>
        <p:nvSpPr>
          <p:cNvPr id="6" name="Segnaposto numero diapositiva 5"/>
          <p:cNvSpPr>
            <a:spLocks noGrp="1"/>
          </p:cNvSpPr>
          <p:nvPr>
            <p:ph type="sldNum" sz="quarter" idx="12"/>
          </p:nvPr>
        </p:nvSpPr>
        <p:spPr>
          <a:xfrm>
            <a:off x="8539205" y="205169"/>
            <a:ext cx="200167" cy="133739"/>
          </a:xfrm>
        </p:spPr>
        <p:txBody>
          <a:bodyPr lIns="0" tIns="0" rIns="0" bIns="0" anchor="t" anchorCtr="0"/>
          <a:lstStyle>
            <a:lvl1pPr algn="r">
              <a:defRPr sz="700">
                <a:solidFill>
                  <a:schemeClr val="tx2"/>
                </a:solidFill>
              </a:defRPr>
            </a:lvl1pPr>
          </a:lstStyle>
          <a:p>
            <a:fld id="{C465A074-71B0-1C47-A455-7677837C124E}" type="slidenum">
              <a:rPr lang="it-IT" smtClean="0"/>
              <a:pPr/>
              <a:t>‹#›</a:t>
            </a:fld>
            <a:endParaRPr lang="it-IT"/>
          </a:p>
        </p:txBody>
      </p:sp>
      <p:sp>
        <p:nvSpPr>
          <p:cNvPr id="7" name="Segnaposto data 3"/>
          <p:cNvSpPr>
            <a:spLocks noGrp="1"/>
          </p:cNvSpPr>
          <p:nvPr>
            <p:ph type="dt" sz="half" idx="10"/>
          </p:nvPr>
        </p:nvSpPr>
        <p:spPr>
          <a:xfrm>
            <a:off x="3679201" y="4844988"/>
            <a:ext cx="799815" cy="85725"/>
          </a:xfrm>
        </p:spPr>
        <p:txBody>
          <a:bodyPr lIns="0" tIns="0" rIns="0" bIns="0" anchor="t" anchorCtr="0"/>
          <a:lstStyle>
            <a:lvl1pPr>
              <a:defRPr sz="700">
                <a:solidFill>
                  <a:schemeClr val="tx2"/>
                </a:solidFill>
              </a:defRPr>
            </a:lvl1pPr>
          </a:lstStyle>
          <a:p>
            <a:r>
              <a:rPr lang="en-US"/>
              <a:t>14 April 2020</a:t>
            </a:r>
            <a:endParaRPr lang="it-IT"/>
          </a:p>
        </p:txBody>
      </p:sp>
      <p:sp>
        <p:nvSpPr>
          <p:cNvPr id="9" name="Segnaposto piè di pagina 4"/>
          <p:cNvSpPr>
            <a:spLocks noGrp="1"/>
          </p:cNvSpPr>
          <p:nvPr>
            <p:ph type="ftr" sz="quarter" idx="11"/>
          </p:nvPr>
        </p:nvSpPr>
        <p:spPr>
          <a:xfrm>
            <a:off x="4613300" y="4844989"/>
            <a:ext cx="2895600" cy="85725"/>
          </a:xfrm>
        </p:spPr>
        <p:txBody>
          <a:bodyPr lIns="0" tIns="0" rIns="0" bIns="0"/>
          <a:lstStyle>
            <a:lvl1pPr algn="l">
              <a:defRPr sz="700" baseline="0">
                <a:solidFill>
                  <a:schemeClr val="tx2"/>
                </a:solidFill>
              </a:defRPr>
            </a:lvl1pPr>
          </a:lstStyle>
          <a:p>
            <a:r>
              <a:rPr lang="it-IT"/>
              <a:t>CICD</a:t>
            </a:r>
          </a:p>
        </p:txBody>
      </p:sp>
      <p:pic>
        <p:nvPicPr>
          <p:cNvPr id="20" name="Picture 19"/>
          <p:cNvPicPr>
            <a:picLocks noChangeAspect="1"/>
          </p:cNvPicPr>
          <p:nvPr userDrawn="1"/>
        </p:nvPicPr>
        <p:blipFill rotWithShape="1">
          <a:blip r:embed="rId2"/>
          <a:srcRect l="1" r="14959" b="85913"/>
          <a:stretch/>
        </p:blipFill>
        <p:spPr>
          <a:xfrm>
            <a:off x="0" y="0"/>
            <a:ext cx="216000" cy="724560"/>
          </a:xfrm>
          <a:prstGeom prst="rect">
            <a:avLst/>
          </a:prstGeom>
        </p:spPr>
      </p:pic>
      <p:sp>
        <p:nvSpPr>
          <p:cNvPr id="21" name="Segnaposto testo 15"/>
          <p:cNvSpPr>
            <a:spLocks noGrp="1"/>
          </p:cNvSpPr>
          <p:nvPr>
            <p:ph type="body" sz="quarter" idx="13" hasCustomPrompt="1"/>
          </p:nvPr>
        </p:nvSpPr>
        <p:spPr>
          <a:xfrm>
            <a:off x="347300" y="205169"/>
            <a:ext cx="2223124" cy="86993"/>
          </a:xfrm>
        </p:spPr>
        <p:txBody>
          <a:bodyPr>
            <a:normAutofit/>
          </a:bodyPr>
          <a:lstStyle>
            <a:lvl1pPr>
              <a:lnSpc>
                <a:spcPts val="700"/>
              </a:lnSpc>
              <a:defRPr sz="700" baseline="0">
                <a:solidFill>
                  <a:schemeClr val="tx2"/>
                </a:solidFill>
              </a:defRPr>
            </a:lvl1pPr>
          </a:lstStyle>
          <a:p>
            <a:pPr lvl="0"/>
            <a:r>
              <a:rPr lang="it-IT" err="1"/>
              <a:t>Section</a:t>
            </a:r>
            <a:r>
              <a:rPr lang="it-IT"/>
              <a:t> 00</a:t>
            </a:r>
          </a:p>
        </p:txBody>
      </p:sp>
      <p:sp>
        <p:nvSpPr>
          <p:cNvPr id="10" name="Segnaposto testo 18"/>
          <p:cNvSpPr>
            <a:spLocks noGrp="1"/>
          </p:cNvSpPr>
          <p:nvPr>
            <p:ph type="body" sz="quarter" idx="14" hasCustomPrompt="1"/>
          </p:nvPr>
        </p:nvSpPr>
        <p:spPr>
          <a:xfrm>
            <a:off x="4601684" y="1262063"/>
            <a:ext cx="4132303" cy="3283744"/>
          </a:xfrm>
        </p:spPr>
        <p:txBody>
          <a:bodyPr tIns="46800"/>
          <a:lstStyle>
            <a:lvl1pPr>
              <a:lnSpc>
                <a:spcPct val="100000"/>
              </a:lnSpc>
              <a:spcBef>
                <a:spcPts val="0"/>
              </a:spcBef>
              <a:defRPr sz="2400" baseline="0">
                <a:solidFill>
                  <a:schemeClr val="tx1"/>
                </a:solidFill>
              </a:defRPr>
            </a:lvl1pPr>
          </a:lstStyle>
          <a:p>
            <a:pPr lvl="0"/>
            <a:r>
              <a:rPr lang="it-IT" err="1"/>
              <a:t>Lorem</a:t>
            </a:r>
            <a:r>
              <a:rPr lang="it-IT"/>
              <a:t> </a:t>
            </a:r>
            <a:r>
              <a:rPr lang="it-IT" err="1"/>
              <a:t>Ipsum</a:t>
            </a:r>
            <a:r>
              <a:rPr lang="it-IT"/>
              <a:t> </a:t>
            </a:r>
            <a:r>
              <a:rPr lang="it-IT" err="1"/>
              <a:t>sit</a:t>
            </a:r>
            <a:r>
              <a:rPr lang="it-IT"/>
              <a:t> </a:t>
            </a:r>
            <a:r>
              <a:rPr lang="it-IT" err="1"/>
              <a:t>amet</a:t>
            </a:r>
            <a:r>
              <a:rPr lang="it-IT"/>
              <a:t> bla bla bla bla bla bla bla bla </a:t>
            </a:r>
          </a:p>
        </p:txBody>
      </p:sp>
      <p:sp>
        <p:nvSpPr>
          <p:cNvPr id="11" name="Segnaposto testo 18"/>
          <p:cNvSpPr>
            <a:spLocks noGrp="1"/>
          </p:cNvSpPr>
          <p:nvPr>
            <p:ph type="body" sz="quarter" idx="15" hasCustomPrompt="1"/>
          </p:nvPr>
        </p:nvSpPr>
        <p:spPr>
          <a:xfrm>
            <a:off x="347301" y="1262063"/>
            <a:ext cx="4132303" cy="3283744"/>
          </a:xfrm>
        </p:spPr>
        <p:txBody>
          <a:bodyPr tIns="50400"/>
          <a:lstStyle>
            <a:lvl1pPr>
              <a:lnSpc>
                <a:spcPct val="100000"/>
              </a:lnSpc>
              <a:defRPr sz="3600" b="1" i="0" baseline="0">
                <a:solidFill>
                  <a:schemeClr val="tx2"/>
                </a:solidFill>
              </a:defRPr>
            </a:lvl1pPr>
          </a:lstStyle>
          <a:p>
            <a:pPr lvl="0"/>
            <a:r>
              <a:rPr lang="it-IT" err="1"/>
              <a:t>Lorem</a:t>
            </a:r>
            <a:r>
              <a:rPr lang="it-IT"/>
              <a:t> </a:t>
            </a:r>
            <a:r>
              <a:rPr lang="it-IT" err="1"/>
              <a:t>Ipsum</a:t>
            </a:r>
            <a:r>
              <a:rPr lang="it-IT"/>
              <a:t> </a:t>
            </a:r>
            <a:r>
              <a:rPr lang="it-IT" err="1"/>
              <a:t>Sit</a:t>
            </a:r>
            <a:r>
              <a:rPr lang="it-IT"/>
              <a:t> 79% </a:t>
            </a:r>
            <a:r>
              <a:rPr lang="it-IT" err="1"/>
              <a:t>Sit</a:t>
            </a:r>
            <a:r>
              <a:rPr lang="it-IT"/>
              <a:t> </a:t>
            </a:r>
            <a:r>
              <a:rPr lang="it-IT" err="1"/>
              <a:t>Amet</a:t>
            </a:r>
            <a:endParaRPr lang="it-IT"/>
          </a:p>
        </p:txBody>
      </p:sp>
      <p:pic>
        <p:nvPicPr>
          <p:cNvPr id="12" name="Immagine 11"/>
          <p:cNvPicPr>
            <a:picLocks noChangeAspect="1"/>
          </p:cNvPicPr>
          <p:nvPr userDrawn="1"/>
        </p:nvPicPr>
        <p:blipFill>
          <a:blip r:embed="rId3"/>
          <a:stretch>
            <a:fillRect/>
          </a:stretch>
        </p:blipFill>
        <p:spPr>
          <a:xfrm>
            <a:off x="8282787" y="4651599"/>
            <a:ext cx="444281" cy="360000"/>
          </a:xfrm>
          <a:prstGeom prst="rect">
            <a:avLst/>
          </a:prstGeom>
        </p:spPr>
      </p:pic>
      <p:sp>
        <p:nvSpPr>
          <p:cNvPr id="13" name="Sottotitolo 2"/>
          <p:cNvSpPr>
            <a:spLocks noGrp="1"/>
          </p:cNvSpPr>
          <p:nvPr>
            <p:ph type="subTitle" idx="1" hasCustomPrompt="1"/>
          </p:nvPr>
        </p:nvSpPr>
        <p:spPr>
          <a:xfrm>
            <a:off x="347300" y="842723"/>
            <a:ext cx="8386686" cy="290338"/>
          </a:xfrm>
        </p:spPr>
        <p:txBody>
          <a:bodyPr lIns="0" tIns="0" rIns="0" bIns="0">
            <a:noAutofit/>
          </a:bodyPr>
          <a:lstStyle>
            <a:lvl1pPr marL="0" indent="0" algn="l">
              <a:lnSpc>
                <a:spcPct val="100000"/>
              </a:lnSpc>
              <a:spcBef>
                <a:spcPts val="0"/>
              </a:spcBef>
              <a:buNone/>
              <a:defRPr sz="1500" baseline="0">
                <a:solidFill>
                  <a:srgbClr val="7F7F7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a:t>Slide </a:t>
            </a:r>
            <a:r>
              <a:rPr lang="it-IT" err="1"/>
              <a:t>Subtitle</a:t>
            </a:r>
            <a:r>
              <a:rPr lang="it-IT"/>
              <a:t> </a:t>
            </a:r>
            <a:r>
              <a:rPr lang="it-IT" err="1"/>
              <a:t>Arial</a:t>
            </a:r>
            <a:r>
              <a:rPr lang="it-IT"/>
              <a:t> Regular 15/17pt</a:t>
            </a:r>
          </a:p>
        </p:txBody>
      </p:sp>
      <p:sp>
        <p:nvSpPr>
          <p:cNvPr id="14" name="Titolo 1"/>
          <p:cNvSpPr>
            <a:spLocks noGrp="1"/>
          </p:cNvSpPr>
          <p:nvPr>
            <p:ph type="ctrTitle" hasCustomPrompt="1"/>
          </p:nvPr>
        </p:nvSpPr>
        <p:spPr>
          <a:xfrm>
            <a:off x="347300" y="348433"/>
            <a:ext cx="8386686" cy="467789"/>
          </a:xfrm>
        </p:spPr>
        <p:txBody>
          <a:bodyPr/>
          <a:lstStyle>
            <a:lvl1pPr>
              <a:lnSpc>
                <a:spcPct val="100000"/>
              </a:lnSpc>
              <a:defRPr sz="2000" b="0" i="0" baseline="0">
                <a:solidFill>
                  <a:schemeClr val="tx2"/>
                </a:solidFill>
              </a:defRPr>
            </a:lvl1pPr>
          </a:lstStyle>
          <a:p>
            <a:r>
              <a:rPr lang="it-IT"/>
              <a:t>Slide Title </a:t>
            </a:r>
            <a:r>
              <a:rPr lang="it-IT" err="1"/>
              <a:t>Arial</a:t>
            </a:r>
            <a:r>
              <a:rPr lang="it-IT"/>
              <a:t> Regular 20/22pt</a:t>
            </a:r>
          </a:p>
        </p:txBody>
      </p:sp>
    </p:spTree>
    <p:extLst>
      <p:ext uri="{BB962C8B-B14F-4D97-AF65-F5344CB8AC3E}">
        <p14:creationId xmlns:p14="http://schemas.microsoft.com/office/powerpoint/2010/main" val="33320017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lide Team contacts">
    <p:spTree>
      <p:nvGrpSpPr>
        <p:cNvPr id="1" name=""/>
        <p:cNvGrpSpPr/>
        <p:nvPr/>
      </p:nvGrpSpPr>
      <p:grpSpPr>
        <a:xfrm>
          <a:off x="0" y="0"/>
          <a:ext cx="0" cy="0"/>
          <a:chOff x="0" y="0"/>
          <a:chExt cx="0" cy="0"/>
        </a:xfrm>
      </p:grpSpPr>
      <p:sp>
        <p:nvSpPr>
          <p:cNvPr id="7" name="Segnaposto numero diapositiva 5"/>
          <p:cNvSpPr>
            <a:spLocks noGrp="1"/>
          </p:cNvSpPr>
          <p:nvPr>
            <p:ph type="sldNum" sz="quarter" idx="12"/>
          </p:nvPr>
        </p:nvSpPr>
        <p:spPr>
          <a:xfrm>
            <a:off x="8539205" y="205169"/>
            <a:ext cx="200167" cy="133739"/>
          </a:xfrm>
        </p:spPr>
        <p:txBody>
          <a:bodyPr lIns="0" tIns="0" rIns="0" bIns="0" anchor="t" anchorCtr="0"/>
          <a:lstStyle>
            <a:lvl1pPr algn="r">
              <a:defRPr sz="700">
                <a:solidFill>
                  <a:schemeClr val="tx2"/>
                </a:solidFill>
              </a:defRPr>
            </a:lvl1pPr>
          </a:lstStyle>
          <a:p>
            <a:fld id="{C465A074-71B0-1C47-A455-7677837C124E}" type="slidenum">
              <a:rPr lang="it-IT" smtClean="0"/>
              <a:pPr/>
              <a:t>‹#›</a:t>
            </a:fld>
            <a:endParaRPr lang="it-IT"/>
          </a:p>
        </p:txBody>
      </p:sp>
      <p:sp>
        <p:nvSpPr>
          <p:cNvPr id="9" name="Segnaposto data 3"/>
          <p:cNvSpPr>
            <a:spLocks noGrp="1"/>
          </p:cNvSpPr>
          <p:nvPr>
            <p:ph type="dt" sz="half" idx="10"/>
          </p:nvPr>
        </p:nvSpPr>
        <p:spPr>
          <a:xfrm>
            <a:off x="3679201" y="4844988"/>
            <a:ext cx="799815" cy="85725"/>
          </a:xfrm>
        </p:spPr>
        <p:txBody>
          <a:bodyPr lIns="0" tIns="0" rIns="0" bIns="0" anchor="t" anchorCtr="0"/>
          <a:lstStyle>
            <a:lvl1pPr>
              <a:defRPr sz="700">
                <a:solidFill>
                  <a:schemeClr val="tx2"/>
                </a:solidFill>
              </a:defRPr>
            </a:lvl1pPr>
          </a:lstStyle>
          <a:p>
            <a:r>
              <a:rPr lang="en-US"/>
              <a:t>14 April 2020</a:t>
            </a:r>
            <a:endParaRPr lang="it-IT"/>
          </a:p>
        </p:txBody>
      </p:sp>
      <p:sp>
        <p:nvSpPr>
          <p:cNvPr id="11" name="Segnaposto piè di pagina 4"/>
          <p:cNvSpPr>
            <a:spLocks noGrp="1"/>
          </p:cNvSpPr>
          <p:nvPr>
            <p:ph type="ftr" sz="quarter" idx="11"/>
          </p:nvPr>
        </p:nvSpPr>
        <p:spPr>
          <a:xfrm>
            <a:off x="4613300" y="4844989"/>
            <a:ext cx="2895600" cy="85725"/>
          </a:xfrm>
        </p:spPr>
        <p:txBody>
          <a:bodyPr lIns="0" tIns="0" rIns="0" bIns="0"/>
          <a:lstStyle>
            <a:lvl1pPr algn="l">
              <a:defRPr sz="700" baseline="0">
                <a:solidFill>
                  <a:schemeClr val="tx2"/>
                </a:solidFill>
              </a:defRPr>
            </a:lvl1pPr>
          </a:lstStyle>
          <a:p>
            <a:r>
              <a:rPr lang="it-IT"/>
              <a:t>CICD</a:t>
            </a:r>
          </a:p>
        </p:txBody>
      </p:sp>
      <p:sp>
        <p:nvSpPr>
          <p:cNvPr id="14" name="object 3"/>
          <p:cNvSpPr txBox="1"/>
          <p:nvPr userDrawn="1"/>
        </p:nvSpPr>
        <p:spPr>
          <a:xfrm>
            <a:off x="357774" y="537221"/>
            <a:ext cx="1335610" cy="238619"/>
          </a:xfrm>
          <a:prstGeom prst="rect">
            <a:avLst/>
          </a:prstGeom>
        </p:spPr>
        <p:txBody>
          <a:bodyPr wrap="square" lIns="0" tIns="0" rIns="0" bIns="0" rtlCol="0">
            <a:noAutofit/>
          </a:bodyPr>
          <a:lstStyle/>
          <a:p>
            <a:pPr marL="12700">
              <a:lnSpc>
                <a:spcPct val="95825"/>
              </a:lnSpc>
              <a:spcBef>
                <a:spcPts val="10"/>
              </a:spcBef>
            </a:pPr>
            <a:r>
              <a:rPr lang="it-IT" sz="2000" spc="0">
                <a:solidFill>
                  <a:schemeClr val="tx2"/>
                </a:solidFill>
                <a:latin typeface="Arial"/>
                <a:cs typeface="Arial"/>
              </a:rPr>
              <a:t>Team</a:t>
            </a:r>
            <a:endParaRPr sz="2000">
              <a:solidFill>
                <a:schemeClr val="tx2"/>
              </a:solidFill>
              <a:latin typeface="Arial"/>
              <a:cs typeface="Arial"/>
            </a:endParaRPr>
          </a:p>
        </p:txBody>
      </p:sp>
      <p:pic>
        <p:nvPicPr>
          <p:cNvPr id="17" name="Picture 16"/>
          <p:cNvPicPr>
            <a:picLocks noChangeAspect="1"/>
          </p:cNvPicPr>
          <p:nvPr userDrawn="1"/>
        </p:nvPicPr>
        <p:blipFill rotWithShape="1">
          <a:blip r:embed="rId2"/>
          <a:srcRect l="1" r="14959" b="85913"/>
          <a:stretch/>
        </p:blipFill>
        <p:spPr>
          <a:xfrm>
            <a:off x="0" y="0"/>
            <a:ext cx="216000" cy="724560"/>
          </a:xfrm>
          <a:prstGeom prst="rect">
            <a:avLst/>
          </a:prstGeom>
        </p:spPr>
      </p:pic>
      <p:sp>
        <p:nvSpPr>
          <p:cNvPr id="15" name="Segnaposto testo 5"/>
          <p:cNvSpPr>
            <a:spLocks noGrp="1"/>
          </p:cNvSpPr>
          <p:nvPr>
            <p:ph type="body" sz="quarter" idx="14" hasCustomPrompt="1"/>
          </p:nvPr>
        </p:nvSpPr>
        <p:spPr>
          <a:xfrm>
            <a:off x="347300" y="917973"/>
            <a:ext cx="4124276" cy="121119"/>
          </a:xfrm>
        </p:spPr>
        <p:txBody>
          <a:bodyPr/>
          <a:lstStyle>
            <a:lvl1pPr>
              <a:defRPr sz="1200" b="1" i="0"/>
            </a:lvl1pPr>
          </a:lstStyle>
          <a:p>
            <a:pPr lvl="0"/>
            <a:r>
              <a:rPr lang="it-IT" err="1"/>
              <a:t>Name</a:t>
            </a:r>
            <a:r>
              <a:rPr lang="it-IT"/>
              <a:t> </a:t>
            </a:r>
            <a:r>
              <a:rPr lang="it-IT" err="1"/>
              <a:t>Surname</a:t>
            </a:r>
            <a:endParaRPr lang="it-IT"/>
          </a:p>
        </p:txBody>
      </p:sp>
      <p:sp>
        <p:nvSpPr>
          <p:cNvPr id="18" name="Segnaposto testo 5"/>
          <p:cNvSpPr>
            <a:spLocks noGrp="1"/>
          </p:cNvSpPr>
          <p:nvPr>
            <p:ph type="body" sz="quarter" idx="16" hasCustomPrompt="1"/>
          </p:nvPr>
        </p:nvSpPr>
        <p:spPr>
          <a:xfrm>
            <a:off x="347300" y="1096928"/>
            <a:ext cx="4124276" cy="121119"/>
          </a:xfrm>
        </p:spPr>
        <p:txBody>
          <a:bodyPr/>
          <a:lstStyle>
            <a:lvl1pPr>
              <a:defRPr sz="1000" b="0" i="0"/>
            </a:lvl1pPr>
          </a:lstStyle>
          <a:p>
            <a:pPr lvl="0"/>
            <a:r>
              <a:rPr lang="it-IT"/>
              <a:t>Job</a:t>
            </a:r>
          </a:p>
        </p:txBody>
      </p:sp>
      <p:sp>
        <p:nvSpPr>
          <p:cNvPr id="19" name="Segnaposto testo 5"/>
          <p:cNvSpPr>
            <a:spLocks noGrp="1"/>
          </p:cNvSpPr>
          <p:nvPr>
            <p:ph type="body" sz="quarter" idx="17" hasCustomPrompt="1"/>
          </p:nvPr>
        </p:nvSpPr>
        <p:spPr>
          <a:xfrm>
            <a:off x="347663" y="1258564"/>
            <a:ext cx="4124276" cy="121119"/>
          </a:xfrm>
        </p:spPr>
        <p:txBody>
          <a:bodyPr/>
          <a:lstStyle>
            <a:lvl1pPr>
              <a:defRPr sz="1000" b="0" i="0"/>
            </a:lvl1pPr>
          </a:lstStyle>
          <a:p>
            <a:pPr lvl="0"/>
            <a:r>
              <a:rPr lang="it-IT"/>
              <a:t>E-mail</a:t>
            </a:r>
          </a:p>
        </p:txBody>
      </p:sp>
      <p:sp>
        <p:nvSpPr>
          <p:cNvPr id="20" name="Segnaposto testo 5"/>
          <p:cNvSpPr>
            <a:spLocks noGrp="1"/>
          </p:cNvSpPr>
          <p:nvPr>
            <p:ph type="body" sz="quarter" idx="18" hasCustomPrompt="1"/>
          </p:nvPr>
        </p:nvSpPr>
        <p:spPr>
          <a:xfrm>
            <a:off x="347300" y="1420201"/>
            <a:ext cx="4124276" cy="121119"/>
          </a:xfrm>
        </p:spPr>
        <p:txBody>
          <a:bodyPr/>
          <a:lstStyle>
            <a:lvl1pPr>
              <a:defRPr sz="1000" b="0" i="0" baseline="0"/>
            </a:lvl1pPr>
          </a:lstStyle>
          <a:p>
            <a:pPr lvl="0"/>
            <a:r>
              <a:rPr lang="it-IT"/>
              <a:t>Phone </a:t>
            </a:r>
            <a:r>
              <a:rPr lang="it-IT" err="1"/>
              <a:t>Number</a:t>
            </a:r>
            <a:endParaRPr lang="it-IT"/>
          </a:p>
        </p:txBody>
      </p:sp>
      <p:sp>
        <p:nvSpPr>
          <p:cNvPr id="21" name="Segnaposto testo 5"/>
          <p:cNvSpPr>
            <a:spLocks noGrp="1"/>
          </p:cNvSpPr>
          <p:nvPr>
            <p:ph type="body" sz="quarter" idx="19" hasCustomPrompt="1"/>
          </p:nvPr>
        </p:nvSpPr>
        <p:spPr>
          <a:xfrm>
            <a:off x="347300" y="1662655"/>
            <a:ext cx="4124276" cy="121119"/>
          </a:xfrm>
        </p:spPr>
        <p:txBody>
          <a:bodyPr/>
          <a:lstStyle>
            <a:lvl1pPr>
              <a:defRPr sz="1200" b="1" i="0"/>
            </a:lvl1pPr>
          </a:lstStyle>
          <a:p>
            <a:pPr lvl="0"/>
            <a:r>
              <a:rPr lang="it-IT" err="1"/>
              <a:t>Name</a:t>
            </a:r>
            <a:r>
              <a:rPr lang="it-IT"/>
              <a:t> </a:t>
            </a:r>
            <a:r>
              <a:rPr lang="it-IT" err="1"/>
              <a:t>Surname</a:t>
            </a:r>
            <a:endParaRPr lang="it-IT"/>
          </a:p>
        </p:txBody>
      </p:sp>
      <p:sp>
        <p:nvSpPr>
          <p:cNvPr id="22" name="Segnaposto testo 5"/>
          <p:cNvSpPr>
            <a:spLocks noGrp="1"/>
          </p:cNvSpPr>
          <p:nvPr>
            <p:ph type="body" sz="quarter" idx="20" hasCustomPrompt="1"/>
          </p:nvPr>
        </p:nvSpPr>
        <p:spPr>
          <a:xfrm>
            <a:off x="347300" y="1841609"/>
            <a:ext cx="4124276" cy="121119"/>
          </a:xfrm>
        </p:spPr>
        <p:txBody>
          <a:bodyPr/>
          <a:lstStyle>
            <a:lvl1pPr>
              <a:defRPr sz="1000" b="0" i="0"/>
            </a:lvl1pPr>
          </a:lstStyle>
          <a:p>
            <a:pPr lvl="0"/>
            <a:r>
              <a:rPr lang="it-IT"/>
              <a:t>Job</a:t>
            </a:r>
          </a:p>
        </p:txBody>
      </p:sp>
      <p:sp>
        <p:nvSpPr>
          <p:cNvPr id="23" name="Segnaposto testo 5"/>
          <p:cNvSpPr>
            <a:spLocks noGrp="1"/>
          </p:cNvSpPr>
          <p:nvPr>
            <p:ph type="body" sz="quarter" idx="21" hasCustomPrompt="1"/>
          </p:nvPr>
        </p:nvSpPr>
        <p:spPr>
          <a:xfrm>
            <a:off x="347663" y="2003245"/>
            <a:ext cx="4124276" cy="121119"/>
          </a:xfrm>
        </p:spPr>
        <p:txBody>
          <a:bodyPr/>
          <a:lstStyle>
            <a:lvl1pPr>
              <a:defRPr sz="1000" b="0" i="0"/>
            </a:lvl1pPr>
          </a:lstStyle>
          <a:p>
            <a:pPr lvl="0"/>
            <a:r>
              <a:rPr lang="it-IT"/>
              <a:t>E-mail</a:t>
            </a:r>
          </a:p>
        </p:txBody>
      </p:sp>
      <p:sp>
        <p:nvSpPr>
          <p:cNvPr id="24" name="Segnaposto testo 5"/>
          <p:cNvSpPr>
            <a:spLocks noGrp="1"/>
          </p:cNvSpPr>
          <p:nvPr>
            <p:ph type="body" sz="quarter" idx="22" hasCustomPrompt="1"/>
          </p:nvPr>
        </p:nvSpPr>
        <p:spPr>
          <a:xfrm>
            <a:off x="347300" y="2164883"/>
            <a:ext cx="4124276" cy="121119"/>
          </a:xfrm>
        </p:spPr>
        <p:txBody>
          <a:bodyPr/>
          <a:lstStyle>
            <a:lvl1pPr>
              <a:defRPr sz="1000" b="0" i="0" baseline="0"/>
            </a:lvl1pPr>
          </a:lstStyle>
          <a:p>
            <a:pPr lvl="0"/>
            <a:r>
              <a:rPr lang="it-IT"/>
              <a:t>Phone </a:t>
            </a:r>
            <a:r>
              <a:rPr lang="it-IT" err="1"/>
              <a:t>Number</a:t>
            </a:r>
            <a:endParaRPr lang="it-IT"/>
          </a:p>
        </p:txBody>
      </p:sp>
      <p:sp>
        <p:nvSpPr>
          <p:cNvPr id="25" name="Segnaposto testo 5"/>
          <p:cNvSpPr>
            <a:spLocks noGrp="1"/>
          </p:cNvSpPr>
          <p:nvPr>
            <p:ph type="body" sz="quarter" idx="23" hasCustomPrompt="1"/>
          </p:nvPr>
        </p:nvSpPr>
        <p:spPr>
          <a:xfrm>
            <a:off x="347300" y="2413109"/>
            <a:ext cx="4124276" cy="121119"/>
          </a:xfrm>
        </p:spPr>
        <p:txBody>
          <a:bodyPr/>
          <a:lstStyle>
            <a:lvl1pPr>
              <a:defRPr sz="1200" b="1" i="0"/>
            </a:lvl1pPr>
          </a:lstStyle>
          <a:p>
            <a:pPr lvl="0"/>
            <a:r>
              <a:rPr lang="it-IT" err="1"/>
              <a:t>Name</a:t>
            </a:r>
            <a:r>
              <a:rPr lang="it-IT"/>
              <a:t> </a:t>
            </a:r>
            <a:r>
              <a:rPr lang="it-IT" err="1"/>
              <a:t>Surname</a:t>
            </a:r>
            <a:endParaRPr lang="it-IT"/>
          </a:p>
        </p:txBody>
      </p:sp>
      <p:sp>
        <p:nvSpPr>
          <p:cNvPr id="26" name="Segnaposto testo 5"/>
          <p:cNvSpPr>
            <a:spLocks noGrp="1"/>
          </p:cNvSpPr>
          <p:nvPr>
            <p:ph type="body" sz="quarter" idx="24" hasCustomPrompt="1"/>
          </p:nvPr>
        </p:nvSpPr>
        <p:spPr>
          <a:xfrm>
            <a:off x="347300" y="2592064"/>
            <a:ext cx="4124276" cy="121119"/>
          </a:xfrm>
        </p:spPr>
        <p:txBody>
          <a:bodyPr/>
          <a:lstStyle>
            <a:lvl1pPr>
              <a:defRPr sz="1000" b="0" i="0"/>
            </a:lvl1pPr>
          </a:lstStyle>
          <a:p>
            <a:pPr lvl="0"/>
            <a:r>
              <a:rPr lang="it-IT"/>
              <a:t>Job</a:t>
            </a:r>
          </a:p>
        </p:txBody>
      </p:sp>
      <p:sp>
        <p:nvSpPr>
          <p:cNvPr id="27" name="Segnaposto testo 5"/>
          <p:cNvSpPr>
            <a:spLocks noGrp="1"/>
          </p:cNvSpPr>
          <p:nvPr>
            <p:ph type="body" sz="quarter" idx="25" hasCustomPrompt="1"/>
          </p:nvPr>
        </p:nvSpPr>
        <p:spPr>
          <a:xfrm>
            <a:off x="347663" y="2753700"/>
            <a:ext cx="4124276" cy="121119"/>
          </a:xfrm>
        </p:spPr>
        <p:txBody>
          <a:bodyPr/>
          <a:lstStyle>
            <a:lvl1pPr>
              <a:defRPr sz="1000" b="0" i="0"/>
            </a:lvl1pPr>
          </a:lstStyle>
          <a:p>
            <a:pPr lvl="0"/>
            <a:r>
              <a:rPr lang="it-IT"/>
              <a:t>E-mail</a:t>
            </a:r>
          </a:p>
        </p:txBody>
      </p:sp>
      <p:sp>
        <p:nvSpPr>
          <p:cNvPr id="28" name="Segnaposto testo 5"/>
          <p:cNvSpPr>
            <a:spLocks noGrp="1"/>
          </p:cNvSpPr>
          <p:nvPr>
            <p:ph type="body" sz="quarter" idx="26" hasCustomPrompt="1"/>
          </p:nvPr>
        </p:nvSpPr>
        <p:spPr>
          <a:xfrm>
            <a:off x="347300" y="2915337"/>
            <a:ext cx="4124276" cy="121119"/>
          </a:xfrm>
        </p:spPr>
        <p:txBody>
          <a:bodyPr/>
          <a:lstStyle>
            <a:lvl1pPr>
              <a:defRPr sz="1000" b="0" i="0" baseline="0"/>
            </a:lvl1pPr>
          </a:lstStyle>
          <a:p>
            <a:pPr lvl="0"/>
            <a:r>
              <a:rPr lang="it-IT"/>
              <a:t>Phone </a:t>
            </a:r>
            <a:r>
              <a:rPr lang="it-IT" err="1"/>
              <a:t>Number</a:t>
            </a:r>
            <a:endParaRPr lang="it-IT"/>
          </a:p>
        </p:txBody>
      </p:sp>
      <p:sp>
        <p:nvSpPr>
          <p:cNvPr id="29" name="Segnaposto testo 5"/>
          <p:cNvSpPr>
            <a:spLocks noGrp="1"/>
          </p:cNvSpPr>
          <p:nvPr>
            <p:ph type="body" sz="quarter" idx="27" hasCustomPrompt="1"/>
          </p:nvPr>
        </p:nvSpPr>
        <p:spPr>
          <a:xfrm>
            <a:off x="347300" y="3157791"/>
            <a:ext cx="4124276" cy="121119"/>
          </a:xfrm>
        </p:spPr>
        <p:txBody>
          <a:bodyPr/>
          <a:lstStyle>
            <a:lvl1pPr>
              <a:defRPr sz="1200" b="1" i="0"/>
            </a:lvl1pPr>
          </a:lstStyle>
          <a:p>
            <a:pPr lvl="0"/>
            <a:r>
              <a:rPr lang="it-IT" err="1"/>
              <a:t>Name</a:t>
            </a:r>
            <a:r>
              <a:rPr lang="it-IT"/>
              <a:t> </a:t>
            </a:r>
            <a:r>
              <a:rPr lang="it-IT" err="1"/>
              <a:t>Surname</a:t>
            </a:r>
            <a:endParaRPr lang="it-IT"/>
          </a:p>
        </p:txBody>
      </p:sp>
      <p:sp>
        <p:nvSpPr>
          <p:cNvPr id="30" name="Segnaposto testo 5"/>
          <p:cNvSpPr>
            <a:spLocks noGrp="1"/>
          </p:cNvSpPr>
          <p:nvPr>
            <p:ph type="body" sz="quarter" idx="28" hasCustomPrompt="1"/>
          </p:nvPr>
        </p:nvSpPr>
        <p:spPr>
          <a:xfrm>
            <a:off x="347300" y="3336746"/>
            <a:ext cx="4124276" cy="121119"/>
          </a:xfrm>
        </p:spPr>
        <p:txBody>
          <a:bodyPr/>
          <a:lstStyle>
            <a:lvl1pPr>
              <a:defRPr sz="1000" b="0" i="0"/>
            </a:lvl1pPr>
          </a:lstStyle>
          <a:p>
            <a:pPr lvl="0"/>
            <a:r>
              <a:rPr lang="it-IT"/>
              <a:t>Job</a:t>
            </a:r>
          </a:p>
        </p:txBody>
      </p:sp>
      <p:sp>
        <p:nvSpPr>
          <p:cNvPr id="31" name="Segnaposto testo 5"/>
          <p:cNvSpPr>
            <a:spLocks noGrp="1"/>
          </p:cNvSpPr>
          <p:nvPr>
            <p:ph type="body" sz="quarter" idx="29" hasCustomPrompt="1"/>
          </p:nvPr>
        </p:nvSpPr>
        <p:spPr>
          <a:xfrm>
            <a:off x="347663" y="3498382"/>
            <a:ext cx="4124276" cy="121119"/>
          </a:xfrm>
        </p:spPr>
        <p:txBody>
          <a:bodyPr/>
          <a:lstStyle>
            <a:lvl1pPr>
              <a:defRPr sz="1000" b="0" i="0"/>
            </a:lvl1pPr>
          </a:lstStyle>
          <a:p>
            <a:pPr lvl="0"/>
            <a:r>
              <a:rPr lang="it-IT"/>
              <a:t>E-mail</a:t>
            </a:r>
          </a:p>
        </p:txBody>
      </p:sp>
      <p:sp>
        <p:nvSpPr>
          <p:cNvPr id="32" name="Segnaposto testo 5"/>
          <p:cNvSpPr>
            <a:spLocks noGrp="1"/>
          </p:cNvSpPr>
          <p:nvPr>
            <p:ph type="body" sz="quarter" idx="30" hasCustomPrompt="1"/>
          </p:nvPr>
        </p:nvSpPr>
        <p:spPr>
          <a:xfrm>
            <a:off x="347300" y="3660019"/>
            <a:ext cx="4124276" cy="121119"/>
          </a:xfrm>
        </p:spPr>
        <p:txBody>
          <a:bodyPr/>
          <a:lstStyle>
            <a:lvl1pPr>
              <a:defRPr sz="1000" b="0" i="0" baseline="0"/>
            </a:lvl1pPr>
          </a:lstStyle>
          <a:p>
            <a:pPr lvl="0"/>
            <a:r>
              <a:rPr lang="it-IT"/>
              <a:t>Phone </a:t>
            </a:r>
            <a:r>
              <a:rPr lang="it-IT" err="1"/>
              <a:t>Number</a:t>
            </a:r>
            <a:endParaRPr lang="it-IT"/>
          </a:p>
        </p:txBody>
      </p:sp>
      <p:sp>
        <p:nvSpPr>
          <p:cNvPr id="33" name="Segnaposto testo 5"/>
          <p:cNvSpPr>
            <a:spLocks noGrp="1"/>
          </p:cNvSpPr>
          <p:nvPr>
            <p:ph type="body" sz="quarter" idx="31" hasCustomPrompt="1"/>
          </p:nvPr>
        </p:nvSpPr>
        <p:spPr>
          <a:xfrm>
            <a:off x="347300" y="3902474"/>
            <a:ext cx="4124276" cy="121119"/>
          </a:xfrm>
        </p:spPr>
        <p:txBody>
          <a:bodyPr/>
          <a:lstStyle>
            <a:lvl1pPr>
              <a:defRPr sz="1200" b="1" i="0"/>
            </a:lvl1pPr>
          </a:lstStyle>
          <a:p>
            <a:pPr lvl="0"/>
            <a:r>
              <a:rPr lang="it-IT" err="1"/>
              <a:t>Name</a:t>
            </a:r>
            <a:r>
              <a:rPr lang="it-IT"/>
              <a:t> </a:t>
            </a:r>
            <a:r>
              <a:rPr lang="it-IT" err="1"/>
              <a:t>Surname</a:t>
            </a:r>
            <a:endParaRPr lang="it-IT"/>
          </a:p>
        </p:txBody>
      </p:sp>
      <p:sp>
        <p:nvSpPr>
          <p:cNvPr id="34" name="Segnaposto testo 5"/>
          <p:cNvSpPr>
            <a:spLocks noGrp="1"/>
          </p:cNvSpPr>
          <p:nvPr>
            <p:ph type="body" sz="quarter" idx="32" hasCustomPrompt="1"/>
          </p:nvPr>
        </p:nvSpPr>
        <p:spPr>
          <a:xfrm>
            <a:off x="347300" y="4081428"/>
            <a:ext cx="4124276" cy="121119"/>
          </a:xfrm>
        </p:spPr>
        <p:txBody>
          <a:bodyPr/>
          <a:lstStyle>
            <a:lvl1pPr>
              <a:defRPr sz="1000" b="0" i="0"/>
            </a:lvl1pPr>
          </a:lstStyle>
          <a:p>
            <a:pPr lvl="0"/>
            <a:r>
              <a:rPr lang="it-IT"/>
              <a:t>Job</a:t>
            </a:r>
          </a:p>
        </p:txBody>
      </p:sp>
      <p:sp>
        <p:nvSpPr>
          <p:cNvPr id="35" name="Segnaposto testo 5"/>
          <p:cNvSpPr>
            <a:spLocks noGrp="1"/>
          </p:cNvSpPr>
          <p:nvPr>
            <p:ph type="body" sz="quarter" idx="33" hasCustomPrompt="1"/>
          </p:nvPr>
        </p:nvSpPr>
        <p:spPr>
          <a:xfrm>
            <a:off x="347663" y="4243064"/>
            <a:ext cx="4124276" cy="121119"/>
          </a:xfrm>
        </p:spPr>
        <p:txBody>
          <a:bodyPr/>
          <a:lstStyle>
            <a:lvl1pPr>
              <a:defRPr sz="1000" b="0" i="0"/>
            </a:lvl1pPr>
          </a:lstStyle>
          <a:p>
            <a:pPr lvl="0"/>
            <a:r>
              <a:rPr lang="it-IT"/>
              <a:t>E-mail</a:t>
            </a:r>
          </a:p>
        </p:txBody>
      </p:sp>
      <p:sp>
        <p:nvSpPr>
          <p:cNvPr id="36" name="Segnaposto testo 5"/>
          <p:cNvSpPr>
            <a:spLocks noGrp="1"/>
          </p:cNvSpPr>
          <p:nvPr>
            <p:ph type="body" sz="quarter" idx="34" hasCustomPrompt="1"/>
          </p:nvPr>
        </p:nvSpPr>
        <p:spPr>
          <a:xfrm>
            <a:off x="347300" y="4404701"/>
            <a:ext cx="4124276" cy="121119"/>
          </a:xfrm>
        </p:spPr>
        <p:txBody>
          <a:bodyPr/>
          <a:lstStyle>
            <a:lvl1pPr>
              <a:defRPr sz="1000" b="0" i="0" baseline="0"/>
            </a:lvl1pPr>
          </a:lstStyle>
          <a:p>
            <a:pPr lvl="0"/>
            <a:r>
              <a:rPr lang="it-IT"/>
              <a:t>Phone </a:t>
            </a:r>
            <a:r>
              <a:rPr lang="it-IT" err="1"/>
              <a:t>Number</a:t>
            </a:r>
            <a:endParaRPr lang="it-IT"/>
          </a:p>
        </p:txBody>
      </p:sp>
      <p:sp>
        <p:nvSpPr>
          <p:cNvPr id="37" name="Segnaposto testo 5"/>
          <p:cNvSpPr>
            <a:spLocks noGrp="1"/>
          </p:cNvSpPr>
          <p:nvPr>
            <p:ph type="body" sz="quarter" idx="35" hasCustomPrompt="1"/>
          </p:nvPr>
        </p:nvSpPr>
        <p:spPr>
          <a:xfrm>
            <a:off x="4615095" y="917973"/>
            <a:ext cx="4124276" cy="121119"/>
          </a:xfrm>
        </p:spPr>
        <p:txBody>
          <a:bodyPr/>
          <a:lstStyle>
            <a:lvl1pPr>
              <a:defRPr sz="1200" b="1" i="0"/>
            </a:lvl1pPr>
          </a:lstStyle>
          <a:p>
            <a:pPr lvl="0"/>
            <a:r>
              <a:rPr lang="it-IT" err="1"/>
              <a:t>Name</a:t>
            </a:r>
            <a:r>
              <a:rPr lang="it-IT"/>
              <a:t> </a:t>
            </a:r>
            <a:r>
              <a:rPr lang="it-IT" err="1"/>
              <a:t>Surname</a:t>
            </a:r>
            <a:endParaRPr lang="it-IT"/>
          </a:p>
        </p:txBody>
      </p:sp>
      <p:sp>
        <p:nvSpPr>
          <p:cNvPr id="38" name="Segnaposto testo 5"/>
          <p:cNvSpPr>
            <a:spLocks noGrp="1"/>
          </p:cNvSpPr>
          <p:nvPr>
            <p:ph type="body" sz="quarter" idx="36" hasCustomPrompt="1"/>
          </p:nvPr>
        </p:nvSpPr>
        <p:spPr>
          <a:xfrm>
            <a:off x="4615095" y="1096928"/>
            <a:ext cx="4124276" cy="121119"/>
          </a:xfrm>
        </p:spPr>
        <p:txBody>
          <a:bodyPr/>
          <a:lstStyle>
            <a:lvl1pPr>
              <a:defRPr sz="1000" b="0" i="0"/>
            </a:lvl1pPr>
          </a:lstStyle>
          <a:p>
            <a:pPr lvl="0"/>
            <a:r>
              <a:rPr lang="it-IT"/>
              <a:t>Job</a:t>
            </a:r>
          </a:p>
        </p:txBody>
      </p:sp>
      <p:sp>
        <p:nvSpPr>
          <p:cNvPr id="39" name="Segnaposto testo 5"/>
          <p:cNvSpPr>
            <a:spLocks noGrp="1"/>
          </p:cNvSpPr>
          <p:nvPr>
            <p:ph type="body" sz="quarter" idx="37" hasCustomPrompt="1"/>
          </p:nvPr>
        </p:nvSpPr>
        <p:spPr>
          <a:xfrm>
            <a:off x="4615458" y="1258564"/>
            <a:ext cx="4124276" cy="121119"/>
          </a:xfrm>
        </p:spPr>
        <p:txBody>
          <a:bodyPr/>
          <a:lstStyle>
            <a:lvl1pPr>
              <a:defRPr sz="1000" b="0" i="0"/>
            </a:lvl1pPr>
          </a:lstStyle>
          <a:p>
            <a:pPr lvl="0"/>
            <a:r>
              <a:rPr lang="it-IT"/>
              <a:t>E-mail</a:t>
            </a:r>
          </a:p>
        </p:txBody>
      </p:sp>
      <p:sp>
        <p:nvSpPr>
          <p:cNvPr id="40" name="Segnaposto testo 5"/>
          <p:cNvSpPr>
            <a:spLocks noGrp="1"/>
          </p:cNvSpPr>
          <p:nvPr>
            <p:ph type="body" sz="quarter" idx="38" hasCustomPrompt="1"/>
          </p:nvPr>
        </p:nvSpPr>
        <p:spPr>
          <a:xfrm>
            <a:off x="4615095" y="1420201"/>
            <a:ext cx="4124276" cy="121119"/>
          </a:xfrm>
        </p:spPr>
        <p:txBody>
          <a:bodyPr/>
          <a:lstStyle>
            <a:lvl1pPr>
              <a:defRPr sz="1000" b="0" i="0" baseline="0"/>
            </a:lvl1pPr>
          </a:lstStyle>
          <a:p>
            <a:pPr lvl="0"/>
            <a:r>
              <a:rPr lang="it-IT"/>
              <a:t>Phone </a:t>
            </a:r>
            <a:r>
              <a:rPr lang="it-IT" err="1"/>
              <a:t>Number</a:t>
            </a:r>
            <a:endParaRPr lang="it-IT"/>
          </a:p>
        </p:txBody>
      </p:sp>
      <p:sp>
        <p:nvSpPr>
          <p:cNvPr id="41" name="Segnaposto testo 5"/>
          <p:cNvSpPr>
            <a:spLocks noGrp="1"/>
          </p:cNvSpPr>
          <p:nvPr>
            <p:ph type="body" sz="quarter" idx="39" hasCustomPrompt="1"/>
          </p:nvPr>
        </p:nvSpPr>
        <p:spPr>
          <a:xfrm>
            <a:off x="4615095" y="1662655"/>
            <a:ext cx="4124276" cy="121119"/>
          </a:xfrm>
        </p:spPr>
        <p:txBody>
          <a:bodyPr/>
          <a:lstStyle>
            <a:lvl1pPr>
              <a:defRPr sz="1200" b="1" i="0"/>
            </a:lvl1pPr>
          </a:lstStyle>
          <a:p>
            <a:pPr lvl="0"/>
            <a:r>
              <a:rPr lang="it-IT" err="1"/>
              <a:t>Name</a:t>
            </a:r>
            <a:r>
              <a:rPr lang="it-IT"/>
              <a:t> </a:t>
            </a:r>
            <a:r>
              <a:rPr lang="it-IT" err="1"/>
              <a:t>Surname</a:t>
            </a:r>
            <a:endParaRPr lang="it-IT"/>
          </a:p>
        </p:txBody>
      </p:sp>
      <p:sp>
        <p:nvSpPr>
          <p:cNvPr id="42" name="Segnaposto testo 5"/>
          <p:cNvSpPr>
            <a:spLocks noGrp="1"/>
          </p:cNvSpPr>
          <p:nvPr>
            <p:ph type="body" sz="quarter" idx="40" hasCustomPrompt="1"/>
          </p:nvPr>
        </p:nvSpPr>
        <p:spPr>
          <a:xfrm>
            <a:off x="4615095" y="1841609"/>
            <a:ext cx="4124276" cy="121119"/>
          </a:xfrm>
        </p:spPr>
        <p:txBody>
          <a:bodyPr/>
          <a:lstStyle>
            <a:lvl1pPr>
              <a:defRPr sz="1000" b="0" i="0"/>
            </a:lvl1pPr>
          </a:lstStyle>
          <a:p>
            <a:pPr lvl="0"/>
            <a:r>
              <a:rPr lang="it-IT"/>
              <a:t>Job</a:t>
            </a:r>
          </a:p>
        </p:txBody>
      </p:sp>
      <p:sp>
        <p:nvSpPr>
          <p:cNvPr id="43" name="Segnaposto testo 5"/>
          <p:cNvSpPr>
            <a:spLocks noGrp="1"/>
          </p:cNvSpPr>
          <p:nvPr>
            <p:ph type="body" sz="quarter" idx="41" hasCustomPrompt="1"/>
          </p:nvPr>
        </p:nvSpPr>
        <p:spPr>
          <a:xfrm>
            <a:off x="4615458" y="2003245"/>
            <a:ext cx="4124276" cy="121119"/>
          </a:xfrm>
        </p:spPr>
        <p:txBody>
          <a:bodyPr/>
          <a:lstStyle>
            <a:lvl1pPr>
              <a:defRPr sz="1000" b="0" i="0"/>
            </a:lvl1pPr>
          </a:lstStyle>
          <a:p>
            <a:pPr lvl="0"/>
            <a:r>
              <a:rPr lang="it-IT"/>
              <a:t>E-mail</a:t>
            </a:r>
          </a:p>
        </p:txBody>
      </p:sp>
      <p:sp>
        <p:nvSpPr>
          <p:cNvPr id="44" name="Segnaposto testo 5"/>
          <p:cNvSpPr>
            <a:spLocks noGrp="1"/>
          </p:cNvSpPr>
          <p:nvPr>
            <p:ph type="body" sz="quarter" idx="42" hasCustomPrompt="1"/>
          </p:nvPr>
        </p:nvSpPr>
        <p:spPr>
          <a:xfrm>
            <a:off x="4615095" y="2164883"/>
            <a:ext cx="4124276" cy="121119"/>
          </a:xfrm>
        </p:spPr>
        <p:txBody>
          <a:bodyPr/>
          <a:lstStyle>
            <a:lvl1pPr>
              <a:defRPr sz="1000" b="0" i="0" baseline="0"/>
            </a:lvl1pPr>
          </a:lstStyle>
          <a:p>
            <a:pPr lvl="0"/>
            <a:r>
              <a:rPr lang="it-IT"/>
              <a:t>Phone </a:t>
            </a:r>
            <a:r>
              <a:rPr lang="it-IT" err="1"/>
              <a:t>Number</a:t>
            </a:r>
            <a:endParaRPr lang="it-IT"/>
          </a:p>
        </p:txBody>
      </p:sp>
      <p:sp>
        <p:nvSpPr>
          <p:cNvPr id="45" name="Segnaposto testo 5"/>
          <p:cNvSpPr>
            <a:spLocks noGrp="1"/>
          </p:cNvSpPr>
          <p:nvPr>
            <p:ph type="body" sz="quarter" idx="43" hasCustomPrompt="1"/>
          </p:nvPr>
        </p:nvSpPr>
        <p:spPr>
          <a:xfrm>
            <a:off x="4615095" y="2413109"/>
            <a:ext cx="4124276" cy="121119"/>
          </a:xfrm>
        </p:spPr>
        <p:txBody>
          <a:bodyPr/>
          <a:lstStyle>
            <a:lvl1pPr>
              <a:defRPr sz="1200" b="1" i="0"/>
            </a:lvl1pPr>
          </a:lstStyle>
          <a:p>
            <a:pPr lvl="0"/>
            <a:r>
              <a:rPr lang="it-IT" err="1"/>
              <a:t>Name</a:t>
            </a:r>
            <a:r>
              <a:rPr lang="it-IT"/>
              <a:t> </a:t>
            </a:r>
            <a:r>
              <a:rPr lang="it-IT" err="1"/>
              <a:t>Surname</a:t>
            </a:r>
            <a:endParaRPr lang="it-IT"/>
          </a:p>
        </p:txBody>
      </p:sp>
      <p:sp>
        <p:nvSpPr>
          <p:cNvPr id="46" name="Segnaposto testo 5"/>
          <p:cNvSpPr>
            <a:spLocks noGrp="1"/>
          </p:cNvSpPr>
          <p:nvPr>
            <p:ph type="body" sz="quarter" idx="44" hasCustomPrompt="1"/>
          </p:nvPr>
        </p:nvSpPr>
        <p:spPr>
          <a:xfrm>
            <a:off x="4615095" y="2592064"/>
            <a:ext cx="4124276" cy="121119"/>
          </a:xfrm>
        </p:spPr>
        <p:txBody>
          <a:bodyPr/>
          <a:lstStyle>
            <a:lvl1pPr>
              <a:defRPr sz="1000" b="0" i="0"/>
            </a:lvl1pPr>
          </a:lstStyle>
          <a:p>
            <a:pPr lvl="0"/>
            <a:r>
              <a:rPr lang="it-IT"/>
              <a:t>Job</a:t>
            </a:r>
          </a:p>
        </p:txBody>
      </p:sp>
      <p:sp>
        <p:nvSpPr>
          <p:cNvPr id="47" name="Segnaposto testo 5"/>
          <p:cNvSpPr>
            <a:spLocks noGrp="1"/>
          </p:cNvSpPr>
          <p:nvPr>
            <p:ph type="body" sz="quarter" idx="45" hasCustomPrompt="1"/>
          </p:nvPr>
        </p:nvSpPr>
        <p:spPr>
          <a:xfrm>
            <a:off x="4615458" y="2753700"/>
            <a:ext cx="4124276" cy="121119"/>
          </a:xfrm>
        </p:spPr>
        <p:txBody>
          <a:bodyPr/>
          <a:lstStyle>
            <a:lvl1pPr>
              <a:defRPr sz="1000" b="0" i="0"/>
            </a:lvl1pPr>
          </a:lstStyle>
          <a:p>
            <a:pPr lvl="0"/>
            <a:r>
              <a:rPr lang="it-IT"/>
              <a:t>E-mail</a:t>
            </a:r>
          </a:p>
        </p:txBody>
      </p:sp>
      <p:sp>
        <p:nvSpPr>
          <p:cNvPr id="48" name="Segnaposto testo 5"/>
          <p:cNvSpPr>
            <a:spLocks noGrp="1"/>
          </p:cNvSpPr>
          <p:nvPr>
            <p:ph type="body" sz="quarter" idx="46" hasCustomPrompt="1"/>
          </p:nvPr>
        </p:nvSpPr>
        <p:spPr>
          <a:xfrm>
            <a:off x="4615095" y="2915337"/>
            <a:ext cx="4124276" cy="121119"/>
          </a:xfrm>
        </p:spPr>
        <p:txBody>
          <a:bodyPr/>
          <a:lstStyle>
            <a:lvl1pPr>
              <a:defRPr sz="1000" b="0" i="0" baseline="0"/>
            </a:lvl1pPr>
          </a:lstStyle>
          <a:p>
            <a:pPr lvl="0"/>
            <a:r>
              <a:rPr lang="it-IT"/>
              <a:t>Phone </a:t>
            </a:r>
            <a:r>
              <a:rPr lang="it-IT" err="1"/>
              <a:t>Number</a:t>
            </a:r>
            <a:endParaRPr lang="it-IT"/>
          </a:p>
        </p:txBody>
      </p:sp>
      <p:sp>
        <p:nvSpPr>
          <p:cNvPr id="49" name="Segnaposto testo 5"/>
          <p:cNvSpPr>
            <a:spLocks noGrp="1"/>
          </p:cNvSpPr>
          <p:nvPr>
            <p:ph type="body" sz="quarter" idx="47" hasCustomPrompt="1"/>
          </p:nvPr>
        </p:nvSpPr>
        <p:spPr>
          <a:xfrm>
            <a:off x="4615095" y="3157791"/>
            <a:ext cx="4124276" cy="121119"/>
          </a:xfrm>
        </p:spPr>
        <p:txBody>
          <a:bodyPr/>
          <a:lstStyle>
            <a:lvl1pPr>
              <a:defRPr sz="1200" b="1" i="0"/>
            </a:lvl1pPr>
          </a:lstStyle>
          <a:p>
            <a:pPr lvl="0"/>
            <a:r>
              <a:rPr lang="it-IT" err="1"/>
              <a:t>Name</a:t>
            </a:r>
            <a:r>
              <a:rPr lang="it-IT"/>
              <a:t> </a:t>
            </a:r>
            <a:r>
              <a:rPr lang="it-IT" err="1"/>
              <a:t>Surname</a:t>
            </a:r>
            <a:endParaRPr lang="it-IT"/>
          </a:p>
        </p:txBody>
      </p:sp>
      <p:sp>
        <p:nvSpPr>
          <p:cNvPr id="50" name="Segnaposto testo 5"/>
          <p:cNvSpPr>
            <a:spLocks noGrp="1"/>
          </p:cNvSpPr>
          <p:nvPr>
            <p:ph type="body" sz="quarter" idx="48" hasCustomPrompt="1"/>
          </p:nvPr>
        </p:nvSpPr>
        <p:spPr>
          <a:xfrm>
            <a:off x="4615095" y="3336746"/>
            <a:ext cx="4124276" cy="121119"/>
          </a:xfrm>
        </p:spPr>
        <p:txBody>
          <a:bodyPr/>
          <a:lstStyle>
            <a:lvl1pPr>
              <a:defRPr sz="1000" b="0" i="0"/>
            </a:lvl1pPr>
          </a:lstStyle>
          <a:p>
            <a:pPr lvl="0"/>
            <a:r>
              <a:rPr lang="it-IT"/>
              <a:t>Job</a:t>
            </a:r>
          </a:p>
        </p:txBody>
      </p:sp>
      <p:sp>
        <p:nvSpPr>
          <p:cNvPr id="51" name="Segnaposto testo 5"/>
          <p:cNvSpPr>
            <a:spLocks noGrp="1"/>
          </p:cNvSpPr>
          <p:nvPr>
            <p:ph type="body" sz="quarter" idx="49" hasCustomPrompt="1"/>
          </p:nvPr>
        </p:nvSpPr>
        <p:spPr>
          <a:xfrm>
            <a:off x="4615458" y="3498382"/>
            <a:ext cx="4124276" cy="121119"/>
          </a:xfrm>
        </p:spPr>
        <p:txBody>
          <a:bodyPr/>
          <a:lstStyle>
            <a:lvl1pPr>
              <a:defRPr sz="1000" b="0" i="0"/>
            </a:lvl1pPr>
          </a:lstStyle>
          <a:p>
            <a:pPr lvl="0"/>
            <a:r>
              <a:rPr lang="it-IT"/>
              <a:t>E-mail</a:t>
            </a:r>
          </a:p>
        </p:txBody>
      </p:sp>
      <p:sp>
        <p:nvSpPr>
          <p:cNvPr id="52" name="Segnaposto testo 5"/>
          <p:cNvSpPr>
            <a:spLocks noGrp="1"/>
          </p:cNvSpPr>
          <p:nvPr>
            <p:ph type="body" sz="quarter" idx="50" hasCustomPrompt="1"/>
          </p:nvPr>
        </p:nvSpPr>
        <p:spPr>
          <a:xfrm>
            <a:off x="4615095" y="3660019"/>
            <a:ext cx="4124276" cy="121119"/>
          </a:xfrm>
        </p:spPr>
        <p:txBody>
          <a:bodyPr/>
          <a:lstStyle>
            <a:lvl1pPr>
              <a:defRPr sz="1000" b="0" i="0" baseline="0"/>
            </a:lvl1pPr>
          </a:lstStyle>
          <a:p>
            <a:pPr lvl="0"/>
            <a:r>
              <a:rPr lang="it-IT"/>
              <a:t>Phone </a:t>
            </a:r>
            <a:r>
              <a:rPr lang="it-IT" err="1"/>
              <a:t>Number</a:t>
            </a:r>
            <a:endParaRPr lang="it-IT"/>
          </a:p>
        </p:txBody>
      </p:sp>
      <p:sp>
        <p:nvSpPr>
          <p:cNvPr id="53" name="Segnaposto testo 5"/>
          <p:cNvSpPr>
            <a:spLocks noGrp="1"/>
          </p:cNvSpPr>
          <p:nvPr>
            <p:ph type="body" sz="quarter" idx="51" hasCustomPrompt="1"/>
          </p:nvPr>
        </p:nvSpPr>
        <p:spPr>
          <a:xfrm>
            <a:off x="4615095" y="3902474"/>
            <a:ext cx="4124276" cy="121119"/>
          </a:xfrm>
        </p:spPr>
        <p:txBody>
          <a:bodyPr/>
          <a:lstStyle>
            <a:lvl1pPr>
              <a:defRPr sz="1200" b="1" i="0"/>
            </a:lvl1pPr>
          </a:lstStyle>
          <a:p>
            <a:pPr lvl="0"/>
            <a:r>
              <a:rPr lang="it-IT" err="1"/>
              <a:t>Name</a:t>
            </a:r>
            <a:r>
              <a:rPr lang="it-IT"/>
              <a:t> </a:t>
            </a:r>
            <a:r>
              <a:rPr lang="it-IT" err="1"/>
              <a:t>Surname</a:t>
            </a:r>
            <a:endParaRPr lang="it-IT"/>
          </a:p>
        </p:txBody>
      </p:sp>
      <p:sp>
        <p:nvSpPr>
          <p:cNvPr id="54" name="Segnaposto testo 5"/>
          <p:cNvSpPr>
            <a:spLocks noGrp="1"/>
          </p:cNvSpPr>
          <p:nvPr>
            <p:ph type="body" sz="quarter" idx="52" hasCustomPrompt="1"/>
          </p:nvPr>
        </p:nvSpPr>
        <p:spPr>
          <a:xfrm>
            <a:off x="4615095" y="4081428"/>
            <a:ext cx="4124276" cy="121119"/>
          </a:xfrm>
        </p:spPr>
        <p:txBody>
          <a:bodyPr/>
          <a:lstStyle>
            <a:lvl1pPr>
              <a:defRPr sz="1000" b="0" i="0"/>
            </a:lvl1pPr>
          </a:lstStyle>
          <a:p>
            <a:pPr lvl="0"/>
            <a:r>
              <a:rPr lang="it-IT"/>
              <a:t>Job</a:t>
            </a:r>
          </a:p>
        </p:txBody>
      </p:sp>
      <p:sp>
        <p:nvSpPr>
          <p:cNvPr id="55" name="Segnaposto testo 5"/>
          <p:cNvSpPr>
            <a:spLocks noGrp="1"/>
          </p:cNvSpPr>
          <p:nvPr>
            <p:ph type="body" sz="quarter" idx="53" hasCustomPrompt="1"/>
          </p:nvPr>
        </p:nvSpPr>
        <p:spPr>
          <a:xfrm>
            <a:off x="4615458" y="4243064"/>
            <a:ext cx="4124276" cy="121119"/>
          </a:xfrm>
        </p:spPr>
        <p:txBody>
          <a:bodyPr/>
          <a:lstStyle>
            <a:lvl1pPr>
              <a:defRPr sz="1000" b="0" i="0"/>
            </a:lvl1pPr>
          </a:lstStyle>
          <a:p>
            <a:pPr lvl="0"/>
            <a:r>
              <a:rPr lang="it-IT"/>
              <a:t>E-mail</a:t>
            </a:r>
          </a:p>
        </p:txBody>
      </p:sp>
      <p:sp>
        <p:nvSpPr>
          <p:cNvPr id="56" name="Segnaposto testo 5"/>
          <p:cNvSpPr>
            <a:spLocks noGrp="1"/>
          </p:cNvSpPr>
          <p:nvPr>
            <p:ph type="body" sz="quarter" idx="54" hasCustomPrompt="1"/>
          </p:nvPr>
        </p:nvSpPr>
        <p:spPr>
          <a:xfrm>
            <a:off x="4615095" y="4404701"/>
            <a:ext cx="4124276" cy="121119"/>
          </a:xfrm>
        </p:spPr>
        <p:txBody>
          <a:bodyPr/>
          <a:lstStyle>
            <a:lvl1pPr>
              <a:defRPr sz="1000" b="0" i="0" baseline="0"/>
            </a:lvl1pPr>
          </a:lstStyle>
          <a:p>
            <a:pPr lvl="0"/>
            <a:r>
              <a:rPr lang="it-IT"/>
              <a:t>Phone </a:t>
            </a:r>
            <a:r>
              <a:rPr lang="it-IT" err="1"/>
              <a:t>Number</a:t>
            </a:r>
            <a:endParaRPr lang="it-IT"/>
          </a:p>
        </p:txBody>
      </p:sp>
      <p:pic>
        <p:nvPicPr>
          <p:cNvPr id="58" name="Immagine 57"/>
          <p:cNvPicPr>
            <a:picLocks noChangeAspect="1"/>
          </p:cNvPicPr>
          <p:nvPr userDrawn="1"/>
        </p:nvPicPr>
        <p:blipFill>
          <a:blip r:embed="rId3"/>
          <a:stretch>
            <a:fillRect/>
          </a:stretch>
        </p:blipFill>
        <p:spPr>
          <a:xfrm>
            <a:off x="8282787" y="4651599"/>
            <a:ext cx="444281" cy="360000"/>
          </a:xfrm>
          <a:prstGeom prst="rect">
            <a:avLst/>
          </a:prstGeom>
        </p:spPr>
      </p:pic>
    </p:spTree>
    <p:extLst>
      <p:ext uri="{BB962C8B-B14F-4D97-AF65-F5344CB8AC3E}">
        <p14:creationId xmlns:p14="http://schemas.microsoft.com/office/powerpoint/2010/main" val="42769315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lide Next Steps">
    <p:spTree>
      <p:nvGrpSpPr>
        <p:cNvPr id="1" name=""/>
        <p:cNvGrpSpPr/>
        <p:nvPr/>
      </p:nvGrpSpPr>
      <p:grpSpPr>
        <a:xfrm>
          <a:off x="0" y="0"/>
          <a:ext cx="0" cy="0"/>
          <a:chOff x="0" y="0"/>
          <a:chExt cx="0" cy="0"/>
        </a:xfrm>
      </p:grpSpPr>
      <p:sp>
        <p:nvSpPr>
          <p:cNvPr id="6" name="Segnaposto numero diapositiva 5"/>
          <p:cNvSpPr>
            <a:spLocks noGrp="1"/>
          </p:cNvSpPr>
          <p:nvPr>
            <p:ph type="sldNum" sz="quarter" idx="12"/>
          </p:nvPr>
        </p:nvSpPr>
        <p:spPr>
          <a:xfrm>
            <a:off x="8539205" y="205169"/>
            <a:ext cx="200167" cy="133739"/>
          </a:xfrm>
        </p:spPr>
        <p:txBody>
          <a:bodyPr lIns="0" tIns="0" rIns="0" bIns="0" anchor="t" anchorCtr="0"/>
          <a:lstStyle>
            <a:lvl1pPr algn="r">
              <a:defRPr sz="700">
                <a:solidFill>
                  <a:schemeClr val="tx2"/>
                </a:solidFill>
              </a:defRPr>
            </a:lvl1pPr>
          </a:lstStyle>
          <a:p>
            <a:fld id="{C465A074-71B0-1C47-A455-7677837C124E}" type="slidenum">
              <a:rPr lang="it-IT" smtClean="0"/>
              <a:pPr/>
              <a:t>‹#›</a:t>
            </a:fld>
            <a:endParaRPr lang="it-IT"/>
          </a:p>
        </p:txBody>
      </p:sp>
      <p:sp>
        <p:nvSpPr>
          <p:cNvPr id="7" name="Segnaposto data 3"/>
          <p:cNvSpPr>
            <a:spLocks noGrp="1"/>
          </p:cNvSpPr>
          <p:nvPr>
            <p:ph type="dt" sz="half" idx="10"/>
          </p:nvPr>
        </p:nvSpPr>
        <p:spPr>
          <a:xfrm>
            <a:off x="3679201" y="4844988"/>
            <a:ext cx="799815" cy="85725"/>
          </a:xfrm>
        </p:spPr>
        <p:txBody>
          <a:bodyPr lIns="0" tIns="0" rIns="0" bIns="0" anchor="t" anchorCtr="0"/>
          <a:lstStyle>
            <a:lvl1pPr>
              <a:defRPr sz="700">
                <a:solidFill>
                  <a:schemeClr val="tx2"/>
                </a:solidFill>
              </a:defRPr>
            </a:lvl1pPr>
          </a:lstStyle>
          <a:p>
            <a:r>
              <a:rPr lang="en-US"/>
              <a:t>14 April 2020</a:t>
            </a:r>
            <a:endParaRPr lang="it-IT"/>
          </a:p>
        </p:txBody>
      </p:sp>
      <p:sp>
        <p:nvSpPr>
          <p:cNvPr id="8" name="Segnaposto piè di pagina 4"/>
          <p:cNvSpPr>
            <a:spLocks noGrp="1"/>
          </p:cNvSpPr>
          <p:nvPr>
            <p:ph type="ftr" sz="quarter" idx="11"/>
          </p:nvPr>
        </p:nvSpPr>
        <p:spPr>
          <a:xfrm>
            <a:off x="4613300" y="4844989"/>
            <a:ext cx="2895600" cy="85725"/>
          </a:xfrm>
        </p:spPr>
        <p:txBody>
          <a:bodyPr lIns="0" tIns="0" rIns="0" bIns="0"/>
          <a:lstStyle>
            <a:lvl1pPr algn="l">
              <a:defRPr sz="700" baseline="0">
                <a:solidFill>
                  <a:schemeClr val="tx2"/>
                </a:solidFill>
              </a:defRPr>
            </a:lvl1pPr>
          </a:lstStyle>
          <a:p>
            <a:r>
              <a:rPr lang="it-IT"/>
              <a:t>CICD</a:t>
            </a:r>
          </a:p>
        </p:txBody>
      </p:sp>
      <p:sp>
        <p:nvSpPr>
          <p:cNvPr id="9" name="object 3"/>
          <p:cNvSpPr txBox="1"/>
          <p:nvPr userDrawn="1"/>
        </p:nvSpPr>
        <p:spPr>
          <a:xfrm>
            <a:off x="357774" y="537221"/>
            <a:ext cx="2613256" cy="238619"/>
          </a:xfrm>
          <a:prstGeom prst="rect">
            <a:avLst/>
          </a:prstGeom>
        </p:spPr>
        <p:txBody>
          <a:bodyPr wrap="square" lIns="0" tIns="0" rIns="0" bIns="0" rtlCol="0">
            <a:noAutofit/>
          </a:bodyPr>
          <a:lstStyle/>
          <a:p>
            <a:pPr marL="12700">
              <a:lnSpc>
                <a:spcPct val="95825"/>
              </a:lnSpc>
              <a:spcBef>
                <a:spcPts val="10"/>
              </a:spcBef>
            </a:pPr>
            <a:r>
              <a:rPr lang="it-IT" sz="2000" spc="0" err="1">
                <a:solidFill>
                  <a:schemeClr val="tx2"/>
                </a:solidFill>
                <a:latin typeface="Arial"/>
                <a:cs typeface="Arial"/>
              </a:rPr>
              <a:t>Next</a:t>
            </a:r>
            <a:r>
              <a:rPr lang="it-IT" sz="2000" spc="0">
                <a:solidFill>
                  <a:schemeClr val="tx2"/>
                </a:solidFill>
                <a:latin typeface="Arial"/>
                <a:cs typeface="Arial"/>
              </a:rPr>
              <a:t> </a:t>
            </a:r>
            <a:r>
              <a:rPr lang="it-IT" sz="2000" spc="0" err="1">
                <a:solidFill>
                  <a:schemeClr val="tx2"/>
                </a:solidFill>
                <a:latin typeface="Arial"/>
                <a:cs typeface="Arial"/>
              </a:rPr>
              <a:t>steps</a:t>
            </a:r>
            <a:endParaRPr sz="2000">
              <a:solidFill>
                <a:schemeClr val="tx2"/>
              </a:solidFill>
              <a:latin typeface="Arial"/>
              <a:cs typeface="Arial"/>
            </a:endParaRPr>
          </a:p>
        </p:txBody>
      </p:sp>
      <p:pic>
        <p:nvPicPr>
          <p:cNvPr id="11" name="Picture 16"/>
          <p:cNvPicPr>
            <a:picLocks noChangeAspect="1"/>
          </p:cNvPicPr>
          <p:nvPr userDrawn="1"/>
        </p:nvPicPr>
        <p:blipFill rotWithShape="1">
          <a:blip r:embed="rId2"/>
          <a:srcRect l="1" r="14959" b="85913"/>
          <a:stretch/>
        </p:blipFill>
        <p:spPr>
          <a:xfrm>
            <a:off x="0" y="0"/>
            <a:ext cx="216000" cy="724560"/>
          </a:xfrm>
          <a:prstGeom prst="rect">
            <a:avLst/>
          </a:prstGeom>
        </p:spPr>
      </p:pic>
      <p:sp>
        <p:nvSpPr>
          <p:cNvPr id="113" name="Segnaposto testo 54"/>
          <p:cNvSpPr>
            <a:spLocks noGrp="1"/>
          </p:cNvSpPr>
          <p:nvPr>
            <p:ph type="body" sz="quarter" idx="57" hasCustomPrompt="1"/>
          </p:nvPr>
        </p:nvSpPr>
        <p:spPr>
          <a:xfrm>
            <a:off x="4613299" y="917973"/>
            <a:ext cx="4117610" cy="180397"/>
          </a:xfrm>
        </p:spPr>
        <p:txBody>
          <a:bodyPr/>
          <a:lstStyle>
            <a:lvl1pPr>
              <a:defRPr baseline="0"/>
            </a:lvl1pPr>
            <a:lvl4pPr marL="733425" indent="-179388">
              <a:tabLst>
                <a:tab pos="361950" algn="l"/>
                <a:tab pos="538163" algn="l"/>
                <a:tab pos="808038" algn="l"/>
              </a:tabLst>
              <a:defRPr/>
            </a:lvl4pPr>
          </a:lstStyle>
          <a:p>
            <a:pPr lvl="0"/>
            <a:r>
              <a:rPr lang="it-IT"/>
              <a:t>Data </a:t>
            </a:r>
            <a:r>
              <a:rPr lang="it-IT" err="1"/>
              <a:t>Arial</a:t>
            </a:r>
            <a:r>
              <a:rPr lang="it-IT"/>
              <a:t> Regular 10pt</a:t>
            </a:r>
          </a:p>
        </p:txBody>
      </p:sp>
      <p:sp>
        <p:nvSpPr>
          <p:cNvPr id="114" name="Segnaposto testo 54"/>
          <p:cNvSpPr>
            <a:spLocks noGrp="1"/>
          </p:cNvSpPr>
          <p:nvPr>
            <p:ph type="body" sz="quarter" idx="58" hasCustomPrompt="1"/>
          </p:nvPr>
        </p:nvSpPr>
        <p:spPr>
          <a:xfrm>
            <a:off x="4613301" y="1126945"/>
            <a:ext cx="4117607" cy="482779"/>
          </a:xfrm>
        </p:spPr>
        <p:txBody>
          <a:bodyPr/>
          <a:lstStyle>
            <a:lvl1pPr>
              <a:lnSpc>
                <a:spcPts val="1700"/>
              </a:lnSpc>
              <a:defRPr sz="1500" b="1" i="0" baseline="0"/>
            </a:lvl1pPr>
            <a:lvl4pPr marL="733425" indent="-179388">
              <a:tabLst>
                <a:tab pos="361950" algn="l"/>
                <a:tab pos="538163" algn="l"/>
                <a:tab pos="808038" algn="l"/>
              </a:tabLst>
              <a:defRPr/>
            </a:lvl4pPr>
          </a:lstStyle>
          <a:p>
            <a:pPr lvl="0"/>
            <a:r>
              <a:rPr lang="it-IT"/>
              <a:t>Nome Evento </a:t>
            </a:r>
            <a:br>
              <a:rPr lang="it-IT"/>
            </a:br>
            <a:r>
              <a:rPr lang="it-IT" err="1"/>
              <a:t>Arial</a:t>
            </a:r>
            <a:r>
              <a:rPr lang="it-IT"/>
              <a:t> </a:t>
            </a:r>
            <a:r>
              <a:rPr lang="it-IT" err="1"/>
              <a:t>Bold</a:t>
            </a:r>
            <a:r>
              <a:rPr lang="it-IT"/>
              <a:t> 15/17pt </a:t>
            </a:r>
          </a:p>
        </p:txBody>
      </p:sp>
      <p:pic>
        <p:nvPicPr>
          <p:cNvPr id="37" name="Immagine 36"/>
          <p:cNvPicPr>
            <a:picLocks noChangeAspect="1"/>
          </p:cNvPicPr>
          <p:nvPr userDrawn="1"/>
        </p:nvPicPr>
        <p:blipFill>
          <a:blip r:embed="rId3"/>
          <a:stretch>
            <a:fillRect/>
          </a:stretch>
        </p:blipFill>
        <p:spPr>
          <a:xfrm>
            <a:off x="8282787" y="4651599"/>
            <a:ext cx="444281" cy="360000"/>
          </a:xfrm>
          <a:prstGeom prst="rect">
            <a:avLst/>
          </a:prstGeom>
        </p:spPr>
      </p:pic>
      <p:sp>
        <p:nvSpPr>
          <p:cNvPr id="36" name="Segnaposto testo 54"/>
          <p:cNvSpPr>
            <a:spLocks noGrp="1"/>
          </p:cNvSpPr>
          <p:nvPr>
            <p:ph type="body" sz="quarter" idx="59" hasCustomPrompt="1"/>
          </p:nvPr>
        </p:nvSpPr>
        <p:spPr>
          <a:xfrm>
            <a:off x="386533" y="917973"/>
            <a:ext cx="4117610" cy="180397"/>
          </a:xfrm>
        </p:spPr>
        <p:txBody>
          <a:bodyPr/>
          <a:lstStyle>
            <a:lvl1pPr>
              <a:defRPr baseline="0"/>
            </a:lvl1pPr>
            <a:lvl4pPr marL="733425" indent="-179388">
              <a:tabLst>
                <a:tab pos="361950" algn="l"/>
                <a:tab pos="538163" algn="l"/>
                <a:tab pos="808038" algn="l"/>
              </a:tabLst>
              <a:defRPr/>
            </a:lvl4pPr>
          </a:lstStyle>
          <a:p>
            <a:pPr lvl="0"/>
            <a:r>
              <a:rPr lang="it-IT"/>
              <a:t>Data </a:t>
            </a:r>
            <a:r>
              <a:rPr lang="it-IT" err="1"/>
              <a:t>Arial</a:t>
            </a:r>
            <a:r>
              <a:rPr lang="it-IT"/>
              <a:t> Regular 10pt</a:t>
            </a:r>
          </a:p>
        </p:txBody>
      </p:sp>
      <p:sp>
        <p:nvSpPr>
          <p:cNvPr id="38" name="Segnaposto testo 54"/>
          <p:cNvSpPr>
            <a:spLocks noGrp="1"/>
          </p:cNvSpPr>
          <p:nvPr>
            <p:ph type="body" sz="quarter" idx="60" hasCustomPrompt="1"/>
          </p:nvPr>
        </p:nvSpPr>
        <p:spPr>
          <a:xfrm>
            <a:off x="386535" y="1126945"/>
            <a:ext cx="4117607" cy="482779"/>
          </a:xfrm>
        </p:spPr>
        <p:txBody>
          <a:bodyPr/>
          <a:lstStyle>
            <a:lvl1pPr>
              <a:lnSpc>
                <a:spcPts val="1700"/>
              </a:lnSpc>
              <a:defRPr sz="1500" b="1" i="0" baseline="0"/>
            </a:lvl1pPr>
            <a:lvl4pPr marL="733425" indent="-179388">
              <a:tabLst>
                <a:tab pos="361950" algn="l"/>
                <a:tab pos="538163" algn="l"/>
                <a:tab pos="808038" algn="l"/>
              </a:tabLst>
              <a:defRPr/>
            </a:lvl4pPr>
          </a:lstStyle>
          <a:p>
            <a:pPr lvl="0"/>
            <a:r>
              <a:rPr lang="it-IT"/>
              <a:t>Nome Evento </a:t>
            </a:r>
            <a:br>
              <a:rPr lang="it-IT"/>
            </a:br>
            <a:r>
              <a:rPr lang="it-IT" err="1"/>
              <a:t>Arial</a:t>
            </a:r>
            <a:r>
              <a:rPr lang="it-IT"/>
              <a:t> </a:t>
            </a:r>
            <a:r>
              <a:rPr lang="it-IT" err="1"/>
              <a:t>Bold</a:t>
            </a:r>
            <a:r>
              <a:rPr lang="it-IT"/>
              <a:t> 15/17pt </a:t>
            </a:r>
          </a:p>
        </p:txBody>
      </p:sp>
      <p:sp>
        <p:nvSpPr>
          <p:cNvPr id="39" name="Segnaposto testo 54"/>
          <p:cNvSpPr>
            <a:spLocks noGrp="1"/>
          </p:cNvSpPr>
          <p:nvPr>
            <p:ph type="body" sz="quarter" idx="61" hasCustomPrompt="1"/>
          </p:nvPr>
        </p:nvSpPr>
        <p:spPr>
          <a:xfrm>
            <a:off x="4613299" y="1687703"/>
            <a:ext cx="4117610" cy="180397"/>
          </a:xfrm>
        </p:spPr>
        <p:txBody>
          <a:bodyPr/>
          <a:lstStyle>
            <a:lvl1pPr>
              <a:defRPr baseline="0"/>
            </a:lvl1pPr>
            <a:lvl4pPr marL="733425" indent="-179388">
              <a:tabLst>
                <a:tab pos="361950" algn="l"/>
                <a:tab pos="538163" algn="l"/>
                <a:tab pos="808038" algn="l"/>
              </a:tabLst>
              <a:defRPr/>
            </a:lvl4pPr>
          </a:lstStyle>
          <a:p>
            <a:pPr lvl="0"/>
            <a:r>
              <a:rPr lang="it-IT"/>
              <a:t>Data </a:t>
            </a:r>
            <a:r>
              <a:rPr lang="it-IT" err="1"/>
              <a:t>Arial</a:t>
            </a:r>
            <a:r>
              <a:rPr lang="it-IT"/>
              <a:t> Regular 10pt</a:t>
            </a:r>
          </a:p>
        </p:txBody>
      </p:sp>
      <p:sp>
        <p:nvSpPr>
          <p:cNvPr id="40" name="Segnaposto testo 54"/>
          <p:cNvSpPr>
            <a:spLocks noGrp="1"/>
          </p:cNvSpPr>
          <p:nvPr>
            <p:ph type="body" sz="quarter" idx="62" hasCustomPrompt="1"/>
          </p:nvPr>
        </p:nvSpPr>
        <p:spPr>
          <a:xfrm>
            <a:off x="4613301" y="1896675"/>
            <a:ext cx="4117607" cy="482779"/>
          </a:xfrm>
        </p:spPr>
        <p:txBody>
          <a:bodyPr/>
          <a:lstStyle>
            <a:lvl1pPr>
              <a:lnSpc>
                <a:spcPts val="1700"/>
              </a:lnSpc>
              <a:defRPr sz="1500" b="1" i="0" baseline="0"/>
            </a:lvl1pPr>
            <a:lvl4pPr marL="733425" indent="-179388">
              <a:tabLst>
                <a:tab pos="361950" algn="l"/>
                <a:tab pos="538163" algn="l"/>
                <a:tab pos="808038" algn="l"/>
              </a:tabLst>
              <a:defRPr/>
            </a:lvl4pPr>
          </a:lstStyle>
          <a:p>
            <a:pPr lvl="0"/>
            <a:r>
              <a:rPr lang="it-IT"/>
              <a:t>Nome Evento </a:t>
            </a:r>
            <a:br>
              <a:rPr lang="it-IT"/>
            </a:br>
            <a:r>
              <a:rPr lang="it-IT" err="1"/>
              <a:t>Arial</a:t>
            </a:r>
            <a:r>
              <a:rPr lang="it-IT"/>
              <a:t> </a:t>
            </a:r>
            <a:r>
              <a:rPr lang="it-IT" err="1"/>
              <a:t>Bold</a:t>
            </a:r>
            <a:r>
              <a:rPr lang="it-IT"/>
              <a:t> 15/17pt </a:t>
            </a:r>
          </a:p>
        </p:txBody>
      </p:sp>
      <p:sp>
        <p:nvSpPr>
          <p:cNvPr id="41" name="Segnaposto testo 54"/>
          <p:cNvSpPr>
            <a:spLocks noGrp="1"/>
          </p:cNvSpPr>
          <p:nvPr>
            <p:ph type="body" sz="quarter" idx="63" hasCustomPrompt="1"/>
          </p:nvPr>
        </p:nvSpPr>
        <p:spPr>
          <a:xfrm>
            <a:off x="386533" y="1687703"/>
            <a:ext cx="4117610" cy="180397"/>
          </a:xfrm>
        </p:spPr>
        <p:txBody>
          <a:bodyPr/>
          <a:lstStyle>
            <a:lvl1pPr>
              <a:defRPr baseline="0"/>
            </a:lvl1pPr>
            <a:lvl4pPr marL="733425" indent="-179388">
              <a:tabLst>
                <a:tab pos="361950" algn="l"/>
                <a:tab pos="538163" algn="l"/>
                <a:tab pos="808038" algn="l"/>
              </a:tabLst>
              <a:defRPr/>
            </a:lvl4pPr>
          </a:lstStyle>
          <a:p>
            <a:pPr lvl="0"/>
            <a:r>
              <a:rPr lang="it-IT"/>
              <a:t>Data </a:t>
            </a:r>
            <a:r>
              <a:rPr lang="it-IT" err="1"/>
              <a:t>Arial</a:t>
            </a:r>
            <a:r>
              <a:rPr lang="it-IT"/>
              <a:t> Regular 10pt</a:t>
            </a:r>
          </a:p>
        </p:txBody>
      </p:sp>
      <p:sp>
        <p:nvSpPr>
          <p:cNvPr id="42" name="Segnaposto testo 54"/>
          <p:cNvSpPr>
            <a:spLocks noGrp="1"/>
          </p:cNvSpPr>
          <p:nvPr>
            <p:ph type="body" sz="quarter" idx="64" hasCustomPrompt="1"/>
          </p:nvPr>
        </p:nvSpPr>
        <p:spPr>
          <a:xfrm>
            <a:off x="386535" y="1896675"/>
            <a:ext cx="4117607" cy="482779"/>
          </a:xfrm>
        </p:spPr>
        <p:txBody>
          <a:bodyPr/>
          <a:lstStyle>
            <a:lvl1pPr>
              <a:lnSpc>
                <a:spcPts val="1700"/>
              </a:lnSpc>
              <a:defRPr sz="1500" b="1" i="0" baseline="0"/>
            </a:lvl1pPr>
            <a:lvl4pPr marL="733425" indent="-179388">
              <a:tabLst>
                <a:tab pos="361950" algn="l"/>
                <a:tab pos="538163" algn="l"/>
                <a:tab pos="808038" algn="l"/>
              </a:tabLst>
              <a:defRPr/>
            </a:lvl4pPr>
          </a:lstStyle>
          <a:p>
            <a:pPr lvl="0"/>
            <a:r>
              <a:rPr lang="it-IT"/>
              <a:t>Nome Evento </a:t>
            </a:r>
            <a:br>
              <a:rPr lang="it-IT"/>
            </a:br>
            <a:r>
              <a:rPr lang="it-IT" err="1"/>
              <a:t>Arial</a:t>
            </a:r>
            <a:r>
              <a:rPr lang="it-IT"/>
              <a:t> </a:t>
            </a:r>
            <a:r>
              <a:rPr lang="it-IT" err="1"/>
              <a:t>Bold</a:t>
            </a:r>
            <a:r>
              <a:rPr lang="it-IT"/>
              <a:t> 15/17pt </a:t>
            </a:r>
          </a:p>
        </p:txBody>
      </p:sp>
      <p:sp>
        <p:nvSpPr>
          <p:cNvPr id="43" name="Segnaposto testo 54"/>
          <p:cNvSpPr>
            <a:spLocks noGrp="1"/>
          </p:cNvSpPr>
          <p:nvPr>
            <p:ph type="body" sz="quarter" idx="65" hasCustomPrompt="1"/>
          </p:nvPr>
        </p:nvSpPr>
        <p:spPr>
          <a:xfrm>
            <a:off x="4613299" y="2452788"/>
            <a:ext cx="4117610" cy="180397"/>
          </a:xfrm>
        </p:spPr>
        <p:txBody>
          <a:bodyPr/>
          <a:lstStyle>
            <a:lvl1pPr>
              <a:defRPr baseline="0"/>
            </a:lvl1pPr>
            <a:lvl4pPr marL="733425" indent="-179388">
              <a:tabLst>
                <a:tab pos="361950" algn="l"/>
                <a:tab pos="538163" algn="l"/>
                <a:tab pos="808038" algn="l"/>
              </a:tabLst>
              <a:defRPr/>
            </a:lvl4pPr>
          </a:lstStyle>
          <a:p>
            <a:pPr lvl="0"/>
            <a:r>
              <a:rPr lang="it-IT"/>
              <a:t>Data </a:t>
            </a:r>
            <a:r>
              <a:rPr lang="it-IT" err="1"/>
              <a:t>Arial</a:t>
            </a:r>
            <a:r>
              <a:rPr lang="it-IT"/>
              <a:t> Regular 10pt</a:t>
            </a:r>
          </a:p>
        </p:txBody>
      </p:sp>
      <p:sp>
        <p:nvSpPr>
          <p:cNvPr id="44" name="Segnaposto testo 54"/>
          <p:cNvSpPr>
            <a:spLocks noGrp="1"/>
          </p:cNvSpPr>
          <p:nvPr>
            <p:ph type="body" sz="quarter" idx="66" hasCustomPrompt="1"/>
          </p:nvPr>
        </p:nvSpPr>
        <p:spPr>
          <a:xfrm>
            <a:off x="4613301" y="2661760"/>
            <a:ext cx="4117607" cy="482779"/>
          </a:xfrm>
        </p:spPr>
        <p:txBody>
          <a:bodyPr/>
          <a:lstStyle>
            <a:lvl1pPr>
              <a:lnSpc>
                <a:spcPts val="1700"/>
              </a:lnSpc>
              <a:defRPr sz="1500" b="1" i="0" baseline="0"/>
            </a:lvl1pPr>
            <a:lvl4pPr marL="733425" indent="-179388">
              <a:tabLst>
                <a:tab pos="361950" algn="l"/>
                <a:tab pos="538163" algn="l"/>
                <a:tab pos="808038" algn="l"/>
              </a:tabLst>
              <a:defRPr/>
            </a:lvl4pPr>
          </a:lstStyle>
          <a:p>
            <a:pPr lvl="0"/>
            <a:r>
              <a:rPr lang="it-IT"/>
              <a:t>Nome Evento </a:t>
            </a:r>
            <a:br>
              <a:rPr lang="it-IT"/>
            </a:br>
            <a:r>
              <a:rPr lang="it-IT" err="1"/>
              <a:t>Arial</a:t>
            </a:r>
            <a:r>
              <a:rPr lang="it-IT"/>
              <a:t> </a:t>
            </a:r>
            <a:r>
              <a:rPr lang="it-IT" err="1"/>
              <a:t>Bold</a:t>
            </a:r>
            <a:r>
              <a:rPr lang="it-IT"/>
              <a:t> 15/17pt </a:t>
            </a:r>
          </a:p>
        </p:txBody>
      </p:sp>
      <p:sp>
        <p:nvSpPr>
          <p:cNvPr id="45" name="Segnaposto testo 54"/>
          <p:cNvSpPr>
            <a:spLocks noGrp="1"/>
          </p:cNvSpPr>
          <p:nvPr>
            <p:ph type="body" sz="quarter" idx="67" hasCustomPrompt="1"/>
          </p:nvPr>
        </p:nvSpPr>
        <p:spPr>
          <a:xfrm>
            <a:off x="386533" y="2452788"/>
            <a:ext cx="4117610" cy="180397"/>
          </a:xfrm>
        </p:spPr>
        <p:txBody>
          <a:bodyPr/>
          <a:lstStyle>
            <a:lvl1pPr>
              <a:defRPr baseline="0"/>
            </a:lvl1pPr>
            <a:lvl4pPr marL="733425" indent="-179388">
              <a:tabLst>
                <a:tab pos="361950" algn="l"/>
                <a:tab pos="538163" algn="l"/>
                <a:tab pos="808038" algn="l"/>
              </a:tabLst>
              <a:defRPr/>
            </a:lvl4pPr>
          </a:lstStyle>
          <a:p>
            <a:pPr lvl="0"/>
            <a:r>
              <a:rPr lang="it-IT"/>
              <a:t>Data </a:t>
            </a:r>
            <a:r>
              <a:rPr lang="it-IT" err="1"/>
              <a:t>Arial</a:t>
            </a:r>
            <a:r>
              <a:rPr lang="it-IT"/>
              <a:t> Regular 10pt</a:t>
            </a:r>
          </a:p>
        </p:txBody>
      </p:sp>
      <p:sp>
        <p:nvSpPr>
          <p:cNvPr id="46" name="Segnaposto testo 54"/>
          <p:cNvSpPr>
            <a:spLocks noGrp="1"/>
          </p:cNvSpPr>
          <p:nvPr>
            <p:ph type="body" sz="quarter" idx="68" hasCustomPrompt="1"/>
          </p:nvPr>
        </p:nvSpPr>
        <p:spPr>
          <a:xfrm>
            <a:off x="386535" y="2661760"/>
            <a:ext cx="4117607" cy="482779"/>
          </a:xfrm>
        </p:spPr>
        <p:txBody>
          <a:bodyPr/>
          <a:lstStyle>
            <a:lvl1pPr>
              <a:lnSpc>
                <a:spcPts val="1700"/>
              </a:lnSpc>
              <a:defRPr sz="1500" b="1" i="0" baseline="0"/>
            </a:lvl1pPr>
            <a:lvl4pPr marL="733425" indent="-179388">
              <a:tabLst>
                <a:tab pos="361950" algn="l"/>
                <a:tab pos="538163" algn="l"/>
                <a:tab pos="808038" algn="l"/>
              </a:tabLst>
              <a:defRPr/>
            </a:lvl4pPr>
          </a:lstStyle>
          <a:p>
            <a:pPr lvl="0"/>
            <a:r>
              <a:rPr lang="it-IT"/>
              <a:t>Nome Evento </a:t>
            </a:r>
            <a:br>
              <a:rPr lang="it-IT"/>
            </a:br>
            <a:r>
              <a:rPr lang="it-IT" err="1"/>
              <a:t>Arial</a:t>
            </a:r>
            <a:r>
              <a:rPr lang="it-IT"/>
              <a:t> </a:t>
            </a:r>
            <a:r>
              <a:rPr lang="it-IT" err="1"/>
              <a:t>Bold</a:t>
            </a:r>
            <a:r>
              <a:rPr lang="it-IT"/>
              <a:t> 15/17pt </a:t>
            </a:r>
          </a:p>
        </p:txBody>
      </p:sp>
      <p:sp>
        <p:nvSpPr>
          <p:cNvPr id="47" name="Segnaposto testo 54"/>
          <p:cNvSpPr>
            <a:spLocks noGrp="1"/>
          </p:cNvSpPr>
          <p:nvPr>
            <p:ph type="body" sz="quarter" idx="69" hasCustomPrompt="1"/>
          </p:nvPr>
        </p:nvSpPr>
        <p:spPr>
          <a:xfrm>
            <a:off x="4613299" y="3217873"/>
            <a:ext cx="4117610" cy="180397"/>
          </a:xfrm>
        </p:spPr>
        <p:txBody>
          <a:bodyPr/>
          <a:lstStyle>
            <a:lvl1pPr>
              <a:defRPr baseline="0"/>
            </a:lvl1pPr>
            <a:lvl4pPr marL="733425" indent="-179388">
              <a:tabLst>
                <a:tab pos="361950" algn="l"/>
                <a:tab pos="538163" algn="l"/>
                <a:tab pos="808038" algn="l"/>
              </a:tabLst>
              <a:defRPr/>
            </a:lvl4pPr>
          </a:lstStyle>
          <a:p>
            <a:pPr lvl="0"/>
            <a:r>
              <a:rPr lang="it-IT"/>
              <a:t>Data </a:t>
            </a:r>
            <a:r>
              <a:rPr lang="it-IT" err="1"/>
              <a:t>Arial</a:t>
            </a:r>
            <a:r>
              <a:rPr lang="it-IT"/>
              <a:t> Regular 10pt</a:t>
            </a:r>
          </a:p>
        </p:txBody>
      </p:sp>
      <p:sp>
        <p:nvSpPr>
          <p:cNvPr id="48" name="Segnaposto testo 54"/>
          <p:cNvSpPr>
            <a:spLocks noGrp="1"/>
          </p:cNvSpPr>
          <p:nvPr>
            <p:ph type="body" sz="quarter" idx="70" hasCustomPrompt="1"/>
          </p:nvPr>
        </p:nvSpPr>
        <p:spPr>
          <a:xfrm>
            <a:off x="4613301" y="3426845"/>
            <a:ext cx="4117607" cy="482779"/>
          </a:xfrm>
        </p:spPr>
        <p:txBody>
          <a:bodyPr/>
          <a:lstStyle>
            <a:lvl1pPr>
              <a:lnSpc>
                <a:spcPts val="1700"/>
              </a:lnSpc>
              <a:defRPr sz="1500" b="1" i="0" baseline="0"/>
            </a:lvl1pPr>
            <a:lvl4pPr marL="733425" indent="-179388">
              <a:tabLst>
                <a:tab pos="361950" algn="l"/>
                <a:tab pos="538163" algn="l"/>
                <a:tab pos="808038" algn="l"/>
              </a:tabLst>
              <a:defRPr/>
            </a:lvl4pPr>
          </a:lstStyle>
          <a:p>
            <a:pPr lvl="0"/>
            <a:r>
              <a:rPr lang="it-IT"/>
              <a:t>Nome Evento </a:t>
            </a:r>
            <a:br>
              <a:rPr lang="it-IT"/>
            </a:br>
            <a:r>
              <a:rPr lang="it-IT" err="1"/>
              <a:t>Arial</a:t>
            </a:r>
            <a:r>
              <a:rPr lang="it-IT"/>
              <a:t> </a:t>
            </a:r>
            <a:r>
              <a:rPr lang="it-IT" err="1"/>
              <a:t>Bold</a:t>
            </a:r>
            <a:r>
              <a:rPr lang="it-IT"/>
              <a:t> 15/17pt </a:t>
            </a:r>
          </a:p>
        </p:txBody>
      </p:sp>
      <p:sp>
        <p:nvSpPr>
          <p:cNvPr id="49" name="Segnaposto testo 54"/>
          <p:cNvSpPr>
            <a:spLocks noGrp="1"/>
          </p:cNvSpPr>
          <p:nvPr>
            <p:ph type="body" sz="quarter" idx="71" hasCustomPrompt="1"/>
          </p:nvPr>
        </p:nvSpPr>
        <p:spPr>
          <a:xfrm>
            <a:off x="386533" y="3217873"/>
            <a:ext cx="4117610" cy="180397"/>
          </a:xfrm>
        </p:spPr>
        <p:txBody>
          <a:bodyPr/>
          <a:lstStyle>
            <a:lvl1pPr>
              <a:defRPr baseline="0"/>
            </a:lvl1pPr>
            <a:lvl4pPr marL="733425" indent="-179388">
              <a:tabLst>
                <a:tab pos="361950" algn="l"/>
                <a:tab pos="538163" algn="l"/>
                <a:tab pos="808038" algn="l"/>
              </a:tabLst>
              <a:defRPr/>
            </a:lvl4pPr>
          </a:lstStyle>
          <a:p>
            <a:pPr lvl="0"/>
            <a:r>
              <a:rPr lang="it-IT"/>
              <a:t>Data </a:t>
            </a:r>
            <a:r>
              <a:rPr lang="it-IT" err="1"/>
              <a:t>Arial</a:t>
            </a:r>
            <a:r>
              <a:rPr lang="it-IT"/>
              <a:t> Regular 10pt</a:t>
            </a:r>
          </a:p>
        </p:txBody>
      </p:sp>
      <p:sp>
        <p:nvSpPr>
          <p:cNvPr id="50" name="Segnaposto testo 54"/>
          <p:cNvSpPr>
            <a:spLocks noGrp="1"/>
          </p:cNvSpPr>
          <p:nvPr>
            <p:ph type="body" sz="quarter" idx="72" hasCustomPrompt="1"/>
          </p:nvPr>
        </p:nvSpPr>
        <p:spPr>
          <a:xfrm>
            <a:off x="386535" y="3426845"/>
            <a:ext cx="4117607" cy="482779"/>
          </a:xfrm>
        </p:spPr>
        <p:txBody>
          <a:bodyPr/>
          <a:lstStyle>
            <a:lvl1pPr>
              <a:lnSpc>
                <a:spcPts val="1700"/>
              </a:lnSpc>
              <a:defRPr sz="1500" b="1" i="0" baseline="0"/>
            </a:lvl1pPr>
            <a:lvl4pPr marL="733425" indent="-179388">
              <a:tabLst>
                <a:tab pos="361950" algn="l"/>
                <a:tab pos="538163" algn="l"/>
                <a:tab pos="808038" algn="l"/>
              </a:tabLst>
              <a:defRPr/>
            </a:lvl4pPr>
          </a:lstStyle>
          <a:p>
            <a:pPr lvl="0"/>
            <a:r>
              <a:rPr lang="it-IT"/>
              <a:t>Nome Evento </a:t>
            </a:r>
            <a:br>
              <a:rPr lang="it-IT"/>
            </a:br>
            <a:r>
              <a:rPr lang="it-IT" err="1"/>
              <a:t>Arial</a:t>
            </a:r>
            <a:r>
              <a:rPr lang="it-IT"/>
              <a:t> </a:t>
            </a:r>
            <a:r>
              <a:rPr lang="it-IT" err="1"/>
              <a:t>Bold</a:t>
            </a:r>
            <a:r>
              <a:rPr lang="it-IT"/>
              <a:t> 15/17pt </a:t>
            </a:r>
          </a:p>
        </p:txBody>
      </p:sp>
    </p:spTree>
    <p:extLst>
      <p:ext uri="{BB962C8B-B14F-4D97-AF65-F5344CB8AC3E}">
        <p14:creationId xmlns:p14="http://schemas.microsoft.com/office/powerpoint/2010/main" val="41981714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lide Chart + Numeric Highlight: 2 columns ">
    <p:spTree>
      <p:nvGrpSpPr>
        <p:cNvPr id="1" name=""/>
        <p:cNvGrpSpPr/>
        <p:nvPr/>
      </p:nvGrpSpPr>
      <p:grpSpPr>
        <a:xfrm>
          <a:off x="0" y="0"/>
          <a:ext cx="0" cy="0"/>
          <a:chOff x="0" y="0"/>
          <a:chExt cx="0" cy="0"/>
        </a:xfrm>
      </p:grpSpPr>
      <p:sp>
        <p:nvSpPr>
          <p:cNvPr id="6" name="Segnaposto numero diapositiva 5"/>
          <p:cNvSpPr>
            <a:spLocks noGrp="1"/>
          </p:cNvSpPr>
          <p:nvPr>
            <p:ph type="sldNum" sz="quarter" idx="12"/>
          </p:nvPr>
        </p:nvSpPr>
        <p:spPr>
          <a:xfrm>
            <a:off x="8539205" y="205169"/>
            <a:ext cx="200167" cy="133739"/>
          </a:xfrm>
        </p:spPr>
        <p:txBody>
          <a:bodyPr lIns="0" tIns="0" rIns="0" bIns="0" anchor="t" anchorCtr="0"/>
          <a:lstStyle>
            <a:lvl1pPr algn="r">
              <a:defRPr sz="700">
                <a:solidFill>
                  <a:schemeClr val="tx2"/>
                </a:solidFill>
              </a:defRPr>
            </a:lvl1pPr>
          </a:lstStyle>
          <a:p>
            <a:fld id="{C465A074-71B0-1C47-A455-7677837C124E}" type="slidenum">
              <a:rPr lang="it-IT" smtClean="0"/>
              <a:pPr/>
              <a:t>‹#›</a:t>
            </a:fld>
            <a:endParaRPr lang="it-IT"/>
          </a:p>
        </p:txBody>
      </p:sp>
      <p:sp>
        <p:nvSpPr>
          <p:cNvPr id="8" name="Segnaposto data 3"/>
          <p:cNvSpPr>
            <a:spLocks noGrp="1"/>
          </p:cNvSpPr>
          <p:nvPr>
            <p:ph type="dt" sz="half" idx="10"/>
          </p:nvPr>
        </p:nvSpPr>
        <p:spPr>
          <a:xfrm>
            <a:off x="3679201" y="4844988"/>
            <a:ext cx="799815" cy="85725"/>
          </a:xfrm>
        </p:spPr>
        <p:txBody>
          <a:bodyPr lIns="0" tIns="0" rIns="0" bIns="0" anchor="t" anchorCtr="0"/>
          <a:lstStyle>
            <a:lvl1pPr>
              <a:defRPr sz="700">
                <a:solidFill>
                  <a:schemeClr val="tx2"/>
                </a:solidFill>
              </a:defRPr>
            </a:lvl1pPr>
          </a:lstStyle>
          <a:p>
            <a:r>
              <a:rPr lang="en-US"/>
              <a:t>14 April 2020</a:t>
            </a:r>
            <a:endParaRPr lang="it-IT"/>
          </a:p>
        </p:txBody>
      </p:sp>
      <p:sp>
        <p:nvSpPr>
          <p:cNvPr id="10" name="Segnaposto piè di pagina 4"/>
          <p:cNvSpPr>
            <a:spLocks noGrp="1"/>
          </p:cNvSpPr>
          <p:nvPr>
            <p:ph type="ftr" sz="quarter" idx="11"/>
          </p:nvPr>
        </p:nvSpPr>
        <p:spPr>
          <a:xfrm>
            <a:off x="4613300" y="4844989"/>
            <a:ext cx="2895600" cy="85725"/>
          </a:xfrm>
        </p:spPr>
        <p:txBody>
          <a:bodyPr lIns="0" tIns="0" rIns="0" bIns="0"/>
          <a:lstStyle>
            <a:lvl1pPr algn="l">
              <a:defRPr sz="700" baseline="0">
                <a:solidFill>
                  <a:schemeClr val="tx2"/>
                </a:solidFill>
              </a:defRPr>
            </a:lvl1pPr>
          </a:lstStyle>
          <a:p>
            <a:r>
              <a:rPr lang="it-IT"/>
              <a:t>CICD</a:t>
            </a:r>
          </a:p>
        </p:txBody>
      </p:sp>
      <p:sp>
        <p:nvSpPr>
          <p:cNvPr id="17" name="Segnaposto grafico 20"/>
          <p:cNvSpPr>
            <a:spLocks noGrp="1"/>
          </p:cNvSpPr>
          <p:nvPr>
            <p:ph type="chart" sz="quarter" idx="17"/>
          </p:nvPr>
        </p:nvSpPr>
        <p:spPr>
          <a:xfrm>
            <a:off x="347301" y="1262063"/>
            <a:ext cx="4125913" cy="3283744"/>
          </a:xfrm>
        </p:spPr>
        <p:txBody>
          <a:bodyPr/>
          <a:lstStyle/>
          <a:p>
            <a:r>
              <a:rPr lang="en-US"/>
              <a:t>Click icon to add chart</a:t>
            </a:r>
            <a:endParaRPr lang="it-IT"/>
          </a:p>
        </p:txBody>
      </p:sp>
      <p:sp>
        <p:nvSpPr>
          <p:cNvPr id="20" name="Segnaposto testo 2"/>
          <p:cNvSpPr>
            <a:spLocks noGrp="1"/>
          </p:cNvSpPr>
          <p:nvPr>
            <p:ph type="body" sz="quarter" idx="15" hasCustomPrompt="1"/>
          </p:nvPr>
        </p:nvSpPr>
        <p:spPr>
          <a:xfrm>
            <a:off x="4546121" y="1262063"/>
            <a:ext cx="4193251" cy="1144191"/>
          </a:xfrm>
        </p:spPr>
        <p:txBody>
          <a:bodyPr numCol="1" spcCol="144000"/>
          <a:lstStyle>
            <a:lvl1pPr>
              <a:lnSpc>
                <a:spcPct val="100000"/>
              </a:lnSpc>
              <a:spcAft>
                <a:spcPts val="1800"/>
              </a:spcAft>
              <a:defRPr sz="7200" b="1" i="0" baseline="0">
                <a:solidFill>
                  <a:srgbClr val="BD0D22"/>
                </a:solidFill>
              </a:defRPr>
            </a:lvl1pPr>
            <a:lvl2pPr marL="0" indent="0">
              <a:buFontTx/>
              <a:buNone/>
              <a:defRPr baseline="0"/>
            </a:lvl2pPr>
          </a:lstStyle>
          <a:p>
            <a:pPr lvl="0"/>
            <a:r>
              <a:rPr lang="it-IT"/>
              <a:t>000,1%</a:t>
            </a:r>
          </a:p>
        </p:txBody>
      </p:sp>
      <p:sp>
        <p:nvSpPr>
          <p:cNvPr id="21" name="Segnaposto testo 2"/>
          <p:cNvSpPr>
            <a:spLocks noGrp="1"/>
          </p:cNvSpPr>
          <p:nvPr>
            <p:ph type="body" sz="quarter" idx="18" hasCustomPrompt="1"/>
          </p:nvPr>
        </p:nvSpPr>
        <p:spPr>
          <a:xfrm>
            <a:off x="4546121" y="2458010"/>
            <a:ext cx="4193251" cy="2087797"/>
          </a:xfrm>
        </p:spPr>
        <p:txBody>
          <a:bodyPr/>
          <a:lstStyle>
            <a:lvl1pPr>
              <a:defRPr b="1" i="0">
                <a:solidFill>
                  <a:schemeClr val="accent4"/>
                </a:solidFill>
              </a:defRPr>
            </a:lvl1pPr>
          </a:lstStyle>
          <a:p>
            <a:pPr lvl="0"/>
            <a:r>
              <a:rPr lang="it-IT"/>
              <a:t>Testo</a:t>
            </a:r>
          </a:p>
        </p:txBody>
      </p:sp>
      <p:pic>
        <p:nvPicPr>
          <p:cNvPr id="24" name="Picture 23"/>
          <p:cNvPicPr>
            <a:picLocks noChangeAspect="1"/>
          </p:cNvPicPr>
          <p:nvPr userDrawn="1"/>
        </p:nvPicPr>
        <p:blipFill rotWithShape="1">
          <a:blip r:embed="rId2"/>
          <a:srcRect l="1" r="14959" b="85913"/>
          <a:stretch/>
        </p:blipFill>
        <p:spPr>
          <a:xfrm>
            <a:off x="0" y="0"/>
            <a:ext cx="216000" cy="724560"/>
          </a:xfrm>
          <a:prstGeom prst="rect">
            <a:avLst/>
          </a:prstGeom>
        </p:spPr>
      </p:pic>
      <p:sp>
        <p:nvSpPr>
          <p:cNvPr id="25" name="Segnaposto testo 15"/>
          <p:cNvSpPr>
            <a:spLocks noGrp="1"/>
          </p:cNvSpPr>
          <p:nvPr>
            <p:ph type="body" sz="quarter" idx="13" hasCustomPrompt="1"/>
          </p:nvPr>
        </p:nvSpPr>
        <p:spPr>
          <a:xfrm>
            <a:off x="347300" y="205169"/>
            <a:ext cx="2223124" cy="86993"/>
          </a:xfrm>
        </p:spPr>
        <p:txBody>
          <a:bodyPr>
            <a:normAutofit/>
          </a:bodyPr>
          <a:lstStyle>
            <a:lvl1pPr>
              <a:lnSpc>
                <a:spcPts val="700"/>
              </a:lnSpc>
              <a:defRPr sz="700" baseline="0">
                <a:solidFill>
                  <a:schemeClr val="tx2"/>
                </a:solidFill>
              </a:defRPr>
            </a:lvl1pPr>
          </a:lstStyle>
          <a:p>
            <a:pPr lvl="0"/>
            <a:r>
              <a:rPr lang="it-IT" err="1"/>
              <a:t>Section</a:t>
            </a:r>
            <a:r>
              <a:rPr lang="it-IT"/>
              <a:t> 00</a:t>
            </a:r>
          </a:p>
        </p:txBody>
      </p:sp>
      <p:pic>
        <p:nvPicPr>
          <p:cNvPr id="13" name="Immagine 12"/>
          <p:cNvPicPr>
            <a:picLocks noChangeAspect="1"/>
          </p:cNvPicPr>
          <p:nvPr userDrawn="1"/>
        </p:nvPicPr>
        <p:blipFill>
          <a:blip r:embed="rId3"/>
          <a:stretch>
            <a:fillRect/>
          </a:stretch>
        </p:blipFill>
        <p:spPr>
          <a:xfrm>
            <a:off x="8282787" y="4651599"/>
            <a:ext cx="444281" cy="360000"/>
          </a:xfrm>
          <a:prstGeom prst="rect">
            <a:avLst/>
          </a:prstGeom>
        </p:spPr>
      </p:pic>
      <p:sp>
        <p:nvSpPr>
          <p:cNvPr id="16" name="Sottotitolo 2"/>
          <p:cNvSpPr>
            <a:spLocks noGrp="1"/>
          </p:cNvSpPr>
          <p:nvPr>
            <p:ph type="subTitle" idx="1" hasCustomPrompt="1"/>
          </p:nvPr>
        </p:nvSpPr>
        <p:spPr>
          <a:xfrm>
            <a:off x="347300" y="842723"/>
            <a:ext cx="8386686" cy="290338"/>
          </a:xfrm>
        </p:spPr>
        <p:txBody>
          <a:bodyPr lIns="0" tIns="0" rIns="0" bIns="0">
            <a:noAutofit/>
          </a:bodyPr>
          <a:lstStyle>
            <a:lvl1pPr marL="0" indent="0" algn="l">
              <a:lnSpc>
                <a:spcPct val="100000"/>
              </a:lnSpc>
              <a:spcBef>
                <a:spcPts val="0"/>
              </a:spcBef>
              <a:buNone/>
              <a:defRPr sz="1500" baseline="0">
                <a:solidFill>
                  <a:srgbClr val="7F7F7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a:t>Slide </a:t>
            </a:r>
            <a:r>
              <a:rPr lang="it-IT" err="1"/>
              <a:t>Subtitle</a:t>
            </a:r>
            <a:r>
              <a:rPr lang="it-IT"/>
              <a:t> </a:t>
            </a:r>
            <a:r>
              <a:rPr lang="it-IT" err="1"/>
              <a:t>Arial</a:t>
            </a:r>
            <a:r>
              <a:rPr lang="it-IT"/>
              <a:t> Regular 15/17pt</a:t>
            </a:r>
          </a:p>
        </p:txBody>
      </p:sp>
      <p:sp>
        <p:nvSpPr>
          <p:cNvPr id="18" name="Titolo 1"/>
          <p:cNvSpPr>
            <a:spLocks noGrp="1"/>
          </p:cNvSpPr>
          <p:nvPr>
            <p:ph type="ctrTitle" hasCustomPrompt="1"/>
          </p:nvPr>
        </p:nvSpPr>
        <p:spPr>
          <a:xfrm>
            <a:off x="347300" y="348433"/>
            <a:ext cx="8386686" cy="467789"/>
          </a:xfrm>
        </p:spPr>
        <p:txBody>
          <a:bodyPr/>
          <a:lstStyle>
            <a:lvl1pPr>
              <a:lnSpc>
                <a:spcPct val="100000"/>
              </a:lnSpc>
              <a:defRPr sz="2000" b="0" i="0" baseline="0">
                <a:solidFill>
                  <a:schemeClr val="tx2"/>
                </a:solidFill>
              </a:defRPr>
            </a:lvl1pPr>
          </a:lstStyle>
          <a:p>
            <a:r>
              <a:rPr lang="it-IT"/>
              <a:t>Slide Title </a:t>
            </a:r>
            <a:r>
              <a:rPr lang="it-IT" err="1"/>
              <a:t>Arial</a:t>
            </a:r>
            <a:r>
              <a:rPr lang="it-IT"/>
              <a:t> Regular 20/22pt</a:t>
            </a:r>
          </a:p>
        </p:txBody>
      </p:sp>
    </p:spTree>
    <p:extLst>
      <p:ext uri="{BB962C8B-B14F-4D97-AF65-F5344CB8AC3E}">
        <p14:creationId xmlns:p14="http://schemas.microsoft.com/office/powerpoint/2010/main" val="328016466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lide Closure">
    <p:spTree>
      <p:nvGrpSpPr>
        <p:cNvPr id="1" name=""/>
        <p:cNvGrpSpPr/>
        <p:nvPr/>
      </p:nvGrpSpPr>
      <p:grpSpPr>
        <a:xfrm>
          <a:off x="0" y="0"/>
          <a:ext cx="0" cy="0"/>
          <a:chOff x="0" y="0"/>
          <a:chExt cx="0" cy="0"/>
        </a:xfrm>
      </p:grpSpPr>
      <p:sp>
        <p:nvSpPr>
          <p:cNvPr id="4" name="Segnaposto data 3"/>
          <p:cNvSpPr>
            <a:spLocks noGrp="1"/>
          </p:cNvSpPr>
          <p:nvPr>
            <p:ph type="dt" sz="half" idx="10"/>
          </p:nvPr>
        </p:nvSpPr>
        <p:spPr>
          <a:xfrm>
            <a:off x="3679200" y="4844988"/>
            <a:ext cx="799200" cy="85725"/>
          </a:xfrm>
        </p:spPr>
        <p:txBody>
          <a:bodyPr lIns="0" tIns="0" rIns="0" bIns="0" anchor="t" anchorCtr="0"/>
          <a:lstStyle>
            <a:lvl1pPr>
              <a:defRPr sz="700">
                <a:solidFill>
                  <a:schemeClr val="tx2"/>
                </a:solidFill>
              </a:defRPr>
            </a:lvl1pPr>
          </a:lstStyle>
          <a:p>
            <a:r>
              <a:rPr lang="en-US"/>
              <a:t>14 April 2020</a:t>
            </a:r>
            <a:endParaRPr lang="it-IT"/>
          </a:p>
        </p:txBody>
      </p:sp>
      <p:pic>
        <p:nvPicPr>
          <p:cNvPr id="18" name="Picture 17"/>
          <p:cNvPicPr>
            <a:picLocks noChangeAspect="1"/>
          </p:cNvPicPr>
          <p:nvPr userDrawn="1"/>
        </p:nvPicPr>
        <p:blipFill rotWithShape="1">
          <a:blip r:embed="rId2"/>
          <a:srcRect r="21050"/>
          <a:stretch/>
        </p:blipFill>
        <p:spPr>
          <a:xfrm>
            <a:off x="1" y="0"/>
            <a:ext cx="200533" cy="5143500"/>
          </a:xfrm>
          <a:prstGeom prst="rect">
            <a:avLst/>
          </a:prstGeom>
        </p:spPr>
      </p:pic>
      <p:sp>
        <p:nvSpPr>
          <p:cNvPr id="11" name="CasellaDiTesto 10"/>
          <p:cNvSpPr txBox="1"/>
          <p:nvPr userDrawn="1"/>
        </p:nvSpPr>
        <p:spPr>
          <a:xfrm>
            <a:off x="347301" y="2273301"/>
            <a:ext cx="8399832" cy="380873"/>
          </a:xfrm>
          <a:prstGeom prst="rect">
            <a:avLst/>
          </a:prstGeom>
          <a:noFill/>
        </p:spPr>
        <p:txBody>
          <a:bodyPr wrap="square" lIns="0" tIns="0" rIns="0" bIns="0" rtlCol="0">
            <a:noAutofit/>
          </a:bodyPr>
          <a:lstStyle/>
          <a:p>
            <a:r>
              <a:rPr lang="it-IT" sz="3300" b="1" baseline="0" err="1">
                <a:solidFill>
                  <a:schemeClr val="tx2"/>
                </a:solidFill>
              </a:rPr>
              <a:t>Thank</a:t>
            </a:r>
            <a:r>
              <a:rPr lang="it-IT" sz="3300" b="1" baseline="0">
                <a:solidFill>
                  <a:schemeClr val="tx2"/>
                </a:solidFill>
              </a:rPr>
              <a:t> </a:t>
            </a:r>
            <a:r>
              <a:rPr lang="it-IT" sz="3300" b="1" baseline="0" err="1">
                <a:solidFill>
                  <a:schemeClr val="tx2"/>
                </a:solidFill>
              </a:rPr>
              <a:t>You</a:t>
            </a:r>
            <a:r>
              <a:rPr lang="it-IT" sz="3300" b="1" baseline="0">
                <a:solidFill>
                  <a:schemeClr val="tx2"/>
                </a:solidFill>
              </a:rPr>
              <a:t>.</a:t>
            </a:r>
          </a:p>
        </p:txBody>
      </p:sp>
      <p:sp>
        <p:nvSpPr>
          <p:cNvPr id="12" name="Segnaposto testo 3"/>
          <p:cNvSpPr>
            <a:spLocks noGrp="1"/>
          </p:cNvSpPr>
          <p:nvPr>
            <p:ph type="body" sz="quarter" idx="11" hasCustomPrompt="1"/>
          </p:nvPr>
        </p:nvSpPr>
        <p:spPr>
          <a:xfrm>
            <a:off x="347301" y="4013597"/>
            <a:ext cx="4580467" cy="126603"/>
          </a:xfrm>
        </p:spPr>
        <p:txBody>
          <a:bodyPr/>
          <a:lstStyle>
            <a:lvl1pPr>
              <a:defRPr>
                <a:solidFill>
                  <a:schemeClr val="bg1">
                    <a:lumMod val="50000"/>
                  </a:schemeClr>
                </a:solidFill>
              </a:defRPr>
            </a:lvl1pPr>
          </a:lstStyle>
          <a:p>
            <a:pPr lvl="0"/>
            <a:r>
              <a:rPr lang="it-IT"/>
              <a:t>E-mail</a:t>
            </a:r>
          </a:p>
        </p:txBody>
      </p:sp>
      <p:sp>
        <p:nvSpPr>
          <p:cNvPr id="17" name="CasellaDiTesto 16"/>
          <p:cNvSpPr txBox="1"/>
          <p:nvPr userDrawn="1"/>
        </p:nvSpPr>
        <p:spPr>
          <a:xfrm>
            <a:off x="347302" y="3483842"/>
            <a:ext cx="4580465" cy="114300"/>
          </a:xfrm>
          <a:prstGeom prst="rect">
            <a:avLst/>
          </a:prstGeom>
          <a:noFill/>
        </p:spPr>
        <p:txBody>
          <a:bodyPr wrap="square" lIns="0" tIns="0" rIns="0" bIns="0" rtlCol="0">
            <a:noAutofit/>
          </a:bodyPr>
          <a:lstStyle/>
          <a:p>
            <a:r>
              <a:rPr lang="it-IT" sz="1000" b="1" baseline="0" err="1">
                <a:solidFill>
                  <a:schemeClr val="tx2"/>
                </a:solidFill>
              </a:rPr>
              <a:t>Contacts</a:t>
            </a:r>
            <a:r>
              <a:rPr lang="it-IT" sz="1000" b="1" baseline="0">
                <a:solidFill>
                  <a:schemeClr val="tx2"/>
                </a:solidFill>
              </a:rPr>
              <a:t>:</a:t>
            </a:r>
          </a:p>
        </p:txBody>
      </p:sp>
      <p:sp>
        <p:nvSpPr>
          <p:cNvPr id="20" name="Segnaposto testo 3"/>
          <p:cNvSpPr>
            <a:spLocks noGrp="1"/>
          </p:cNvSpPr>
          <p:nvPr>
            <p:ph type="body" sz="quarter" idx="12" hasCustomPrompt="1"/>
          </p:nvPr>
        </p:nvSpPr>
        <p:spPr>
          <a:xfrm>
            <a:off x="347301" y="4204097"/>
            <a:ext cx="4580467" cy="126603"/>
          </a:xfrm>
        </p:spPr>
        <p:txBody>
          <a:bodyPr/>
          <a:lstStyle>
            <a:lvl1pPr>
              <a:defRPr>
                <a:solidFill>
                  <a:schemeClr val="bg1">
                    <a:lumMod val="50000"/>
                  </a:schemeClr>
                </a:solidFill>
              </a:defRPr>
            </a:lvl1pPr>
          </a:lstStyle>
          <a:p>
            <a:pPr lvl="0"/>
            <a:r>
              <a:rPr lang="it-IT"/>
              <a:t>Phone </a:t>
            </a:r>
            <a:r>
              <a:rPr lang="it-IT" err="1"/>
              <a:t>Number</a:t>
            </a:r>
            <a:r>
              <a:rPr lang="it-IT"/>
              <a:t> +39 / Fax </a:t>
            </a:r>
            <a:r>
              <a:rPr lang="it-IT" err="1"/>
              <a:t>Number</a:t>
            </a:r>
            <a:r>
              <a:rPr lang="it-IT"/>
              <a:t> +39 </a:t>
            </a:r>
          </a:p>
        </p:txBody>
      </p:sp>
      <p:sp>
        <p:nvSpPr>
          <p:cNvPr id="21" name="Segnaposto testo 3"/>
          <p:cNvSpPr>
            <a:spLocks noGrp="1"/>
          </p:cNvSpPr>
          <p:nvPr>
            <p:ph type="body" sz="quarter" idx="13" hasCustomPrompt="1"/>
          </p:nvPr>
        </p:nvSpPr>
        <p:spPr>
          <a:xfrm>
            <a:off x="347301" y="4394597"/>
            <a:ext cx="4580467" cy="126603"/>
          </a:xfrm>
        </p:spPr>
        <p:txBody>
          <a:bodyPr/>
          <a:lstStyle>
            <a:lvl1pPr>
              <a:defRPr>
                <a:solidFill>
                  <a:schemeClr val="bg1">
                    <a:lumMod val="50000"/>
                  </a:schemeClr>
                </a:solidFill>
              </a:defRPr>
            </a:lvl1pPr>
          </a:lstStyle>
          <a:p>
            <a:pPr lvl="0"/>
            <a:r>
              <a:rPr lang="it-IT"/>
              <a:t>Website</a:t>
            </a:r>
          </a:p>
        </p:txBody>
      </p:sp>
      <p:sp>
        <p:nvSpPr>
          <p:cNvPr id="22" name="Segnaposto testo 3"/>
          <p:cNvSpPr>
            <a:spLocks noGrp="1"/>
          </p:cNvSpPr>
          <p:nvPr>
            <p:ph type="body" sz="quarter" idx="14" hasCustomPrompt="1"/>
          </p:nvPr>
        </p:nvSpPr>
        <p:spPr>
          <a:xfrm>
            <a:off x="347301" y="3823097"/>
            <a:ext cx="4580467" cy="126603"/>
          </a:xfrm>
        </p:spPr>
        <p:txBody>
          <a:bodyPr/>
          <a:lstStyle>
            <a:lvl1pPr>
              <a:defRPr>
                <a:solidFill>
                  <a:schemeClr val="bg1">
                    <a:lumMod val="50000"/>
                  </a:schemeClr>
                </a:solidFill>
              </a:defRPr>
            </a:lvl1pPr>
          </a:lstStyle>
          <a:p>
            <a:pPr lvl="0"/>
            <a:r>
              <a:rPr lang="it-IT" err="1"/>
              <a:t>Name</a:t>
            </a:r>
            <a:r>
              <a:rPr lang="it-IT"/>
              <a:t> </a:t>
            </a:r>
            <a:r>
              <a:rPr lang="it-IT" err="1"/>
              <a:t>Surname</a:t>
            </a:r>
            <a:endParaRPr lang="it-IT"/>
          </a:p>
        </p:txBody>
      </p:sp>
      <p:sp>
        <p:nvSpPr>
          <p:cNvPr id="23" name="Segnaposto testo 3"/>
          <p:cNvSpPr>
            <a:spLocks noGrp="1"/>
          </p:cNvSpPr>
          <p:nvPr>
            <p:ph type="body" sz="quarter" idx="15" hasCustomPrompt="1"/>
          </p:nvPr>
        </p:nvSpPr>
        <p:spPr>
          <a:xfrm>
            <a:off x="347301" y="3628558"/>
            <a:ext cx="4580467" cy="159051"/>
          </a:xfrm>
        </p:spPr>
        <p:txBody>
          <a:bodyPr/>
          <a:lstStyle>
            <a:lvl1pPr>
              <a:defRPr>
                <a:solidFill>
                  <a:schemeClr val="bg1">
                    <a:lumMod val="50000"/>
                  </a:schemeClr>
                </a:solidFill>
              </a:defRPr>
            </a:lvl1pPr>
          </a:lstStyle>
          <a:p>
            <a:pPr lvl="0"/>
            <a:r>
              <a:rPr lang="it-IT" err="1"/>
              <a:t>Department</a:t>
            </a:r>
            <a:endParaRPr lang="it-IT"/>
          </a:p>
        </p:txBody>
      </p:sp>
      <p:pic>
        <p:nvPicPr>
          <p:cNvPr id="19" name="Immagine 11"/>
          <p:cNvPicPr>
            <a:picLocks noChangeAspect="1"/>
          </p:cNvPicPr>
          <p:nvPr userDrawn="1"/>
        </p:nvPicPr>
        <p:blipFill>
          <a:blip r:embed="rId3"/>
          <a:stretch>
            <a:fillRect/>
          </a:stretch>
        </p:blipFill>
        <p:spPr>
          <a:xfrm>
            <a:off x="347300" y="287166"/>
            <a:ext cx="864000" cy="703434"/>
          </a:xfrm>
          <a:prstGeom prst="rect">
            <a:avLst/>
          </a:prstGeom>
        </p:spPr>
      </p:pic>
      <p:pic>
        <p:nvPicPr>
          <p:cNvPr id="24" name="Picture 2" descr="C:\Users\Shirani\Desktop\Social_logo_red_background\Social_logo_red_background\YouTube-red.emf"/>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7747125" y="4148826"/>
            <a:ext cx="346735" cy="346735"/>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3" descr="C:\Users\Shirani\Desktop\Social_logo_red_background\Social_logo_red_background\Facebook-red.emf"/>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6618012" y="4149199"/>
            <a:ext cx="346360" cy="345988"/>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4" descr="C:\Users\Shirani\Desktop\Social_logo_red_background\Social_logo_red_background\Flickr-red.emf"/>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8123621" y="4148826"/>
            <a:ext cx="346735" cy="346735"/>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5" descr="C:\Users\Shirani\Desktop\Social_logo_red_background\Social_logo_red_background\Google+_red.emf"/>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7370629" y="4148826"/>
            <a:ext cx="346735" cy="346735"/>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6" descr="C:\Users\Shirani\Desktop\Social_logo_red_background\Social_logo_red_background\LinkedIn-red.emf"/>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6241515" y="4148826"/>
            <a:ext cx="346735" cy="346735"/>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7" descr="C:\Users\Shirani\Desktop\Social_logo_red_background\Social_logo_red_background\SlideShare-red.emf"/>
          <p:cNvPicPr>
            <a:picLocks noChangeAspect="1" noChangeArrowheads="1"/>
          </p:cNvPicPr>
          <p:nvPr userDrawn="1"/>
        </p:nvPicPr>
        <p:blipFill>
          <a:blip r:embed="rId9">
            <a:extLst>
              <a:ext uri="{28A0092B-C50C-407E-A947-70E740481C1C}">
                <a14:useLocalDpi xmlns:a14="http://schemas.microsoft.com/office/drawing/2010/main" val="0"/>
              </a:ext>
            </a:extLst>
          </a:blip>
          <a:srcRect/>
          <a:stretch>
            <a:fillRect/>
          </a:stretch>
        </p:blipFill>
        <p:spPr bwMode="auto">
          <a:xfrm>
            <a:off x="8500119" y="4148826"/>
            <a:ext cx="346735" cy="346735"/>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8" descr="C:\Users\Shirani\Desktop\Social_logo_red_background\Social_logo_red_background\Twitter-red.emf"/>
          <p:cNvPicPr>
            <a:picLocks noChangeAspect="1" noChangeArrowheads="1"/>
          </p:cNvPicPr>
          <p:nvPr userDrawn="1"/>
        </p:nvPicPr>
        <p:blipFill>
          <a:blip r:embed="rId10">
            <a:extLst>
              <a:ext uri="{28A0092B-C50C-407E-A947-70E740481C1C}">
                <a14:useLocalDpi xmlns:a14="http://schemas.microsoft.com/office/drawing/2010/main" val="0"/>
              </a:ext>
            </a:extLst>
          </a:blip>
          <a:srcRect/>
          <a:stretch>
            <a:fillRect/>
          </a:stretch>
        </p:blipFill>
        <p:spPr bwMode="auto">
          <a:xfrm>
            <a:off x="6994133" y="4148826"/>
            <a:ext cx="346735" cy="3467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865641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lide Back-Up">
    <p:spTree>
      <p:nvGrpSpPr>
        <p:cNvPr id="1" name=""/>
        <p:cNvGrpSpPr/>
        <p:nvPr/>
      </p:nvGrpSpPr>
      <p:grpSpPr>
        <a:xfrm>
          <a:off x="0" y="0"/>
          <a:ext cx="0" cy="0"/>
          <a:chOff x="0" y="0"/>
          <a:chExt cx="0" cy="0"/>
        </a:xfrm>
      </p:grpSpPr>
      <p:sp>
        <p:nvSpPr>
          <p:cNvPr id="6" name="Segnaposto numero diapositiva 5"/>
          <p:cNvSpPr>
            <a:spLocks noGrp="1"/>
          </p:cNvSpPr>
          <p:nvPr>
            <p:ph type="sldNum" sz="quarter" idx="12"/>
          </p:nvPr>
        </p:nvSpPr>
        <p:spPr>
          <a:xfrm>
            <a:off x="8539205" y="205169"/>
            <a:ext cx="200167" cy="133739"/>
          </a:xfrm>
        </p:spPr>
        <p:txBody>
          <a:bodyPr lIns="0" tIns="0" rIns="0" bIns="0" anchor="t" anchorCtr="0"/>
          <a:lstStyle>
            <a:lvl1pPr algn="r">
              <a:defRPr sz="700">
                <a:solidFill>
                  <a:schemeClr val="bg1">
                    <a:lumMod val="50000"/>
                  </a:schemeClr>
                </a:solidFill>
              </a:defRPr>
            </a:lvl1pPr>
          </a:lstStyle>
          <a:p>
            <a:fld id="{C465A074-71B0-1C47-A455-7677837C124E}" type="slidenum">
              <a:rPr lang="it-IT" smtClean="0"/>
              <a:pPr/>
              <a:t>‹#›</a:t>
            </a:fld>
            <a:endParaRPr lang="it-IT"/>
          </a:p>
        </p:txBody>
      </p:sp>
      <p:sp>
        <p:nvSpPr>
          <p:cNvPr id="7" name="Segnaposto data 3"/>
          <p:cNvSpPr>
            <a:spLocks noGrp="1"/>
          </p:cNvSpPr>
          <p:nvPr>
            <p:ph type="dt" sz="half" idx="10"/>
          </p:nvPr>
        </p:nvSpPr>
        <p:spPr>
          <a:xfrm>
            <a:off x="3679201" y="4844988"/>
            <a:ext cx="799815" cy="85725"/>
          </a:xfrm>
        </p:spPr>
        <p:txBody>
          <a:bodyPr lIns="0" tIns="0" rIns="0" bIns="0" anchor="t" anchorCtr="0"/>
          <a:lstStyle>
            <a:lvl1pPr>
              <a:defRPr sz="700">
                <a:solidFill>
                  <a:schemeClr val="tx2"/>
                </a:solidFill>
              </a:defRPr>
            </a:lvl1pPr>
          </a:lstStyle>
          <a:p>
            <a:r>
              <a:rPr lang="en-US"/>
              <a:t>14 April 2020</a:t>
            </a:r>
            <a:endParaRPr lang="it-IT"/>
          </a:p>
        </p:txBody>
      </p:sp>
      <p:sp>
        <p:nvSpPr>
          <p:cNvPr id="9" name="Segnaposto piè di pagina 4"/>
          <p:cNvSpPr>
            <a:spLocks noGrp="1"/>
          </p:cNvSpPr>
          <p:nvPr>
            <p:ph type="ftr" sz="quarter" idx="11"/>
          </p:nvPr>
        </p:nvSpPr>
        <p:spPr>
          <a:xfrm>
            <a:off x="4613300" y="4844989"/>
            <a:ext cx="2895600" cy="85725"/>
          </a:xfrm>
        </p:spPr>
        <p:txBody>
          <a:bodyPr lIns="0" tIns="0" rIns="0" bIns="0"/>
          <a:lstStyle>
            <a:lvl1pPr algn="l">
              <a:defRPr sz="700" baseline="0">
                <a:solidFill>
                  <a:schemeClr val="tx2"/>
                </a:solidFill>
              </a:defRPr>
            </a:lvl1pPr>
          </a:lstStyle>
          <a:p>
            <a:r>
              <a:rPr lang="it-IT"/>
              <a:t>CICD</a:t>
            </a:r>
          </a:p>
        </p:txBody>
      </p:sp>
      <p:sp>
        <p:nvSpPr>
          <p:cNvPr id="10" name="Titolo 1"/>
          <p:cNvSpPr>
            <a:spLocks noGrp="1"/>
          </p:cNvSpPr>
          <p:nvPr>
            <p:ph type="ctrTitle" hasCustomPrompt="1"/>
          </p:nvPr>
        </p:nvSpPr>
        <p:spPr>
          <a:xfrm>
            <a:off x="347300" y="547953"/>
            <a:ext cx="8386686" cy="306061"/>
          </a:xfrm>
        </p:spPr>
        <p:txBody>
          <a:bodyPr/>
          <a:lstStyle>
            <a:lvl1pPr>
              <a:lnSpc>
                <a:spcPts val="2200"/>
              </a:lnSpc>
              <a:defRPr sz="2000" b="0" i="0" baseline="0">
                <a:solidFill>
                  <a:schemeClr val="bg1">
                    <a:lumMod val="50000"/>
                  </a:schemeClr>
                </a:solidFill>
              </a:defRPr>
            </a:lvl1pPr>
          </a:lstStyle>
          <a:p>
            <a:r>
              <a:rPr lang="it-IT"/>
              <a:t>Back-Up</a:t>
            </a:r>
          </a:p>
        </p:txBody>
      </p:sp>
      <p:sp>
        <p:nvSpPr>
          <p:cNvPr id="11" name="Sottotitolo 2"/>
          <p:cNvSpPr>
            <a:spLocks noGrp="1"/>
          </p:cNvSpPr>
          <p:nvPr>
            <p:ph type="subTitle" idx="1" hasCustomPrompt="1"/>
          </p:nvPr>
        </p:nvSpPr>
        <p:spPr>
          <a:xfrm>
            <a:off x="347300" y="2596080"/>
            <a:ext cx="8386686" cy="623369"/>
          </a:xfrm>
        </p:spPr>
        <p:txBody>
          <a:bodyPr lIns="0" tIns="0" rIns="0" bIns="0">
            <a:noAutofit/>
          </a:bodyPr>
          <a:lstStyle>
            <a:lvl1pPr marL="0" indent="0" algn="l">
              <a:lnSpc>
                <a:spcPts val="2400"/>
              </a:lnSpc>
              <a:spcBef>
                <a:spcPts val="0"/>
              </a:spcBef>
              <a:buNone/>
              <a:defRPr sz="2000" baseline="0">
                <a:solidFill>
                  <a:schemeClr val="bg1">
                    <a:lumMod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a:t>Back-Up </a:t>
            </a:r>
            <a:r>
              <a:rPr lang="it-IT" err="1"/>
              <a:t>Subtitle</a:t>
            </a:r>
            <a:r>
              <a:rPr lang="it-IT"/>
              <a:t> </a:t>
            </a:r>
            <a:br>
              <a:rPr lang="it-IT"/>
            </a:br>
            <a:r>
              <a:rPr lang="it-IT" err="1"/>
              <a:t>Arial</a:t>
            </a:r>
            <a:r>
              <a:rPr lang="it-IT"/>
              <a:t> Regular 20/24pt</a:t>
            </a:r>
          </a:p>
        </p:txBody>
      </p:sp>
      <p:sp>
        <p:nvSpPr>
          <p:cNvPr id="12" name="Segnaposto testo 2"/>
          <p:cNvSpPr>
            <a:spLocks noGrp="1"/>
          </p:cNvSpPr>
          <p:nvPr>
            <p:ph type="body" sz="quarter" idx="13" hasCustomPrompt="1"/>
          </p:nvPr>
        </p:nvSpPr>
        <p:spPr>
          <a:xfrm>
            <a:off x="347300" y="1597819"/>
            <a:ext cx="8386686" cy="926306"/>
          </a:xfrm>
        </p:spPr>
        <p:txBody>
          <a:bodyPr/>
          <a:lstStyle>
            <a:lvl1pPr>
              <a:lnSpc>
                <a:spcPts val="3500"/>
              </a:lnSpc>
              <a:defRPr sz="3300" b="1" i="0" baseline="0">
                <a:solidFill>
                  <a:schemeClr val="bg1">
                    <a:lumMod val="50000"/>
                  </a:schemeClr>
                </a:solidFill>
              </a:defRPr>
            </a:lvl1pPr>
          </a:lstStyle>
          <a:p>
            <a:pPr lvl="0"/>
            <a:r>
              <a:rPr lang="it-IT"/>
              <a:t>Back-Up Title </a:t>
            </a:r>
            <a:br>
              <a:rPr lang="it-IT"/>
            </a:br>
            <a:r>
              <a:rPr lang="it-IT" err="1"/>
              <a:t>Arial</a:t>
            </a:r>
            <a:r>
              <a:rPr lang="it-IT"/>
              <a:t> </a:t>
            </a:r>
            <a:r>
              <a:rPr lang="it-IT" err="1"/>
              <a:t>Bold</a:t>
            </a:r>
            <a:r>
              <a:rPr lang="it-IT"/>
              <a:t> 33/35pt</a:t>
            </a:r>
          </a:p>
        </p:txBody>
      </p:sp>
      <p:pic>
        <p:nvPicPr>
          <p:cNvPr id="13" name="Immagine 12"/>
          <p:cNvPicPr>
            <a:picLocks noChangeAspect="1"/>
          </p:cNvPicPr>
          <p:nvPr userDrawn="1"/>
        </p:nvPicPr>
        <p:blipFill>
          <a:blip r:embed="rId2"/>
          <a:stretch>
            <a:fillRect/>
          </a:stretch>
        </p:blipFill>
        <p:spPr>
          <a:xfrm>
            <a:off x="8282787" y="4651599"/>
            <a:ext cx="444281" cy="360000"/>
          </a:xfrm>
          <a:prstGeom prst="rect">
            <a:avLst/>
          </a:prstGeom>
        </p:spPr>
      </p:pic>
    </p:spTree>
    <p:extLst>
      <p:ext uri="{BB962C8B-B14F-4D97-AF65-F5344CB8AC3E}">
        <p14:creationId xmlns:p14="http://schemas.microsoft.com/office/powerpoint/2010/main" val="34423269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p:spTree>
      <p:nvGrpSpPr>
        <p:cNvPr id="1" name=""/>
        <p:cNvGrpSpPr/>
        <p:nvPr/>
      </p:nvGrpSpPr>
      <p:grpSpPr>
        <a:xfrm>
          <a:off x="0" y="0"/>
          <a:ext cx="0" cy="0"/>
          <a:chOff x="0" y="0"/>
          <a:chExt cx="0" cy="0"/>
        </a:xfrm>
      </p:grpSpPr>
      <p:sp>
        <p:nvSpPr>
          <p:cNvPr id="7" name="Segnaposto numero diapositiva 5"/>
          <p:cNvSpPr>
            <a:spLocks noGrp="1"/>
          </p:cNvSpPr>
          <p:nvPr>
            <p:ph type="sldNum" sz="quarter" idx="12"/>
          </p:nvPr>
        </p:nvSpPr>
        <p:spPr>
          <a:xfrm>
            <a:off x="8539205" y="205169"/>
            <a:ext cx="200167" cy="133739"/>
          </a:xfrm>
        </p:spPr>
        <p:txBody>
          <a:bodyPr lIns="0" tIns="0" rIns="0" bIns="0" anchor="t" anchorCtr="0"/>
          <a:lstStyle>
            <a:lvl1pPr algn="r">
              <a:defRPr sz="700">
                <a:solidFill>
                  <a:schemeClr val="tx2"/>
                </a:solidFill>
              </a:defRPr>
            </a:lvl1pPr>
          </a:lstStyle>
          <a:p>
            <a:fld id="{C465A074-71B0-1C47-A455-7677837C124E}" type="slidenum">
              <a:rPr lang="it-IT" smtClean="0"/>
              <a:pPr/>
              <a:t>‹#›</a:t>
            </a:fld>
            <a:endParaRPr lang="it-IT"/>
          </a:p>
        </p:txBody>
      </p:sp>
      <p:sp>
        <p:nvSpPr>
          <p:cNvPr id="9" name="Segnaposto data 3"/>
          <p:cNvSpPr>
            <a:spLocks noGrp="1"/>
          </p:cNvSpPr>
          <p:nvPr>
            <p:ph type="dt" sz="half" idx="10"/>
          </p:nvPr>
        </p:nvSpPr>
        <p:spPr>
          <a:xfrm>
            <a:off x="3679201" y="4844988"/>
            <a:ext cx="799815" cy="85725"/>
          </a:xfrm>
        </p:spPr>
        <p:txBody>
          <a:bodyPr lIns="0" tIns="0" rIns="0" bIns="0" anchor="t" anchorCtr="0"/>
          <a:lstStyle>
            <a:lvl1pPr>
              <a:defRPr sz="700">
                <a:solidFill>
                  <a:schemeClr val="tx2"/>
                </a:solidFill>
              </a:defRPr>
            </a:lvl1pPr>
          </a:lstStyle>
          <a:p>
            <a:r>
              <a:rPr lang="en-US"/>
              <a:t>14 April 2020</a:t>
            </a:r>
            <a:endParaRPr lang="it-IT"/>
          </a:p>
        </p:txBody>
      </p:sp>
      <p:sp>
        <p:nvSpPr>
          <p:cNvPr id="11" name="Segnaposto piè di pagina 4"/>
          <p:cNvSpPr>
            <a:spLocks noGrp="1"/>
          </p:cNvSpPr>
          <p:nvPr>
            <p:ph type="ftr" sz="quarter" idx="11"/>
          </p:nvPr>
        </p:nvSpPr>
        <p:spPr>
          <a:xfrm>
            <a:off x="4613300" y="4844989"/>
            <a:ext cx="2895600" cy="85725"/>
          </a:xfrm>
        </p:spPr>
        <p:txBody>
          <a:bodyPr lIns="0" tIns="0" rIns="0" bIns="0"/>
          <a:lstStyle>
            <a:lvl1pPr algn="l">
              <a:defRPr sz="700" baseline="0">
                <a:solidFill>
                  <a:schemeClr val="tx2"/>
                </a:solidFill>
              </a:defRPr>
            </a:lvl1pPr>
          </a:lstStyle>
          <a:p>
            <a:r>
              <a:rPr lang="it-IT"/>
              <a:t>CICD</a:t>
            </a:r>
          </a:p>
        </p:txBody>
      </p:sp>
      <p:sp>
        <p:nvSpPr>
          <p:cNvPr id="13" name="Titolo 1"/>
          <p:cNvSpPr>
            <a:spLocks noGrp="1"/>
          </p:cNvSpPr>
          <p:nvPr>
            <p:ph type="ctrTitle" hasCustomPrompt="1"/>
          </p:nvPr>
        </p:nvSpPr>
        <p:spPr>
          <a:xfrm>
            <a:off x="347300" y="547953"/>
            <a:ext cx="8386686" cy="318821"/>
          </a:xfrm>
        </p:spPr>
        <p:txBody>
          <a:bodyPr/>
          <a:lstStyle>
            <a:lvl1pPr>
              <a:lnSpc>
                <a:spcPts val="2200"/>
              </a:lnSpc>
              <a:defRPr sz="2000" b="0" i="0" baseline="0">
                <a:solidFill>
                  <a:schemeClr val="tx2"/>
                </a:solidFill>
              </a:defRPr>
            </a:lvl1pPr>
          </a:lstStyle>
          <a:p>
            <a:r>
              <a:rPr lang="it-IT" err="1"/>
              <a:t>Section</a:t>
            </a:r>
            <a:r>
              <a:rPr lang="it-IT"/>
              <a:t> 00</a:t>
            </a:r>
          </a:p>
        </p:txBody>
      </p:sp>
      <p:sp>
        <p:nvSpPr>
          <p:cNvPr id="14" name="Sottotitolo 2"/>
          <p:cNvSpPr>
            <a:spLocks noGrp="1"/>
          </p:cNvSpPr>
          <p:nvPr>
            <p:ph type="subTitle" idx="1" hasCustomPrompt="1"/>
          </p:nvPr>
        </p:nvSpPr>
        <p:spPr>
          <a:xfrm>
            <a:off x="347300" y="2691757"/>
            <a:ext cx="8386686" cy="632468"/>
          </a:xfrm>
        </p:spPr>
        <p:txBody>
          <a:bodyPr lIns="0" tIns="0" rIns="0" bIns="0">
            <a:noAutofit/>
          </a:bodyPr>
          <a:lstStyle>
            <a:lvl1pPr marL="0" indent="0" algn="l">
              <a:lnSpc>
                <a:spcPct val="100000"/>
              </a:lnSpc>
              <a:spcBef>
                <a:spcPts val="0"/>
              </a:spcBef>
              <a:buNone/>
              <a:defRPr sz="2000" baseline="0">
                <a:solidFill>
                  <a:srgbClr val="7F7F7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err="1"/>
              <a:t>Section</a:t>
            </a:r>
            <a:r>
              <a:rPr lang="it-IT"/>
              <a:t> </a:t>
            </a:r>
            <a:r>
              <a:rPr lang="it-IT" err="1"/>
              <a:t>Subtitle</a:t>
            </a:r>
            <a:r>
              <a:rPr lang="it-IT"/>
              <a:t> </a:t>
            </a:r>
            <a:br>
              <a:rPr lang="it-IT"/>
            </a:br>
            <a:r>
              <a:rPr lang="it-IT" err="1"/>
              <a:t>Arial</a:t>
            </a:r>
            <a:r>
              <a:rPr lang="it-IT"/>
              <a:t> Regular 20/24pt</a:t>
            </a:r>
          </a:p>
        </p:txBody>
      </p:sp>
      <p:sp>
        <p:nvSpPr>
          <p:cNvPr id="17" name="Segnaposto testo 2"/>
          <p:cNvSpPr>
            <a:spLocks noGrp="1"/>
          </p:cNvSpPr>
          <p:nvPr>
            <p:ph type="body" sz="quarter" idx="13" hasCustomPrompt="1"/>
          </p:nvPr>
        </p:nvSpPr>
        <p:spPr>
          <a:xfrm>
            <a:off x="347300" y="1597819"/>
            <a:ext cx="8386686" cy="1055838"/>
          </a:xfrm>
        </p:spPr>
        <p:txBody>
          <a:bodyPr/>
          <a:lstStyle>
            <a:lvl1pPr>
              <a:lnSpc>
                <a:spcPct val="100000"/>
              </a:lnSpc>
              <a:defRPr sz="3300" b="1" i="0" baseline="0"/>
            </a:lvl1pPr>
          </a:lstStyle>
          <a:p>
            <a:pPr lvl="0"/>
            <a:r>
              <a:rPr lang="it-IT" err="1"/>
              <a:t>Section</a:t>
            </a:r>
            <a:r>
              <a:rPr lang="it-IT"/>
              <a:t> Title </a:t>
            </a:r>
            <a:br>
              <a:rPr lang="it-IT"/>
            </a:br>
            <a:r>
              <a:rPr lang="it-IT" err="1"/>
              <a:t>Arial</a:t>
            </a:r>
            <a:r>
              <a:rPr lang="it-IT"/>
              <a:t> </a:t>
            </a:r>
            <a:r>
              <a:rPr lang="it-IT" err="1"/>
              <a:t>Bold</a:t>
            </a:r>
            <a:r>
              <a:rPr lang="it-IT"/>
              <a:t> 33/35pt</a:t>
            </a:r>
          </a:p>
        </p:txBody>
      </p:sp>
      <p:pic>
        <p:nvPicPr>
          <p:cNvPr id="20" name="Picture 19"/>
          <p:cNvPicPr>
            <a:picLocks noChangeAspect="1"/>
          </p:cNvPicPr>
          <p:nvPr userDrawn="1"/>
        </p:nvPicPr>
        <p:blipFill rotWithShape="1">
          <a:blip r:embed="rId2"/>
          <a:srcRect l="1" r="14959" b="85913"/>
          <a:stretch/>
        </p:blipFill>
        <p:spPr>
          <a:xfrm>
            <a:off x="0" y="0"/>
            <a:ext cx="216000" cy="724560"/>
          </a:xfrm>
          <a:prstGeom prst="rect">
            <a:avLst/>
          </a:prstGeom>
        </p:spPr>
      </p:pic>
      <p:pic>
        <p:nvPicPr>
          <p:cNvPr id="12" name="Immagine 11"/>
          <p:cNvPicPr>
            <a:picLocks noChangeAspect="1"/>
          </p:cNvPicPr>
          <p:nvPr userDrawn="1"/>
        </p:nvPicPr>
        <p:blipFill>
          <a:blip r:embed="rId3"/>
          <a:stretch>
            <a:fillRect/>
          </a:stretch>
        </p:blipFill>
        <p:spPr>
          <a:xfrm>
            <a:off x="8282787" y="4651599"/>
            <a:ext cx="444281" cy="360000"/>
          </a:xfrm>
          <a:prstGeom prst="rect">
            <a:avLst/>
          </a:prstGeom>
        </p:spPr>
      </p:pic>
    </p:spTree>
    <p:extLst>
      <p:ext uri="{BB962C8B-B14F-4D97-AF65-F5344CB8AC3E}">
        <p14:creationId xmlns:p14="http://schemas.microsoft.com/office/powerpoint/2010/main" val="36119108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7" name="Segnaposto numero diapositiva 5"/>
          <p:cNvSpPr>
            <a:spLocks noGrp="1"/>
          </p:cNvSpPr>
          <p:nvPr>
            <p:ph type="sldNum" sz="quarter" idx="12"/>
          </p:nvPr>
        </p:nvSpPr>
        <p:spPr>
          <a:xfrm>
            <a:off x="8539205" y="205169"/>
            <a:ext cx="200167" cy="133739"/>
          </a:xfrm>
        </p:spPr>
        <p:txBody>
          <a:bodyPr lIns="0" tIns="0" rIns="0" bIns="0" anchor="t" anchorCtr="0"/>
          <a:lstStyle>
            <a:lvl1pPr algn="r">
              <a:defRPr sz="700">
                <a:solidFill>
                  <a:schemeClr val="tx2"/>
                </a:solidFill>
              </a:defRPr>
            </a:lvl1pPr>
          </a:lstStyle>
          <a:p>
            <a:fld id="{C465A074-71B0-1C47-A455-7677837C124E}" type="slidenum">
              <a:rPr lang="it-IT" smtClean="0"/>
              <a:pPr/>
              <a:t>‹#›</a:t>
            </a:fld>
            <a:endParaRPr lang="it-IT"/>
          </a:p>
        </p:txBody>
      </p:sp>
      <p:sp>
        <p:nvSpPr>
          <p:cNvPr id="9" name="Segnaposto data 3"/>
          <p:cNvSpPr>
            <a:spLocks noGrp="1"/>
          </p:cNvSpPr>
          <p:nvPr>
            <p:ph type="dt" sz="half" idx="10"/>
          </p:nvPr>
        </p:nvSpPr>
        <p:spPr>
          <a:xfrm>
            <a:off x="3679201" y="4844988"/>
            <a:ext cx="799815" cy="85725"/>
          </a:xfrm>
        </p:spPr>
        <p:txBody>
          <a:bodyPr lIns="0" tIns="0" rIns="0" bIns="0" anchor="t" anchorCtr="0"/>
          <a:lstStyle>
            <a:lvl1pPr>
              <a:defRPr sz="700">
                <a:solidFill>
                  <a:schemeClr val="tx2"/>
                </a:solidFill>
              </a:defRPr>
            </a:lvl1pPr>
          </a:lstStyle>
          <a:p>
            <a:r>
              <a:rPr lang="en-US"/>
              <a:t>14 April 2020</a:t>
            </a:r>
            <a:endParaRPr lang="it-IT"/>
          </a:p>
        </p:txBody>
      </p:sp>
      <p:sp>
        <p:nvSpPr>
          <p:cNvPr id="11" name="Segnaposto piè di pagina 4"/>
          <p:cNvSpPr>
            <a:spLocks noGrp="1"/>
          </p:cNvSpPr>
          <p:nvPr>
            <p:ph type="ftr" sz="quarter" idx="11"/>
          </p:nvPr>
        </p:nvSpPr>
        <p:spPr>
          <a:xfrm>
            <a:off x="4613300" y="4844989"/>
            <a:ext cx="2895600" cy="85725"/>
          </a:xfrm>
        </p:spPr>
        <p:txBody>
          <a:bodyPr lIns="0" tIns="0" rIns="0" bIns="0"/>
          <a:lstStyle>
            <a:lvl1pPr algn="l">
              <a:defRPr sz="700" baseline="0">
                <a:solidFill>
                  <a:schemeClr val="tx2"/>
                </a:solidFill>
              </a:defRPr>
            </a:lvl1pPr>
          </a:lstStyle>
          <a:p>
            <a:r>
              <a:rPr lang="it-IT"/>
              <a:t>CICD</a:t>
            </a:r>
          </a:p>
        </p:txBody>
      </p:sp>
      <p:sp>
        <p:nvSpPr>
          <p:cNvPr id="14" name="object 3"/>
          <p:cNvSpPr txBox="1"/>
          <p:nvPr userDrawn="1"/>
        </p:nvSpPr>
        <p:spPr>
          <a:xfrm>
            <a:off x="357774" y="537221"/>
            <a:ext cx="1335610" cy="238619"/>
          </a:xfrm>
          <a:prstGeom prst="rect">
            <a:avLst/>
          </a:prstGeom>
        </p:spPr>
        <p:txBody>
          <a:bodyPr wrap="square" lIns="0" tIns="0" rIns="0" bIns="0" rtlCol="0">
            <a:noAutofit/>
          </a:bodyPr>
          <a:lstStyle/>
          <a:p>
            <a:pPr marL="12700">
              <a:lnSpc>
                <a:spcPct val="95825"/>
              </a:lnSpc>
              <a:spcBef>
                <a:spcPts val="10"/>
              </a:spcBef>
            </a:pPr>
            <a:r>
              <a:rPr lang="it-IT" sz="2000" spc="0">
                <a:solidFill>
                  <a:schemeClr val="tx2"/>
                </a:solidFill>
                <a:latin typeface="Arial"/>
                <a:cs typeface="Arial"/>
              </a:rPr>
              <a:t>Agenda</a:t>
            </a:r>
            <a:endParaRPr sz="2000">
              <a:solidFill>
                <a:schemeClr val="tx2"/>
              </a:solidFill>
              <a:latin typeface="Arial"/>
              <a:cs typeface="Arial"/>
            </a:endParaRPr>
          </a:p>
        </p:txBody>
      </p:sp>
      <p:sp>
        <p:nvSpPr>
          <p:cNvPr id="3" name="Segnaposto testo 2"/>
          <p:cNvSpPr>
            <a:spLocks noGrp="1"/>
          </p:cNvSpPr>
          <p:nvPr>
            <p:ph type="body" sz="quarter" idx="13"/>
          </p:nvPr>
        </p:nvSpPr>
        <p:spPr>
          <a:xfrm>
            <a:off x="357188" y="918329"/>
            <a:ext cx="8382000" cy="3645942"/>
          </a:xfrm>
        </p:spPr>
        <p:txBody>
          <a:bodyPr bIns="0" numCol="2" spcCol="216000">
            <a:noAutofit/>
          </a:bodyPr>
          <a:lstStyle>
            <a:lvl1pPr marL="171450" indent="-171450">
              <a:lnSpc>
                <a:spcPts val="1800"/>
              </a:lnSpc>
              <a:spcBef>
                <a:spcPts val="0"/>
              </a:spcBef>
              <a:spcAft>
                <a:spcPts val="0"/>
              </a:spcAft>
              <a:buClr>
                <a:schemeClr val="tx2"/>
              </a:buClr>
              <a:buFont typeface="Lucida Grande"/>
              <a:buChar char="-"/>
              <a:defRPr sz="1200" b="1" i="0" baseline="0"/>
            </a:lvl1pPr>
            <a:lvl2pPr>
              <a:lnSpc>
                <a:spcPts val="1800"/>
              </a:lnSpc>
              <a:spcBef>
                <a:spcPts val="0"/>
              </a:spcBef>
              <a:spcAft>
                <a:spcPts val="0"/>
              </a:spcAft>
              <a:buClr>
                <a:schemeClr val="tx1"/>
              </a:buClr>
              <a:buFont typeface="Lucida Grande"/>
              <a:buChar char="-"/>
              <a:defRPr sz="1200" baseline="0"/>
            </a:lvl2pPr>
            <a:lvl3pPr marL="540000" indent="-180000">
              <a:lnSpc>
                <a:spcPts val="1800"/>
              </a:lnSpc>
              <a:spcBef>
                <a:spcPts val="0"/>
              </a:spcBef>
              <a:spcAft>
                <a:spcPts val="0"/>
              </a:spcAft>
              <a:buFont typeface="Wingdings" charset="2"/>
              <a:buChar char="§"/>
              <a:defRPr sz="1200" baseline="0"/>
            </a:lvl3pPr>
            <a:lvl4pPr marL="734400" indent="-180000">
              <a:lnSpc>
                <a:spcPts val="1800"/>
              </a:lnSpc>
              <a:spcBef>
                <a:spcPts val="0"/>
              </a:spcBef>
              <a:spcAft>
                <a:spcPts val="0"/>
              </a:spcAft>
              <a:buSzPct val="60000"/>
              <a:buFont typeface="Wingdings" charset="2"/>
              <a:buChar char="²"/>
              <a:defRPr sz="1200" baseline="0"/>
            </a:lvl4pPr>
            <a:lvl5pPr>
              <a:lnSpc>
                <a:spcPts val="1800"/>
              </a:lnSpc>
              <a:spcBef>
                <a:spcPts val="0"/>
              </a:spcBef>
              <a:spcAft>
                <a:spcPts val="0"/>
              </a:spcAft>
              <a:buSzPct val="60000"/>
              <a:defRPr sz="120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pic>
        <p:nvPicPr>
          <p:cNvPr id="17" name="Picture 16"/>
          <p:cNvPicPr>
            <a:picLocks noChangeAspect="1"/>
          </p:cNvPicPr>
          <p:nvPr userDrawn="1"/>
        </p:nvPicPr>
        <p:blipFill rotWithShape="1">
          <a:blip r:embed="rId2"/>
          <a:srcRect l="1" r="14959" b="85913"/>
          <a:stretch/>
        </p:blipFill>
        <p:spPr>
          <a:xfrm>
            <a:off x="0" y="0"/>
            <a:ext cx="216000" cy="724560"/>
          </a:xfrm>
          <a:prstGeom prst="rect">
            <a:avLst/>
          </a:prstGeom>
        </p:spPr>
      </p:pic>
      <p:pic>
        <p:nvPicPr>
          <p:cNvPr id="12" name="Immagine 11"/>
          <p:cNvPicPr>
            <a:picLocks noChangeAspect="1"/>
          </p:cNvPicPr>
          <p:nvPr userDrawn="1"/>
        </p:nvPicPr>
        <p:blipFill>
          <a:blip r:embed="rId3"/>
          <a:stretch>
            <a:fillRect/>
          </a:stretch>
        </p:blipFill>
        <p:spPr>
          <a:xfrm>
            <a:off x="8282787" y="4651599"/>
            <a:ext cx="444281" cy="360000"/>
          </a:xfrm>
          <a:prstGeom prst="rect">
            <a:avLst/>
          </a:prstGeom>
        </p:spPr>
      </p:pic>
    </p:spTree>
    <p:extLst>
      <p:ext uri="{BB962C8B-B14F-4D97-AF65-F5344CB8AC3E}">
        <p14:creationId xmlns:p14="http://schemas.microsoft.com/office/powerpoint/2010/main" val="10431867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Generic Slide: 1 column">
    <p:spTree>
      <p:nvGrpSpPr>
        <p:cNvPr id="1" name=""/>
        <p:cNvGrpSpPr/>
        <p:nvPr/>
      </p:nvGrpSpPr>
      <p:grpSpPr>
        <a:xfrm>
          <a:off x="0" y="0"/>
          <a:ext cx="0" cy="0"/>
          <a:chOff x="0" y="0"/>
          <a:chExt cx="0" cy="0"/>
        </a:xfrm>
      </p:grpSpPr>
      <p:sp>
        <p:nvSpPr>
          <p:cNvPr id="8" name="Segnaposto numero diapositiva 5"/>
          <p:cNvSpPr>
            <a:spLocks noGrp="1"/>
          </p:cNvSpPr>
          <p:nvPr>
            <p:ph type="sldNum" sz="quarter" idx="12"/>
          </p:nvPr>
        </p:nvSpPr>
        <p:spPr>
          <a:xfrm>
            <a:off x="8539205" y="205169"/>
            <a:ext cx="200167" cy="133739"/>
          </a:xfrm>
        </p:spPr>
        <p:txBody>
          <a:bodyPr lIns="0" tIns="0" rIns="0" bIns="0" anchor="t" anchorCtr="0"/>
          <a:lstStyle>
            <a:lvl1pPr algn="r">
              <a:defRPr sz="700">
                <a:solidFill>
                  <a:schemeClr val="tx2"/>
                </a:solidFill>
              </a:defRPr>
            </a:lvl1pPr>
          </a:lstStyle>
          <a:p>
            <a:fld id="{C465A074-71B0-1C47-A455-7677837C124E}" type="slidenum">
              <a:rPr lang="it-IT" smtClean="0"/>
              <a:pPr/>
              <a:t>‹#›</a:t>
            </a:fld>
            <a:endParaRPr lang="it-IT"/>
          </a:p>
        </p:txBody>
      </p:sp>
      <p:sp>
        <p:nvSpPr>
          <p:cNvPr id="10" name="Segnaposto data 3"/>
          <p:cNvSpPr>
            <a:spLocks noGrp="1"/>
          </p:cNvSpPr>
          <p:nvPr>
            <p:ph type="dt" sz="half" idx="10"/>
          </p:nvPr>
        </p:nvSpPr>
        <p:spPr>
          <a:xfrm>
            <a:off x="3679201" y="4844988"/>
            <a:ext cx="799815" cy="85725"/>
          </a:xfrm>
        </p:spPr>
        <p:txBody>
          <a:bodyPr lIns="0" tIns="0" rIns="0" bIns="0" anchor="t" anchorCtr="0"/>
          <a:lstStyle>
            <a:lvl1pPr>
              <a:defRPr sz="700">
                <a:solidFill>
                  <a:schemeClr val="tx2"/>
                </a:solidFill>
              </a:defRPr>
            </a:lvl1pPr>
          </a:lstStyle>
          <a:p>
            <a:r>
              <a:rPr lang="en-US"/>
              <a:t>14 April 2020</a:t>
            </a:r>
            <a:endParaRPr lang="it-IT"/>
          </a:p>
        </p:txBody>
      </p:sp>
      <p:sp>
        <p:nvSpPr>
          <p:cNvPr id="12" name="Segnaposto piè di pagina 4"/>
          <p:cNvSpPr>
            <a:spLocks noGrp="1"/>
          </p:cNvSpPr>
          <p:nvPr>
            <p:ph type="ftr" sz="quarter" idx="11"/>
          </p:nvPr>
        </p:nvSpPr>
        <p:spPr>
          <a:xfrm>
            <a:off x="4613300" y="4844989"/>
            <a:ext cx="2895600" cy="85725"/>
          </a:xfrm>
        </p:spPr>
        <p:txBody>
          <a:bodyPr lIns="0" tIns="0" rIns="0" bIns="0"/>
          <a:lstStyle>
            <a:lvl1pPr algn="l">
              <a:defRPr sz="700" baseline="0">
                <a:solidFill>
                  <a:schemeClr val="tx2"/>
                </a:solidFill>
              </a:defRPr>
            </a:lvl1pPr>
          </a:lstStyle>
          <a:p>
            <a:r>
              <a:rPr lang="it-IT"/>
              <a:t>CICD</a:t>
            </a:r>
          </a:p>
        </p:txBody>
      </p:sp>
      <p:sp>
        <p:nvSpPr>
          <p:cNvPr id="14" name="Titolo 1"/>
          <p:cNvSpPr>
            <a:spLocks noGrp="1"/>
          </p:cNvSpPr>
          <p:nvPr>
            <p:ph type="ctrTitle" hasCustomPrompt="1"/>
          </p:nvPr>
        </p:nvSpPr>
        <p:spPr>
          <a:xfrm>
            <a:off x="347300" y="348433"/>
            <a:ext cx="8386686" cy="467789"/>
          </a:xfrm>
        </p:spPr>
        <p:txBody>
          <a:bodyPr/>
          <a:lstStyle>
            <a:lvl1pPr>
              <a:lnSpc>
                <a:spcPct val="100000"/>
              </a:lnSpc>
              <a:defRPr sz="2000" b="0" i="0" baseline="0">
                <a:solidFill>
                  <a:schemeClr val="tx2"/>
                </a:solidFill>
              </a:defRPr>
            </a:lvl1pPr>
          </a:lstStyle>
          <a:p>
            <a:r>
              <a:rPr lang="it-IT"/>
              <a:t>Slide Title </a:t>
            </a:r>
            <a:r>
              <a:rPr lang="it-IT" err="1"/>
              <a:t>Arial</a:t>
            </a:r>
            <a:r>
              <a:rPr lang="it-IT"/>
              <a:t> Regular 20/22pt</a:t>
            </a:r>
          </a:p>
        </p:txBody>
      </p:sp>
      <p:sp>
        <p:nvSpPr>
          <p:cNvPr id="15" name="Sottotitolo 2"/>
          <p:cNvSpPr>
            <a:spLocks noGrp="1"/>
          </p:cNvSpPr>
          <p:nvPr>
            <p:ph type="subTitle" idx="1" hasCustomPrompt="1"/>
          </p:nvPr>
        </p:nvSpPr>
        <p:spPr>
          <a:xfrm>
            <a:off x="347300" y="842723"/>
            <a:ext cx="8386686" cy="290338"/>
          </a:xfrm>
        </p:spPr>
        <p:txBody>
          <a:bodyPr lIns="0" tIns="0" rIns="0" bIns="0">
            <a:noAutofit/>
          </a:bodyPr>
          <a:lstStyle>
            <a:lvl1pPr marL="0" indent="0" algn="l">
              <a:lnSpc>
                <a:spcPct val="100000"/>
              </a:lnSpc>
              <a:spcBef>
                <a:spcPts val="0"/>
              </a:spcBef>
              <a:buNone/>
              <a:defRPr sz="1500" baseline="0">
                <a:solidFill>
                  <a:srgbClr val="7F7F7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a:t>Slide </a:t>
            </a:r>
            <a:r>
              <a:rPr lang="it-IT" err="1"/>
              <a:t>Subtitle</a:t>
            </a:r>
            <a:r>
              <a:rPr lang="it-IT"/>
              <a:t> </a:t>
            </a:r>
            <a:r>
              <a:rPr lang="it-IT" err="1"/>
              <a:t>Arial</a:t>
            </a:r>
            <a:r>
              <a:rPr lang="it-IT"/>
              <a:t> Regular 15/17pt</a:t>
            </a:r>
          </a:p>
        </p:txBody>
      </p:sp>
      <p:sp>
        <p:nvSpPr>
          <p:cNvPr id="18" name="Segnaposto testo 15"/>
          <p:cNvSpPr>
            <a:spLocks noGrp="1"/>
          </p:cNvSpPr>
          <p:nvPr>
            <p:ph type="body" sz="quarter" idx="13" hasCustomPrompt="1"/>
          </p:nvPr>
        </p:nvSpPr>
        <p:spPr>
          <a:xfrm>
            <a:off x="347300" y="205169"/>
            <a:ext cx="2223124" cy="86993"/>
          </a:xfrm>
        </p:spPr>
        <p:txBody>
          <a:bodyPr>
            <a:normAutofit/>
          </a:bodyPr>
          <a:lstStyle>
            <a:lvl1pPr>
              <a:lnSpc>
                <a:spcPts val="700"/>
              </a:lnSpc>
              <a:defRPr sz="700" baseline="0">
                <a:solidFill>
                  <a:schemeClr val="tx2"/>
                </a:solidFill>
              </a:defRPr>
            </a:lvl1pPr>
          </a:lstStyle>
          <a:p>
            <a:pPr lvl="0"/>
            <a:r>
              <a:rPr lang="it-IT" err="1"/>
              <a:t>Section</a:t>
            </a:r>
            <a:r>
              <a:rPr lang="it-IT"/>
              <a:t> 00</a:t>
            </a:r>
          </a:p>
        </p:txBody>
      </p:sp>
      <p:pic>
        <p:nvPicPr>
          <p:cNvPr id="21" name="Picture 20"/>
          <p:cNvPicPr>
            <a:picLocks noChangeAspect="1"/>
          </p:cNvPicPr>
          <p:nvPr userDrawn="1"/>
        </p:nvPicPr>
        <p:blipFill rotWithShape="1">
          <a:blip r:embed="rId2"/>
          <a:srcRect l="1" r="14959" b="85913"/>
          <a:stretch/>
        </p:blipFill>
        <p:spPr>
          <a:xfrm>
            <a:off x="0" y="0"/>
            <a:ext cx="216000" cy="724560"/>
          </a:xfrm>
          <a:prstGeom prst="rect">
            <a:avLst/>
          </a:prstGeom>
        </p:spPr>
      </p:pic>
      <p:sp>
        <p:nvSpPr>
          <p:cNvPr id="16" name="Segnaposto contenuto 2"/>
          <p:cNvSpPr>
            <a:spLocks noGrp="1"/>
          </p:cNvSpPr>
          <p:nvPr>
            <p:ph sz="quarter" idx="15"/>
          </p:nvPr>
        </p:nvSpPr>
        <p:spPr>
          <a:xfrm>
            <a:off x="347664" y="1301819"/>
            <a:ext cx="8391525" cy="3243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pic>
        <p:nvPicPr>
          <p:cNvPr id="13" name="Immagine 12"/>
          <p:cNvPicPr>
            <a:picLocks noChangeAspect="1"/>
          </p:cNvPicPr>
          <p:nvPr userDrawn="1"/>
        </p:nvPicPr>
        <p:blipFill>
          <a:blip r:embed="rId3"/>
          <a:stretch>
            <a:fillRect/>
          </a:stretch>
        </p:blipFill>
        <p:spPr>
          <a:xfrm>
            <a:off x="8282787" y="4651599"/>
            <a:ext cx="444281" cy="360000"/>
          </a:xfrm>
          <a:prstGeom prst="rect">
            <a:avLst/>
          </a:prstGeom>
        </p:spPr>
      </p:pic>
    </p:spTree>
    <p:extLst>
      <p:ext uri="{BB962C8B-B14F-4D97-AF65-F5344CB8AC3E}">
        <p14:creationId xmlns:p14="http://schemas.microsoft.com/office/powerpoint/2010/main" val="10985519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lide text: 2 columns">
    <p:spTree>
      <p:nvGrpSpPr>
        <p:cNvPr id="1" name=""/>
        <p:cNvGrpSpPr/>
        <p:nvPr/>
      </p:nvGrpSpPr>
      <p:grpSpPr>
        <a:xfrm>
          <a:off x="0" y="0"/>
          <a:ext cx="0" cy="0"/>
          <a:chOff x="0" y="0"/>
          <a:chExt cx="0" cy="0"/>
        </a:xfrm>
      </p:grpSpPr>
      <p:sp>
        <p:nvSpPr>
          <p:cNvPr id="10" name="Segnaposto numero diapositiva 5"/>
          <p:cNvSpPr>
            <a:spLocks noGrp="1"/>
          </p:cNvSpPr>
          <p:nvPr>
            <p:ph type="sldNum" sz="quarter" idx="12"/>
          </p:nvPr>
        </p:nvSpPr>
        <p:spPr>
          <a:xfrm>
            <a:off x="8539205" y="205169"/>
            <a:ext cx="200167" cy="133739"/>
          </a:xfrm>
        </p:spPr>
        <p:txBody>
          <a:bodyPr lIns="0" tIns="0" rIns="0" bIns="0" anchor="t" anchorCtr="0"/>
          <a:lstStyle>
            <a:lvl1pPr algn="r">
              <a:defRPr sz="700">
                <a:solidFill>
                  <a:schemeClr val="tx2"/>
                </a:solidFill>
              </a:defRPr>
            </a:lvl1pPr>
          </a:lstStyle>
          <a:p>
            <a:fld id="{C465A074-71B0-1C47-A455-7677837C124E}" type="slidenum">
              <a:rPr lang="it-IT" smtClean="0"/>
              <a:pPr/>
              <a:t>‹#›</a:t>
            </a:fld>
            <a:endParaRPr lang="it-IT"/>
          </a:p>
        </p:txBody>
      </p:sp>
      <p:sp>
        <p:nvSpPr>
          <p:cNvPr id="12" name="Segnaposto data 3"/>
          <p:cNvSpPr>
            <a:spLocks noGrp="1"/>
          </p:cNvSpPr>
          <p:nvPr>
            <p:ph type="dt" sz="half" idx="10"/>
          </p:nvPr>
        </p:nvSpPr>
        <p:spPr>
          <a:xfrm>
            <a:off x="3679201" y="4844988"/>
            <a:ext cx="799815" cy="85725"/>
          </a:xfrm>
        </p:spPr>
        <p:txBody>
          <a:bodyPr lIns="0" tIns="0" rIns="0" bIns="0" anchor="t" anchorCtr="0"/>
          <a:lstStyle>
            <a:lvl1pPr>
              <a:defRPr sz="700">
                <a:solidFill>
                  <a:schemeClr val="tx2"/>
                </a:solidFill>
              </a:defRPr>
            </a:lvl1pPr>
          </a:lstStyle>
          <a:p>
            <a:r>
              <a:rPr lang="en-US"/>
              <a:t>14 April 2020</a:t>
            </a:r>
            <a:endParaRPr lang="it-IT"/>
          </a:p>
        </p:txBody>
      </p:sp>
      <p:sp>
        <p:nvSpPr>
          <p:cNvPr id="14" name="Segnaposto piè di pagina 4"/>
          <p:cNvSpPr>
            <a:spLocks noGrp="1"/>
          </p:cNvSpPr>
          <p:nvPr>
            <p:ph type="ftr" sz="quarter" idx="11"/>
          </p:nvPr>
        </p:nvSpPr>
        <p:spPr>
          <a:xfrm>
            <a:off x="4613300" y="4844989"/>
            <a:ext cx="2895600" cy="85725"/>
          </a:xfrm>
        </p:spPr>
        <p:txBody>
          <a:bodyPr lIns="0" tIns="0" rIns="0" bIns="0"/>
          <a:lstStyle>
            <a:lvl1pPr algn="l">
              <a:defRPr sz="700" baseline="0">
                <a:solidFill>
                  <a:schemeClr val="tx2"/>
                </a:solidFill>
              </a:defRPr>
            </a:lvl1pPr>
          </a:lstStyle>
          <a:p>
            <a:r>
              <a:rPr lang="it-IT"/>
              <a:t>CICD</a:t>
            </a:r>
          </a:p>
        </p:txBody>
      </p:sp>
      <p:pic>
        <p:nvPicPr>
          <p:cNvPr id="21" name="Picture 20"/>
          <p:cNvPicPr>
            <a:picLocks noChangeAspect="1"/>
          </p:cNvPicPr>
          <p:nvPr userDrawn="1"/>
        </p:nvPicPr>
        <p:blipFill rotWithShape="1">
          <a:blip r:embed="rId2"/>
          <a:srcRect l="1" r="14959" b="85913"/>
          <a:stretch/>
        </p:blipFill>
        <p:spPr>
          <a:xfrm>
            <a:off x="0" y="0"/>
            <a:ext cx="216000" cy="724560"/>
          </a:xfrm>
          <a:prstGeom prst="rect">
            <a:avLst/>
          </a:prstGeom>
        </p:spPr>
      </p:pic>
      <p:sp>
        <p:nvSpPr>
          <p:cNvPr id="19" name="Segnaposto testo 15"/>
          <p:cNvSpPr>
            <a:spLocks noGrp="1"/>
          </p:cNvSpPr>
          <p:nvPr>
            <p:ph type="body" sz="quarter" idx="13" hasCustomPrompt="1"/>
          </p:nvPr>
        </p:nvSpPr>
        <p:spPr>
          <a:xfrm>
            <a:off x="347300" y="205169"/>
            <a:ext cx="2223124" cy="86993"/>
          </a:xfrm>
        </p:spPr>
        <p:txBody>
          <a:bodyPr>
            <a:normAutofit/>
          </a:bodyPr>
          <a:lstStyle>
            <a:lvl1pPr>
              <a:lnSpc>
                <a:spcPts val="700"/>
              </a:lnSpc>
              <a:defRPr sz="700" baseline="0">
                <a:solidFill>
                  <a:schemeClr val="tx2"/>
                </a:solidFill>
              </a:defRPr>
            </a:lvl1pPr>
          </a:lstStyle>
          <a:p>
            <a:pPr lvl="0"/>
            <a:r>
              <a:rPr lang="it-IT" err="1"/>
              <a:t>Section</a:t>
            </a:r>
            <a:r>
              <a:rPr lang="it-IT"/>
              <a:t> 00</a:t>
            </a:r>
          </a:p>
        </p:txBody>
      </p:sp>
      <p:pic>
        <p:nvPicPr>
          <p:cNvPr id="15" name="Immagine 14"/>
          <p:cNvPicPr>
            <a:picLocks noChangeAspect="1"/>
          </p:cNvPicPr>
          <p:nvPr userDrawn="1"/>
        </p:nvPicPr>
        <p:blipFill>
          <a:blip r:embed="rId3"/>
          <a:stretch>
            <a:fillRect/>
          </a:stretch>
        </p:blipFill>
        <p:spPr>
          <a:xfrm>
            <a:off x="8282787" y="4651599"/>
            <a:ext cx="444281" cy="360000"/>
          </a:xfrm>
          <a:prstGeom prst="rect">
            <a:avLst/>
          </a:prstGeom>
        </p:spPr>
      </p:pic>
      <p:sp>
        <p:nvSpPr>
          <p:cNvPr id="16" name="Sottotitolo 2"/>
          <p:cNvSpPr>
            <a:spLocks noGrp="1"/>
          </p:cNvSpPr>
          <p:nvPr>
            <p:ph type="subTitle" idx="1" hasCustomPrompt="1"/>
          </p:nvPr>
        </p:nvSpPr>
        <p:spPr>
          <a:xfrm>
            <a:off x="347300" y="842723"/>
            <a:ext cx="8386686" cy="290338"/>
          </a:xfrm>
        </p:spPr>
        <p:txBody>
          <a:bodyPr lIns="0" tIns="0" rIns="0" bIns="0">
            <a:noAutofit/>
          </a:bodyPr>
          <a:lstStyle>
            <a:lvl1pPr marL="0" indent="0" algn="l">
              <a:lnSpc>
                <a:spcPct val="100000"/>
              </a:lnSpc>
              <a:spcBef>
                <a:spcPts val="0"/>
              </a:spcBef>
              <a:buNone/>
              <a:defRPr sz="1500" baseline="0">
                <a:solidFill>
                  <a:srgbClr val="7F7F7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a:t>Slide </a:t>
            </a:r>
            <a:r>
              <a:rPr lang="it-IT" err="1"/>
              <a:t>Subtitle</a:t>
            </a:r>
            <a:r>
              <a:rPr lang="it-IT"/>
              <a:t> </a:t>
            </a:r>
            <a:r>
              <a:rPr lang="it-IT" err="1"/>
              <a:t>Arial</a:t>
            </a:r>
            <a:r>
              <a:rPr lang="it-IT"/>
              <a:t> Regular 15/17pt</a:t>
            </a:r>
          </a:p>
        </p:txBody>
      </p:sp>
      <p:sp>
        <p:nvSpPr>
          <p:cNvPr id="17" name="Segnaposto contenuto 2"/>
          <p:cNvSpPr>
            <a:spLocks noGrp="1"/>
          </p:cNvSpPr>
          <p:nvPr>
            <p:ph sz="quarter" idx="15"/>
          </p:nvPr>
        </p:nvSpPr>
        <p:spPr>
          <a:xfrm>
            <a:off x="347664" y="1301819"/>
            <a:ext cx="8391525" cy="3243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22" name="Titolo 1"/>
          <p:cNvSpPr>
            <a:spLocks noGrp="1"/>
          </p:cNvSpPr>
          <p:nvPr>
            <p:ph type="ctrTitle" hasCustomPrompt="1"/>
          </p:nvPr>
        </p:nvSpPr>
        <p:spPr>
          <a:xfrm>
            <a:off x="347300" y="348433"/>
            <a:ext cx="8386686" cy="467789"/>
          </a:xfrm>
        </p:spPr>
        <p:txBody>
          <a:bodyPr/>
          <a:lstStyle>
            <a:lvl1pPr>
              <a:lnSpc>
                <a:spcPct val="100000"/>
              </a:lnSpc>
              <a:defRPr sz="2000" b="0" i="0" baseline="0">
                <a:solidFill>
                  <a:schemeClr val="tx2"/>
                </a:solidFill>
              </a:defRPr>
            </a:lvl1pPr>
          </a:lstStyle>
          <a:p>
            <a:r>
              <a:rPr lang="it-IT"/>
              <a:t>Slide Title </a:t>
            </a:r>
            <a:r>
              <a:rPr lang="it-IT" err="1"/>
              <a:t>Arial</a:t>
            </a:r>
            <a:r>
              <a:rPr lang="it-IT"/>
              <a:t> Regular 20/22pt</a:t>
            </a:r>
          </a:p>
        </p:txBody>
      </p:sp>
    </p:spTree>
    <p:extLst>
      <p:ext uri="{BB962C8B-B14F-4D97-AF65-F5344CB8AC3E}">
        <p14:creationId xmlns:p14="http://schemas.microsoft.com/office/powerpoint/2010/main" val="20800537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lide Bullet Points">
    <p:spTree>
      <p:nvGrpSpPr>
        <p:cNvPr id="1" name=""/>
        <p:cNvGrpSpPr/>
        <p:nvPr/>
      </p:nvGrpSpPr>
      <p:grpSpPr>
        <a:xfrm>
          <a:off x="0" y="0"/>
          <a:ext cx="0" cy="0"/>
          <a:chOff x="0" y="0"/>
          <a:chExt cx="0" cy="0"/>
        </a:xfrm>
      </p:grpSpPr>
      <p:sp>
        <p:nvSpPr>
          <p:cNvPr id="8" name="Segnaposto numero diapositiva 5"/>
          <p:cNvSpPr>
            <a:spLocks noGrp="1"/>
          </p:cNvSpPr>
          <p:nvPr>
            <p:ph type="sldNum" sz="quarter" idx="12"/>
          </p:nvPr>
        </p:nvSpPr>
        <p:spPr>
          <a:xfrm>
            <a:off x="8539205" y="205169"/>
            <a:ext cx="200167" cy="133739"/>
          </a:xfrm>
        </p:spPr>
        <p:txBody>
          <a:bodyPr lIns="0" tIns="0" rIns="0" bIns="0" anchor="t" anchorCtr="0"/>
          <a:lstStyle>
            <a:lvl1pPr algn="r">
              <a:defRPr sz="700">
                <a:solidFill>
                  <a:schemeClr val="tx2"/>
                </a:solidFill>
              </a:defRPr>
            </a:lvl1pPr>
          </a:lstStyle>
          <a:p>
            <a:fld id="{C465A074-71B0-1C47-A455-7677837C124E}" type="slidenum">
              <a:rPr lang="it-IT" smtClean="0"/>
              <a:pPr/>
              <a:t>‹#›</a:t>
            </a:fld>
            <a:endParaRPr lang="it-IT"/>
          </a:p>
        </p:txBody>
      </p:sp>
      <p:sp>
        <p:nvSpPr>
          <p:cNvPr id="10" name="Segnaposto data 3"/>
          <p:cNvSpPr>
            <a:spLocks noGrp="1"/>
          </p:cNvSpPr>
          <p:nvPr>
            <p:ph type="dt" sz="half" idx="10"/>
          </p:nvPr>
        </p:nvSpPr>
        <p:spPr>
          <a:xfrm>
            <a:off x="3679201" y="4844988"/>
            <a:ext cx="799815" cy="85725"/>
          </a:xfrm>
        </p:spPr>
        <p:txBody>
          <a:bodyPr lIns="0" tIns="0" rIns="0" bIns="0" anchor="t" anchorCtr="0"/>
          <a:lstStyle>
            <a:lvl1pPr>
              <a:defRPr sz="700">
                <a:solidFill>
                  <a:schemeClr val="tx2"/>
                </a:solidFill>
              </a:defRPr>
            </a:lvl1pPr>
          </a:lstStyle>
          <a:p>
            <a:r>
              <a:rPr lang="en-US"/>
              <a:t>14 April 2020</a:t>
            </a:r>
            <a:endParaRPr lang="it-IT"/>
          </a:p>
        </p:txBody>
      </p:sp>
      <p:sp>
        <p:nvSpPr>
          <p:cNvPr id="12" name="Segnaposto piè di pagina 4"/>
          <p:cNvSpPr>
            <a:spLocks noGrp="1"/>
          </p:cNvSpPr>
          <p:nvPr>
            <p:ph type="ftr" sz="quarter" idx="11"/>
          </p:nvPr>
        </p:nvSpPr>
        <p:spPr>
          <a:xfrm>
            <a:off x="4613300" y="4844989"/>
            <a:ext cx="2895600" cy="85725"/>
          </a:xfrm>
        </p:spPr>
        <p:txBody>
          <a:bodyPr lIns="0" tIns="0" rIns="0" bIns="0"/>
          <a:lstStyle>
            <a:lvl1pPr algn="l">
              <a:defRPr sz="700" baseline="0">
                <a:solidFill>
                  <a:schemeClr val="tx2"/>
                </a:solidFill>
              </a:defRPr>
            </a:lvl1pPr>
          </a:lstStyle>
          <a:p>
            <a:r>
              <a:rPr lang="it-IT"/>
              <a:t>CICD</a:t>
            </a:r>
          </a:p>
        </p:txBody>
      </p:sp>
      <p:sp>
        <p:nvSpPr>
          <p:cNvPr id="19" name="Segnaposto testo 18"/>
          <p:cNvSpPr>
            <a:spLocks noGrp="1"/>
          </p:cNvSpPr>
          <p:nvPr>
            <p:ph type="body" sz="quarter" idx="14"/>
          </p:nvPr>
        </p:nvSpPr>
        <p:spPr>
          <a:xfrm>
            <a:off x="347664" y="1262063"/>
            <a:ext cx="8391525" cy="3283744"/>
          </a:xfrm>
        </p:spPr>
        <p:txBody>
          <a:bodyPr wrap="square"/>
          <a:lstStyle>
            <a:lvl1pPr marL="0" indent="0" algn="l">
              <a:lnSpc>
                <a:spcPct val="100000"/>
              </a:lnSpc>
              <a:buClr>
                <a:schemeClr val="tx2"/>
              </a:buClr>
              <a:buFont typeface="Wingdings" charset="2"/>
              <a:buChar char="v"/>
              <a:defRPr sz="2000" b="1" i="0" baseline="0"/>
            </a:lvl1pPr>
            <a:lvl2pPr marL="0" indent="-180000">
              <a:lnSpc>
                <a:spcPct val="100000"/>
              </a:lnSpc>
              <a:spcAft>
                <a:spcPts val="0"/>
              </a:spcAft>
              <a:buClr>
                <a:schemeClr val="tx1"/>
              </a:buClr>
              <a:buFont typeface="Lucida Grande"/>
              <a:buChar char="-"/>
              <a:defRPr sz="1000" baseline="0"/>
            </a:lvl2pPr>
            <a:lvl3pPr marL="0" indent="-180000">
              <a:lnSpc>
                <a:spcPct val="100000"/>
              </a:lnSpc>
              <a:buFont typeface="Arial"/>
              <a:buChar char="•"/>
              <a:defRPr sz="1000"/>
            </a:lvl3pPr>
            <a:lvl4pPr marL="0" indent="-180000">
              <a:lnSpc>
                <a:spcPct val="100000"/>
              </a:lnSpc>
              <a:defRPr sz="1000"/>
            </a:lvl4pPr>
            <a:lvl5pPr marL="0" indent="-180000">
              <a:lnSpc>
                <a:spcPct val="100000"/>
              </a:lnSpc>
              <a:buFont typeface="Arial"/>
              <a:buChar char="•"/>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pic>
        <p:nvPicPr>
          <p:cNvPr id="21" name="Picture 20"/>
          <p:cNvPicPr>
            <a:picLocks noChangeAspect="1"/>
          </p:cNvPicPr>
          <p:nvPr userDrawn="1"/>
        </p:nvPicPr>
        <p:blipFill rotWithShape="1">
          <a:blip r:embed="rId2"/>
          <a:srcRect l="1" r="14959" b="85913"/>
          <a:stretch/>
        </p:blipFill>
        <p:spPr>
          <a:xfrm>
            <a:off x="0" y="0"/>
            <a:ext cx="216000" cy="724560"/>
          </a:xfrm>
          <a:prstGeom prst="rect">
            <a:avLst/>
          </a:prstGeom>
        </p:spPr>
      </p:pic>
      <p:sp>
        <p:nvSpPr>
          <p:cNvPr id="22" name="Segnaposto testo 15"/>
          <p:cNvSpPr>
            <a:spLocks noGrp="1"/>
          </p:cNvSpPr>
          <p:nvPr>
            <p:ph type="body" sz="quarter" idx="13" hasCustomPrompt="1"/>
          </p:nvPr>
        </p:nvSpPr>
        <p:spPr>
          <a:xfrm>
            <a:off x="347300" y="205169"/>
            <a:ext cx="2223124" cy="86993"/>
          </a:xfrm>
        </p:spPr>
        <p:txBody>
          <a:bodyPr>
            <a:normAutofit/>
          </a:bodyPr>
          <a:lstStyle>
            <a:lvl1pPr>
              <a:lnSpc>
                <a:spcPts val="700"/>
              </a:lnSpc>
              <a:defRPr sz="700" baseline="0">
                <a:solidFill>
                  <a:schemeClr val="tx2"/>
                </a:solidFill>
              </a:defRPr>
            </a:lvl1pPr>
          </a:lstStyle>
          <a:p>
            <a:pPr lvl="0"/>
            <a:r>
              <a:rPr lang="it-IT" err="1"/>
              <a:t>Section</a:t>
            </a:r>
            <a:r>
              <a:rPr lang="it-IT"/>
              <a:t> 00</a:t>
            </a:r>
          </a:p>
        </p:txBody>
      </p:sp>
      <p:pic>
        <p:nvPicPr>
          <p:cNvPr id="13" name="Immagine 12"/>
          <p:cNvPicPr>
            <a:picLocks noChangeAspect="1"/>
          </p:cNvPicPr>
          <p:nvPr userDrawn="1"/>
        </p:nvPicPr>
        <p:blipFill>
          <a:blip r:embed="rId3"/>
          <a:stretch>
            <a:fillRect/>
          </a:stretch>
        </p:blipFill>
        <p:spPr>
          <a:xfrm>
            <a:off x="8282787" y="4651599"/>
            <a:ext cx="444281" cy="360000"/>
          </a:xfrm>
          <a:prstGeom prst="rect">
            <a:avLst/>
          </a:prstGeom>
        </p:spPr>
      </p:pic>
      <p:sp>
        <p:nvSpPr>
          <p:cNvPr id="16" name="Sottotitolo 2"/>
          <p:cNvSpPr>
            <a:spLocks noGrp="1"/>
          </p:cNvSpPr>
          <p:nvPr>
            <p:ph type="subTitle" idx="1" hasCustomPrompt="1"/>
          </p:nvPr>
        </p:nvSpPr>
        <p:spPr>
          <a:xfrm>
            <a:off x="347300" y="842723"/>
            <a:ext cx="8386686" cy="290338"/>
          </a:xfrm>
        </p:spPr>
        <p:txBody>
          <a:bodyPr lIns="0" tIns="0" rIns="0" bIns="0">
            <a:noAutofit/>
          </a:bodyPr>
          <a:lstStyle>
            <a:lvl1pPr marL="0" indent="0" algn="l">
              <a:lnSpc>
                <a:spcPct val="100000"/>
              </a:lnSpc>
              <a:spcBef>
                <a:spcPts val="0"/>
              </a:spcBef>
              <a:buNone/>
              <a:defRPr sz="1500" baseline="0">
                <a:solidFill>
                  <a:srgbClr val="7F7F7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a:t>Slide </a:t>
            </a:r>
            <a:r>
              <a:rPr lang="it-IT" err="1"/>
              <a:t>Subtitle</a:t>
            </a:r>
            <a:r>
              <a:rPr lang="it-IT"/>
              <a:t> </a:t>
            </a:r>
            <a:r>
              <a:rPr lang="it-IT" err="1"/>
              <a:t>Arial</a:t>
            </a:r>
            <a:r>
              <a:rPr lang="it-IT"/>
              <a:t> Regular 15/17pt</a:t>
            </a:r>
          </a:p>
        </p:txBody>
      </p:sp>
      <p:sp>
        <p:nvSpPr>
          <p:cNvPr id="17" name="Titolo 1"/>
          <p:cNvSpPr>
            <a:spLocks noGrp="1"/>
          </p:cNvSpPr>
          <p:nvPr>
            <p:ph type="ctrTitle" hasCustomPrompt="1"/>
          </p:nvPr>
        </p:nvSpPr>
        <p:spPr>
          <a:xfrm>
            <a:off x="347300" y="348433"/>
            <a:ext cx="8386686" cy="467789"/>
          </a:xfrm>
        </p:spPr>
        <p:txBody>
          <a:bodyPr/>
          <a:lstStyle>
            <a:lvl1pPr>
              <a:lnSpc>
                <a:spcPct val="100000"/>
              </a:lnSpc>
              <a:defRPr sz="2000" b="0" i="0" baseline="0">
                <a:solidFill>
                  <a:schemeClr val="tx2"/>
                </a:solidFill>
              </a:defRPr>
            </a:lvl1pPr>
          </a:lstStyle>
          <a:p>
            <a:r>
              <a:rPr lang="it-IT"/>
              <a:t>Slide Title </a:t>
            </a:r>
            <a:r>
              <a:rPr lang="it-IT" err="1"/>
              <a:t>Arial</a:t>
            </a:r>
            <a:r>
              <a:rPr lang="it-IT"/>
              <a:t> Regular 20/22pt</a:t>
            </a:r>
          </a:p>
        </p:txBody>
      </p:sp>
    </p:spTree>
    <p:extLst>
      <p:ext uri="{BB962C8B-B14F-4D97-AF65-F5344CB8AC3E}">
        <p14:creationId xmlns:p14="http://schemas.microsoft.com/office/powerpoint/2010/main" val="38616480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lide Item + Text horizontal">
    <p:spTree>
      <p:nvGrpSpPr>
        <p:cNvPr id="1" name=""/>
        <p:cNvGrpSpPr/>
        <p:nvPr/>
      </p:nvGrpSpPr>
      <p:grpSpPr>
        <a:xfrm>
          <a:off x="0" y="0"/>
          <a:ext cx="0" cy="0"/>
          <a:chOff x="0" y="0"/>
          <a:chExt cx="0" cy="0"/>
        </a:xfrm>
      </p:grpSpPr>
      <p:sp>
        <p:nvSpPr>
          <p:cNvPr id="7" name="Segnaposto numero diapositiva 5"/>
          <p:cNvSpPr>
            <a:spLocks noGrp="1"/>
          </p:cNvSpPr>
          <p:nvPr>
            <p:ph type="sldNum" sz="quarter" idx="12"/>
          </p:nvPr>
        </p:nvSpPr>
        <p:spPr>
          <a:xfrm>
            <a:off x="8539205" y="205169"/>
            <a:ext cx="200167" cy="133739"/>
          </a:xfrm>
        </p:spPr>
        <p:txBody>
          <a:bodyPr lIns="0" tIns="0" rIns="0" bIns="0" anchor="t" anchorCtr="0"/>
          <a:lstStyle>
            <a:lvl1pPr algn="r">
              <a:defRPr sz="700">
                <a:solidFill>
                  <a:schemeClr val="tx2"/>
                </a:solidFill>
              </a:defRPr>
            </a:lvl1pPr>
          </a:lstStyle>
          <a:p>
            <a:fld id="{C465A074-71B0-1C47-A455-7677837C124E}" type="slidenum">
              <a:rPr lang="it-IT" smtClean="0"/>
              <a:pPr/>
              <a:t>‹#›</a:t>
            </a:fld>
            <a:endParaRPr lang="it-IT"/>
          </a:p>
        </p:txBody>
      </p:sp>
      <p:sp>
        <p:nvSpPr>
          <p:cNvPr id="9" name="Segnaposto data 3"/>
          <p:cNvSpPr>
            <a:spLocks noGrp="1"/>
          </p:cNvSpPr>
          <p:nvPr>
            <p:ph type="dt" sz="half" idx="10"/>
          </p:nvPr>
        </p:nvSpPr>
        <p:spPr>
          <a:xfrm>
            <a:off x="3679201" y="4844988"/>
            <a:ext cx="799815" cy="85725"/>
          </a:xfrm>
        </p:spPr>
        <p:txBody>
          <a:bodyPr lIns="0" tIns="0" rIns="0" bIns="0" anchor="t" anchorCtr="0"/>
          <a:lstStyle>
            <a:lvl1pPr>
              <a:defRPr sz="700">
                <a:solidFill>
                  <a:schemeClr val="tx2"/>
                </a:solidFill>
              </a:defRPr>
            </a:lvl1pPr>
          </a:lstStyle>
          <a:p>
            <a:r>
              <a:rPr lang="en-US"/>
              <a:t>14 April 2020</a:t>
            </a:r>
            <a:endParaRPr lang="it-IT"/>
          </a:p>
        </p:txBody>
      </p:sp>
      <p:sp>
        <p:nvSpPr>
          <p:cNvPr id="11" name="Segnaposto piè di pagina 4"/>
          <p:cNvSpPr>
            <a:spLocks noGrp="1"/>
          </p:cNvSpPr>
          <p:nvPr>
            <p:ph type="ftr" sz="quarter" idx="11"/>
          </p:nvPr>
        </p:nvSpPr>
        <p:spPr>
          <a:xfrm>
            <a:off x="4613300" y="4844989"/>
            <a:ext cx="2895600" cy="85725"/>
          </a:xfrm>
        </p:spPr>
        <p:txBody>
          <a:bodyPr lIns="0" tIns="0" rIns="0" bIns="0"/>
          <a:lstStyle>
            <a:lvl1pPr algn="l">
              <a:defRPr sz="700" baseline="0">
                <a:solidFill>
                  <a:schemeClr val="tx2"/>
                </a:solidFill>
              </a:defRPr>
            </a:lvl1pPr>
          </a:lstStyle>
          <a:p>
            <a:r>
              <a:rPr lang="it-IT"/>
              <a:t>CICD</a:t>
            </a:r>
          </a:p>
        </p:txBody>
      </p:sp>
      <p:sp>
        <p:nvSpPr>
          <p:cNvPr id="3" name="Segnaposto testo 2"/>
          <p:cNvSpPr>
            <a:spLocks noGrp="1"/>
          </p:cNvSpPr>
          <p:nvPr>
            <p:ph type="body" sz="quarter" idx="18"/>
          </p:nvPr>
        </p:nvSpPr>
        <p:spPr>
          <a:xfrm>
            <a:off x="347664" y="3569014"/>
            <a:ext cx="8391525" cy="976793"/>
          </a:xfrm>
        </p:spPr>
        <p:txBody>
          <a:bodyPr wrap="square" lIns="72000" tIns="72000" rIns="72000"/>
          <a:lstStyle>
            <a:lvl1pPr>
              <a:lnSpc>
                <a:spcPct val="100000"/>
              </a:lnSpc>
              <a:defRPr sz="800"/>
            </a:lvl1pPr>
            <a:lvl2pPr marL="194400" indent="-194400">
              <a:lnSpc>
                <a:spcPct val="100000"/>
              </a:lnSpc>
              <a:spcBef>
                <a:spcPts val="400"/>
              </a:spcBef>
              <a:spcAft>
                <a:spcPts val="400"/>
              </a:spcAft>
              <a:buClr>
                <a:schemeClr val="tx2"/>
              </a:buClr>
              <a:buFont typeface="Arial"/>
              <a:buChar char="•"/>
              <a:defRPr sz="800" b="0" i="0"/>
            </a:lvl2pPr>
            <a:lvl3pPr marL="460800" indent="-194400">
              <a:lnSpc>
                <a:spcPct val="100000"/>
              </a:lnSpc>
              <a:buClr>
                <a:schemeClr val="tx2"/>
              </a:buClr>
              <a:buFont typeface="Wingdings" charset="2"/>
              <a:buChar char="ü"/>
              <a:defRPr sz="800"/>
            </a:lvl3pPr>
            <a:lvl4pPr marL="460800" indent="-194400">
              <a:lnSpc>
                <a:spcPct val="100000"/>
              </a:lnSpc>
              <a:defRPr sz="800"/>
            </a:lvl4pPr>
            <a:lvl5pPr marL="460800" indent="-194400">
              <a:lnSpc>
                <a:spcPct val="100000"/>
              </a:lnSpc>
              <a:defRPr sz="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Rettangolo 3"/>
          <p:cNvSpPr/>
          <p:nvPr userDrawn="1"/>
        </p:nvSpPr>
        <p:spPr>
          <a:xfrm>
            <a:off x="347301" y="3569014"/>
            <a:ext cx="8392071" cy="976793"/>
          </a:xfrm>
          <a:prstGeom prst="rect">
            <a:avLst/>
          </a:prstGeom>
          <a:noFill/>
          <a:ln>
            <a:solidFill>
              <a:schemeClr val="bg1">
                <a:lumMod val="8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pic>
        <p:nvPicPr>
          <p:cNvPr id="23" name="Picture 22"/>
          <p:cNvPicPr>
            <a:picLocks noChangeAspect="1"/>
          </p:cNvPicPr>
          <p:nvPr userDrawn="1"/>
        </p:nvPicPr>
        <p:blipFill rotWithShape="1">
          <a:blip r:embed="rId2"/>
          <a:srcRect l="1" r="14959" b="85913"/>
          <a:stretch/>
        </p:blipFill>
        <p:spPr>
          <a:xfrm>
            <a:off x="0" y="0"/>
            <a:ext cx="216000" cy="724560"/>
          </a:xfrm>
          <a:prstGeom prst="rect">
            <a:avLst/>
          </a:prstGeom>
        </p:spPr>
      </p:pic>
      <p:sp>
        <p:nvSpPr>
          <p:cNvPr id="19" name="Segnaposto testo 15"/>
          <p:cNvSpPr>
            <a:spLocks noGrp="1"/>
          </p:cNvSpPr>
          <p:nvPr>
            <p:ph type="body" sz="quarter" idx="13" hasCustomPrompt="1"/>
          </p:nvPr>
        </p:nvSpPr>
        <p:spPr>
          <a:xfrm>
            <a:off x="347300" y="205169"/>
            <a:ext cx="2223124" cy="86993"/>
          </a:xfrm>
        </p:spPr>
        <p:txBody>
          <a:bodyPr>
            <a:normAutofit/>
          </a:bodyPr>
          <a:lstStyle>
            <a:lvl1pPr>
              <a:lnSpc>
                <a:spcPts val="700"/>
              </a:lnSpc>
              <a:defRPr sz="700" baseline="0">
                <a:solidFill>
                  <a:schemeClr val="tx2"/>
                </a:solidFill>
              </a:defRPr>
            </a:lvl1pPr>
          </a:lstStyle>
          <a:p>
            <a:pPr lvl="0"/>
            <a:r>
              <a:rPr lang="it-IT" err="1"/>
              <a:t>Section</a:t>
            </a:r>
            <a:r>
              <a:rPr lang="it-IT"/>
              <a:t> 00</a:t>
            </a:r>
          </a:p>
        </p:txBody>
      </p:sp>
      <p:sp>
        <p:nvSpPr>
          <p:cNvPr id="17" name="Segnaposto contenuto 4"/>
          <p:cNvSpPr>
            <a:spLocks noGrp="1"/>
          </p:cNvSpPr>
          <p:nvPr>
            <p:ph sz="quarter" idx="21"/>
          </p:nvPr>
        </p:nvSpPr>
        <p:spPr>
          <a:xfrm>
            <a:off x="347664" y="1262063"/>
            <a:ext cx="8391525" cy="2232422"/>
          </a:xfrm>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pic>
        <p:nvPicPr>
          <p:cNvPr id="15" name="Immagine 14"/>
          <p:cNvPicPr>
            <a:picLocks noChangeAspect="1"/>
          </p:cNvPicPr>
          <p:nvPr userDrawn="1"/>
        </p:nvPicPr>
        <p:blipFill>
          <a:blip r:embed="rId3"/>
          <a:stretch>
            <a:fillRect/>
          </a:stretch>
        </p:blipFill>
        <p:spPr>
          <a:xfrm>
            <a:off x="8282787" y="4651599"/>
            <a:ext cx="444281" cy="360000"/>
          </a:xfrm>
          <a:prstGeom prst="rect">
            <a:avLst/>
          </a:prstGeom>
        </p:spPr>
      </p:pic>
      <p:sp>
        <p:nvSpPr>
          <p:cNvPr id="18" name="Sottotitolo 2"/>
          <p:cNvSpPr>
            <a:spLocks noGrp="1"/>
          </p:cNvSpPr>
          <p:nvPr>
            <p:ph type="subTitle" idx="1" hasCustomPrompt="1"/>
          </p:nvPr>
        </p:nvSpPr>
        <p:spPr>
          <a:xfrm>
            <a:off x="347300" y="842723"/>
            <a:ext cx="8386686" cy="290338"/>
          </a:xfrm>
        </p:spPr>
        <p:txBody>
          <a:bodyPr lIns="0" tIns="0" rIns="0" bIns="0">
            <a:noAutofit/>
          </a:bodyPr>
          <a:lstStyle>
            <a:lvl1pPr marL="0" indent="0" algn="l">
              <a:lnSpc>
                <a:spcPct val="100000"/>
              </a:lnSpc>
              <a:spcBef>
                <a:spcPts val="0"/>
              </a:spcBef>
              <a:buNone/>
              <a:defRPr sz="1500" baseline="0">
                <a:solidFill>
                  <a:srgbClr val="7F7F7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a:t>Slide </a:t>
            </a:r>
            <a:r>
              <a:rPr lang="it-IT" err="1"/>
              <a:t>Subtitle</a:t>
            </a:r>
            <a:r>
              <a:rPr lang="it-IT"/>
              <a:t> </a:t>
            </a:r>
            <a:r>
              <a:rPr lang="it-IT" err="1"/>
              <a:t>Arial</a:t>
            </a:r>
            <a:r>
              <a:rPr lang="it-IT"/>
              <a:t> Regular 15/17pt</a:t>
            </a:r>
          </a:p>
        </p:txBody>
      </p:sp>
      <p:sp>
        <p:nvSpPr>
          <p:cNvPr id="20" name="Titolo 1"/>
          <p:cNvSpPr>
            <a:spLocks noGrp="1"/>
          </p:cNvSpPr>
          <p:nvPr>
            <p:ph type="ctrTitle" hasCustomPrompt="1"/>
          </p:nvPr>
        </p:nvSpPr>
        <p:spPr>
          <a:xfrm>
            <a:off x="347300" y="348433"/>
            <a:ext cx="8386686" cy="467789"/>
          </a:xfrm>
        </p:spPr>
        <p:txBody>
          <a:bodyPr/>
          <a:lstStyle>
            <a:lvl1pPr>
              <a:lnSpc>
                <a:spcPct val="100000"/>
              </a:lnSpc>
              <a:defRPr sz="2000" b="0" i="0" baseline="0">
                <a:solidFill>
                  <a:schemeClr val="tx2"/>
                </a:solidFill>
              </a:defRPr>
            </a:lvl1pPr>
          </a:lstStyle>
          <a:p>
            <a:r>
              <a:rPr lang="it-IT"/>
              <a:t>Slide Title </a:t>
            </a:r>
            <a:r>
              <a:rPr lang="it-IT" err="1"/>
              <a:t>Arial</a:t>
            </a:r>
            <a:r>
              <a:rPr lang="it-IT"/>
              <a:t> Regular 20/22pt</a:t>
            </a:r>
          </a:p>
        </p:txBody>
      </p:sp>
    </p:spTree>
    <p:extLst>
      <p:ext uri="{BB962C8B-B14F-4D97-AF65-F5344CB8AC3E}">
        <p14:creationId xmlns:p14="http://schemas.microsoft.com/office/powerpoint/2010/main" val="33487116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lide Text 1 + Item horizontal">
    <p:spTree>
      <p:nvGrpSpPr>
        <p:cNvPr id="1" name=""/>
        <p:cNvGrpSpPr/>
        <p:nvPr/>
      </p:nvGrpSpPr>
      <p:grpSpPr>
        <a:xfrm>
          <a:off x="0" y="0"/>
          <a:ext cx="0" cy="0"/>
          <a:chOff x="0" y="0"/>
          <a:chExt cx="0" cy="0"/>
        </a:xfrm>
      </p:grpSpPr>
      <p:sp>
        <p:nvSpPr>
          <p:cNvPr id="7" name="Segnaposto numero diapositiva 5"/>
          <p:cNvSpPr>
            <a:spLocks noGrp="1"/>
          </p:cNvSpPr>
          <p:nvPr>
            <p:ph type="sldNum" sz="quarter" idx="12"/>
          </p:nvPr>
        </p:nvSpPr>
        <p:spPr>
          <a:xfrm>
            <a:off x="8539205" y="205169"/>
            <a:ext cx="200167" cy="133739"/>
          </a:xfrm>
        </p:spPr>
        <p:txBody>
          <a:bodyPr lIns="0" tIns="0" rIns="0" bIns="0" anchor="t" anchorCtr="0"/>
          <a:lstStyle>
            <a:lvl1pPr algn="r">
              <a:defRPr sz="700">
                <a:solidFill>
                  <a:schemeClr val="tx2"/>
                </a:solidFill>
              </a:defRPr>
            </a:lvl1pPr>
          </a:lstStyle>
          <a:p>
            <a:fld id="{C465A074-71B0-1C47-A455-7677837C124E}" type="slidenum">
              <a:rPr lang="it-IT" smtClean="0"/>
              <a:pPr/>
              <a:t>‹#›</a:t>
            </a:fld>
            <a:endParaRPr lang="it-IT"/>
          </a:p>
        </p:txBody>
      </p:sp>
      <p:sp>
        <p:nvSpPr>
          <p:cNvPr id="9" name="Segnaposto data 3"/>
          <p:cNvSpPr>
            <a:spLocks noGrp="1"/>
          </p:cNvSpPr>
          <p:nvPr>
            <p:ph type="dt" sz="half" idx="10"/>
          </p:nvPr>
        </p:nvSpPr>
        <p:spPr>
          <a:xfrm>
            <a:off x="3679201" y="4844988"/>
            <a:ext cx="799815" cy="85725"/>
          </a:xfrm>
        </p:spPr>
        <p:txBody>
          <a:bodyPr lIns="0" tIns="0" rIns="0" bIns="0" anchor="t" anchorCtr="0"/>
          <a:lstStyle>
            <a:lvl1pPr>
              <a:defRPr sz="700">
                <a:solidFill>
                  <a:schemeClr val="tx2"/>
                </a:solidFill>
              </a:defRPr>
            </a:lvl1pPr>
          </a:lstStyle>
          <a:p>
            <a:r>
              <a:rPr lang="en-US"/>
              <a:t>14 April 2020</a:t>
            </a:r>
            <a:endParaRPr lang="it-IT"/>
          </a:p>
        </p:txBody>
      </p:sp>
      <p:sp>
        <p:nvSpPr>
          <p:cNvPr id="11" name="Segnaposto piè di pagina 4"/>
          <p:cNvSpPr>
            <a:spLocks noGrp="1"/>
          </p:cNvSpPr>
          <p:nvPr>
            <p:ph type="ftr" sz="quarter" idx="11"/>
          </p:nvPr>
        </p:nvSpPr>
        <p:spPr>
          <a:xfrm>
            <a:off x="4613300" y="4844989"/>
            <a:ext cx="2895600" cy="85725"/>
          </a:xfrm>
        </p:spPr>
        <p:txBody>
          <a:bodyPr lIns="0" tIns="0" rIns="0" bIns="0"/>
          <a:lstStyle>
            <a:lvl1pPr algn="l">
              <a:defRPr sz="700" baseline="0">
                <a:solidFill>
                  <a:schemeClr val="tx2"/>
                </a:solidFill>
              </a:defRPr>
            </a:lvl1pPr>
          </a:lstStyle>
          <a:p>
            <a:r>
              <a:rPr lang="it-IT"/>
              <a:t>CICD</a:t>
            </a:r>
          </a:p>
        </p:txBody>
      </p:sp>
      <p:sp>
        <p:nvSpPr>
          <p:cNvPr id="17" name="Segnaposto testo 2"/>
          <p:cNvSpPr>
            <a:spLocks noGrp="1"/>
          </p:cNvSpPr>
          <p:nvPr>
            <p:ph type="body" sz="quarter" idx="20"/>
          </p:nvPr>
        </p:nvSpPr>
        <p:spPr>
          <a:xfrm>
            <a:off x="347664" y="1262062"/>
            <a:ext cx="8391525" cy="976793"/>
          </a:xfrm>
        </p:spPr>
        <p:txBody>
          <a:bodyPr wrap="square" lIns="72000" tIns="72000" rIns="72000"/>
          <a:lstStyle>
            <a:lvl1pPr>
              <a:lnSpc>
                <a:spcPct val="100000"/>
              </a:lnSpc>
              <a:defRPr sz="800"/>
            </a:lvl1pPr>
            <a:lvl2pPr marL="194400" indent="-194400">
              <a:lnSpc>
                <a:spcPct val="100000"/>
              </a:lnSpc>
              <a:spcBef>
                <a:spcPts val="400"/>
              </a:spcBef>
              <a:spcAft>
                <a:spcPts val="400"/>
              </a:spcAft>
              <a:buClr>
                <a:schemeClr val="tx2"/>
              </a:buClr>
              <a:buFont typeface="Arial"/>
              <a:buChar char="•"/>
              <a:defRPr sz="800" b="0" i="0"/>
            </a:lvl2pPr>
            <a:lvl3pPr marL="460800" indent="-194400">
              <a:lnSpc>
                <a:spcPct val="100000"/>
              </a:lnSpc>
              <a:buClr>
                <a:schemeClr val="tx2"/>
              </a:buClr>
              <a:buFont typeface="Wingdings" charset="2"/>
              <a:buChar char="ü"/>
              <a:defRPr sz="800"/>
            </a:lvl3pPr>
            <a:lvl4pPr marL="460800" indent="-194400">
              <a:lnSpc>
                <a:spcPct val="100000"/>
              </a:lnSpc>
              <a:defRPr sz="800"/>
            </a:lvl4pPr>
            <a:lvl5pPr marL="460800" indent="-194400">
              <a:lnSpc>
                <a:spcPct val="100000"/>
              </a:lnSpc>
              <a:defRPr sz="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21" name="Rettangolo 20"/>
          <p:cNvSpPr/>
          <p:nvPr userDrawn="1"/>
        </p:nvSpPr>
        <p:spPr>
          <a:xfrm>
            <a:off x="347301" y="1262062"/>
            <a:ext cx="8392071" cy="976793"/>
          </a:xfrm>
          <a:prstGeom prst="rect">
            <a:avLst/>
          </a:prstGeom>
          <a:noFill/>
          <a:ln>
            <a:solidFill>
              <a:schemeClr val="bg1">
                <a:lumMod val="8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pic>
        <p:nvPicPr>
          <p:cNvPr id="25" name="Picture 24"/>
          <p:cNvPicPr>
            <a:picLocks noChangeAspect="1"/>
          </p:cNvPicPr>
          <p:nvPr userDrawn="1"/>
        </p:nvPicPr>
        <p:blipFill rotWithShape="1">
          <a:blip r:embed="rId2"/>
          <a:srcRect l="1" r="14959" b="85913"/>
          <a:stretch/>
        </p:blipFill>
        <p:spPr>
          <a:xfrm>
            <a:off x="0" y="0"/>
            <a:ext cx="216000" cy="724560"/>
          </a:xfrm>
          <a:prstGeom prst="rect">
            <a:avLst/>
          </a:prstGeom>
        </p:spPr>
      </p:pic>
      <p:sp>
        <p:nvSpPr>
          <p:cNvPr id="19" name="Segnaposto testo 15"/>
          <p:cNvSpPr>
            <a:spLocks noGrp="1"/>
          </p:cNvSpPr>
          <p:nvPr>
            <p:ph type="body" sz="quarter" idx="13" hasCustomPrompt="1"/>
          </p:nvPr>
        </p:nvSpPr>
        <p:spPr>
          <a:xfrm>
            <a:off x="347300" y="205169"/>
            <a:ext cx="2223124" cy="86993"/>
          </a:xfrm>
        </p:spPr>
        <p:txBody>
          <a:bodyPr>
            <a:normAutofit/>
          </a:bodyPr>
          <a:lstStyle>
            <a:lvl1pPr>
              <a:lnSpc>
                <a:spcPts val="700"/>
              </a:lnSpc>
              <a:defRPr sz="700" baseline="0">
                <a:solidFill>
                  <a:schemeClr val="tx2"/>
                </a:solidFill>
              </a:defRPr>
            </a:lvl1pPr>
          </a:lstStyle>
          <a:p>
            <a:pPr lvl="0"/>
            <a:r>
              <a:rPr lang="it-IT" err="1"/>
              <a:t>Section</a:t>
            </a:r>
            <a:r>
              <a:rPr lang="it-IT"/>
              <a:t> 00</a:t>
            </a:r>
          </a:p>
        </p:txBody>
      </p:sp>
      <p:sp>
        <p:nvSpPr>
          <p:cNvPr id="20" name="Segnaposto contenuto 2"/>
          <p:cNvSpPr>
            <a:spLocks noGrp="1"/>
          </p:cNvSpPr>
          <p:nvPr>
            <p:ph sz="quarter" idx="22"/>
          </p:nvPr>
        </p:nvSpPr>
        <p:spPr>
          <a:xfrm>
            <a:off x="347664" y="2313385"/>
            <a:ext cx="8391525" cy="2232422"/>
          </a:xfrm>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pic>
        <p:nvPicPr>
          <p:cNvPr id="15" name="Immagine 14"/>
          <p:cNvPicPr>
            <a:picLocks noChangeAspect="1"/>
          </p:cNvPicPr>
          <p:nvPr userDrawn="1"/>
        </p:nvPicPr>
        <p:blipFill>
          <a:blip r:embed="rId3"/>
          <a:stretch>
            <a:fillRect/>
          </a:stretch>
        </p:blipFill>
        <p:spPr>
          <a:xfrm>
            <a:off x="8282787" y="4651599"/>
            <a:ext cx="444281" cy="360000"/>
          </a:xfrm>
          <a:prstGeom prst="rect">
            <a:avLst/>
          </a:prstGeom>
        </p:spPr>
      </p:pic>
      <p:sp>
        <p:nvSpPr>
          <p:cNvPr id="18" name="Sottotitolo 2"/>
          <p:cNvSpPr>
            <a:spLocks noGrp="1"/>
          </p:cNvSpPr>
          <p:nvPr>
            <p:ph type="subTitle" idx="1" hasCustomPrompt="1"/>
          </p:nvPr>
        </p:nvSpPr>
        <p:spPr>
          <a:xfrm>
            <a:off x="347300" y="842723"/>
            <a:ext cx="8386686" cy="290338"/>
          </a:xfrm>
        </p:spPr>
        <p:txBody>
          <a:bodyPr lIns="0" tIns="0" rIns="0" bIns="0">
            <a:noAutofit/>
          </a:bodyPr>
          <a:lstStyle>
            <a:lvl1pPr marL="0" indent="0" algn="l">
              <a:lnSpc>
                <a:spcPct val="100000"/>
              </a:lnSpc>
              <a:spcBef>
                <a:spcPts val="0"/>
              </a:spcBef>
              <a:buNone/>
              <a:defRPr sz="1500" baseline="0">
                <a:solidFill>
                  <a:srgbClr val="7F7F7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a:t>Slide </a:t>
            </a:r>
            <a:r>
              <a:rPr lang="it-IT" err="1"/>
              <a:t>Subtitle</a:t>
            </a:r>
            <a:r>
              <a:rPr lang="it-IT"/>
              <a:t> </a:t>
            </a:r>
            <a:r>
              <a:rPr lang="it-IT" err="1"/>
              <a:t>Arial</a:t>
            </a:r>
            <a:r>
              <a:rPr lang="it-IT"/>
              <a:t> Regular 15/17pt</a:t>
            </a:r>
          </a:p>
        </p:txBody>
      </p:sp>
      <p:sp>
        <p:nvSpPr>
          <p:cNvPr id="22" name="Titolo 1"/>
          <p:cNvSpPr>
            <a:spLocks noGrp="1"/>
          </p:cNvSpPr>
          <p:nvPr>
            <p:ph type="ctrTitle" hasCustomPrompt="1"/>
          </p:nvPr>
        </p:nvSpPr>
        <p:spPr>
          <a:xfrm>
            <a:off x="347300" y="348433"/>
            <a:ext cx="8386686" cy="467789"/>
          </a:xfrm>
        </p:spPr>
        <p:txBody>
          <a:bodyPr/>
          <a:lstStyle>
            <a:lvl1pPr>
              <a:lnSpc>
                <a:spcPct val="100000"/>
              </a:lnSpc>
              <a:defRPr sz="2000" b="0" i="0" baseline="0">
                <a:solidFill>
                  <a:schemeClr val="tx2"/>
                </a:solidFill>
              </a:defRPr>
            </a:lvl1pPr>
          </a:lstStyle>
          <a:p>
            <a:r>
              <a:rPr lang="it-IT"/>
              <a:t>Slide Title </a:t>
            </a:r>
            <a:r>
              <a:rPr lang="it-IT" err="1"/>
              <a:t>Arial</a:t>
            </a:r>
            <a:r>
              <a:rPr lang="it-IT"/>
              <a:t> Regular 20/22pt</a:t>
            </a:r>
          </a:p>
        </p:txBody>
      </p:sp>
    </p:spTree>
    <p:extLst>
      <p:ext uri="{BB962C8B-B14F-4D97-AF65-F5344CB8AC3E}">
        <p14:creationId xmlns:p14="http://schemas.microsoft.com/office/powerpoint/2010/main" val="27258990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lide text + Item vertical">
    <p:spTree>
      <p:nvGrpSpPr>
        <p:cNvPr id="1" name=""/>
        <p:cNvGrpSpPr/>
        <p:nvPr/>
      </p:nvGrpSpPr>
      <p:grpSpPr>
        <a:xfrm>
          <a:off x="0" y="0"/>
          <a:ext cx="0" cy="0"/>
          <a:chOff x="0" y="0"/>
          <a:chExt cx="0" cy="0"/>
        </a:xfrm>
      </p:grpSpPr>
      <p:sp>
        <p:nvSpPr>
          <p:cNvPr id="5" name="Segnaposto numero diapositiva 5"/>
          <p:cNvSpPr>
            <a:spLocks noGrp="1"/>
          </p:cNvSpPr>
          <p:nvPr>
            <p:ph type="sldNum" sz="quarter" idx="12"/>
          </p:nvPr>
        </p:nvSpPr>
        <p:spPr>
          <a:xfrm>
            <a:off x="8539205" y="205169"/>
            <a:ext cx="200167" cy="133739"/>
          </a:xfrm>
        </p:spPr>
        <p:txBody>
          <a:bodyPr lIns="0" tIns="0" rIns="0" bIns="0" anchor="t" anchorCtr="0"/>
          <a:lstStyle>
            <a:lvl1pPr algn="r">
              <a:defRPr sz="700">
                <a:solidFill>
                  <a:schemeClr val="tx2"/>
                </a:solidFill>
              </a:defRPr>
            </a:lvl1pPr>
          </a:lstStyle>
          <a:p>
            <a:fld id="{C465A074-71B0-1C47-A455-7677837C124E}" type="slidenum">
              <a:rPr lang="it-IT" smtClean="0"/>
              <a:pPr/>
              <a:t>‹#›</a:t>
            </a:fld>
            <a:endParaRPr lang="it-IT"/>
          </a:p>
        </p:txBody>
      </p:sp>
      <p:sp>
        <p:nvSpPr>
          <p:cNvPr id="7" name="Segnaposto data 3"/>
          <p:cNvSpPr>
            <a:spLocks noGrp="1"/>
          </p:cNvSpPr>
          <p:nvPr>
            <p:ph type="dt" sz="half" idx="10"/>
          </p:nvPr>
        </p:nvSpPr>
        <p:spPr>
          <a:xfrm>
            <a:off x="3680152" y="4844988"/>
            <a:ext cx="799815" cy="85725"/>
          </a:xfrm>
        </p:spPr>
        <p:txBody>
          <a:bodyPr lIns="0" tIns="0" rIns="0" bIns="0" anchor="t" anchorCtr="0"/>
          <a:lstStyle>
            <a:lvl1pPr>
              <a:defRPr sz="700">
                <a:solidFill>
                  <a:schemeClr val="tx2"/>
                </a:solidFill>
              </a:defRPr>
            </a:lvl1pPr>
          </a:lstStyle>
          <a:p>
            <a:r>
              <a:rPr lang="en-US"/>
              <a:t>14 April 2020</a:t>
            </a:r>
            <a:endParaRPr lang="it-IT"/>
          </a:p>
        </p:txBody>
      </p:sp>
      <p:sp>
        <p:nvSpPr>
          <p:cNvPr id="9" name="Segnaposto piè di pagina 4"/>
          <p:cNvSpPr>
            <a:spLocks noGrp="1"/>
          </p:cNvSpPr>
          <p:nvPr>
            <p:ph type="ftr" sz="quarter" idx="11"/>
          </p:nvPr>
        </p:nvSpPr>
        <p:spPr>
          <a:xfrm>
            <a:off x="4613300" y="4844989"/>
            <a:ext cx="2895600" cy="85725"/>
          </a:xfrm>
        </p:spPr>
        <p:txBody>
          <a:bodyPr lIns="0" tIns="0" rIns="0" bIns="0"/>
          <a:lstStyle>
            <a:lvl1pPr algn="l">
              <a:defRPr sz="700" baseline="0">
                <a:solidFill>
                  <a:schemeClr val="tx2"/>
                </a:solidFill>
              </a:defRPr>
            </a:lvl1pPr>
          </a:lstStyle>
          <a:p>
            <a:r>
              <a:rPr lang="it-IT"/>
              <a:t>CICD</a:t>
            </a:r>
          </a:p>
        </p:txBody>
      </p:sp>
      <p:sp>
        <p:nvSpPr>
          <p:cNvPr id="14" name="Segnaposto testo 18"/>
          <p:cNvSpPr>
            <a:spLocks noGrp="1"/>
          </p:cNvSpPr>
          <p:nvPr>
            <p:ph type="body" sz="quarter" idx="14"/>
          </p:nvPr>
        </p:nvSpPr>
        <p:spPr>
          <a:xfrm>
            <a:off x="347664" y="1262063"/>
            <a:ext cx="4132303" cy="3283744"/>
          </a:xfrm>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pic>
        <p:nvPicPr>
          <p:cNvPr id="22" name="Picture 21"/>
          <p:cNvPicPr>
            <a:picLocks noChangeAspect="1"/>
          </p:cNvPicPr>
          <p:nvPr userDrawn="1"/>
        </p:nvPicPr>
        <p:blipFill rotWithShape="1">
          <a:blip r:embed="rId2"/>
          <a:srcRect l="1" r="14959" b="85913"/>
          <a:stretch/>
        </p:blipFill>
        <p:spPr>
          <a:xfrm>
            <a:off x="0" y="0"/>
            <a:ext cx="216000" cy="724560"/>
          </a:xfrm>
          <a:prstGeom prst="rect">
            <a:avLst/>
          </a:prstGeom>
        </p:spPr>
      </p:pic>
      <p:sp>
        <p:nvSpPr>
          <p:cNvPr id="23" name="Segnaposto testo 15"/>
          <p:cNvSpPr>
            <a:spLocks noGrp="1"/>
          </p:cNvSpPr>
          <p:nvPr>
            <p:ph type="body" sz="quarter" idx="13" hasCustomPrompt="1"/>
          </p:nvPr>
        </p:nvSpPr>
        <p:spPr>
          <a:xfrm>
            <a:off x="347300" y="205169"/>
            <a:ext cx="2223124" cy="86993"/>
          </a:xfrm>
        </p:spPr>
        <p:txBody>
          <a:bodyPr>
            <a:normAutofit/>
          </a:bodyPr>
          <a:lstStyle>
            <a:lvl1pPr>
              <a:lnSpc>
                <a:spcPts val="700"/>
              </a:lnSpc>
              <a:defRPr sz="700" baseline="0">
                <a:solidFill>
                  <a:schemeClr val="tx2"/>
                </a:solidFill>
              </a:defRPr>
            </a:lvl1pPr>
          </a:lstStyle>
          <a:p>
            <a:pPr lvl="0"/>
            <a:r>
              <a:rPr lang="it-IT" err="1"/>
              <a:t>Section</a:t>
            </a:r>
            <a:r>
              <a:rPr lang="it-IT"/>
              <a:t> 00</a:t>
            </a:r>
          </a:p>
        </p:txBody>
      </p:sp>
      <p:sp>
        <p:nvSpPr>
          <p:cNvPr id="15" name="Segnaposto contenuto 2"/>
          <p:cNvSpPr>
            <a:spLocks noGrp="1"/>
          </p:cNvSpPr>
          <p:nvPr>
            <p:ph sz="quarter" idx="17"/>
          </p:nvPr>
        </p:nvSpPr>
        <p:spPr>
          <a:xfrm>
            <a:off x="4613276" y="1262063"/>
            <a:ext cx="4125913" cy="3283744"/>
          </a:xfrm>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pic>
        <p:nvPicPr>
          <p:cNvPr id="12" name="Immagine 11"/>
          <p:cNvPicPr>
            <a:picLocks noChangeAspect="1"/>
          </p:cNvPicPr>
          <p:nvPr userDrawn="1"/>
        </p:nvPicPr>
        <p:blipFill>
          <a:blip r:embed="rId3"/>
          <a:stretch>
            <a:fillRect/>
          </a:stretch>
        </p:blipFill>
        <p:spPr>
          <a:xfrm>
            <a:off x="8282787" y="4651599"/>
            <a:ext cx="444281" cy="360000"/>
          </a:xfrm>
          <a:prstGeom prst="rect">
            <a:avLst/>
          </a:prstGeom>
        </p:spPr>
      </p:pic>
      <p:sp>
        <p:nvSpPr>
          <p:cNvPr id="16" name="Sottotitolo 2"/>
          <p:cNvSpPr>
            <a:spLocks noGrp="1"/>
          </p:cNvSpPr>
          <p:nvPr>
            <p:ph type="subTitle" idx="1" hasCustomPrompt="1"/>
          </p:nvPr>
        </p:nvSpPr>
        <p:spPr>
          <a:xfrm>
            <a:off x="347300" y="842723"/>
            <a:ext cx="8386686" cy="290338"/>
          </a:xfrm>
        </p:spPr>
        <p:txBody>
          <a:bodyPr lIns="0" tIns="0" rIns="0" bIns="0">
            <a:noAutofit/>
          </a:bodyPr>
          <a:lstStyle>
            <a:lvl1pPr marL="0" indent="0" algn="l">
              <a:lnSpc>
                <a:spcPct val="100000"/>
              </a:lnSpc>
              <a:spcBef>
                <a:spcPts val="0"/>
              </a:spcBef>
              <a:buNone/>
              <a:defRPr sz="1500" baseline="0">
                <a:solidFill>
                  <a:srgbClr val="7F7F7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a:t>Slide </a:t>
            </a:r>
            <a:r>
              <a:rPr lang="it-IT" err="1"/>
              <a:t>Subtitle</a:t>
            </a:r>
            <a:r>
              <a:rPr lang="it-IT"/>
              <a:t> </a:t>
            </a:r>
            <a:r>
              <a:rPr lang="it-IT" err="1"/>
              <a:t>Arial</a:t>
            </a:r>
            <a:r>
              <a:rPr lang="it-IT"/>
              <a:t> Regular 15/17pt</a:t>
            </a:r>
          </a:p>
        </p:txBody>
      </p:sp>
      <p:sp>
        <p:nvSpPr>
          <p:cNvPr id="17" name="Titolo 1"/>
          <p:cNvSpPr>
            <a:spLocks noGrp="1"/>
          </p:cNvSpPr>
          <p:nvPr>
            <p:ph type="ctrTitle" hasCustomPrompt="1"/>
          </p:nvPr>
        </p:nvSpPr>
        <p:spPr>
          <a:xfrm>
            <a:off x="347300" y="348433"/>
            <a:ext cx="8386686" cy="467789"/>
          </a:xfrm>
        </p:spPr>
        <p:txBody>
          <a:bodyPr/>
          <a:lstStyle>
            <a:lvl1pPr>
              <a:lnSpc>
                <a:spcPct val="100000"/>
              </a:lnSpc>
              <a:defRPr sz="2000" b="0" i="0" baseline="0">
                <a:solidFill>
                  <a:schemeClr val="tx2"/>
                </a:solidFill>
              </a:defRPr>
            </a:lvl1pPr>
          </a:lstStyle>
          <a:p>
            <a:r>
              <a:rPr lang="it-IT"/>
              <a:t>Slide Title </a:t>
            </a:r>
            <a:r>
              <a:rPr lang="it-IT" err="1"/>
              <a:t>Arial</a:t>
            </a:r>
            <a:r>
              <a:rPr lang="it-IT"/>
              <a:t> Regular 20/22pt</a:t>
            </a:r>
          </a:p>
        </p:txBody>
      </p:sp>
    </p:spTree>
    <p:extLst>
      <p:ext uri="{BB962C8B-B14F-4D97-AF65-F5344CB8AC3E}">
        <p14:creationId xmlns:p14="http://schemas.microsoft.com/office/powerpoint/2010/main" val="40583218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p:cNvSpPr>
            <a:spLocks noGrp="1"/>
          </p:cNvSpPr>
          <p:nvPr>
            <p:ph type="title"/>
          </p:nvPr>
        </p:nvSpPr>
        <p:spPr>
          <a:xfrm>
            <a:off x="457200" y="205979"/>
            <a:ext cx="8229600" cy="857250"/>
          </a:xfrm>
          <a:prstGeom prst="rect">
            <a:avLst/>
          </a:prstGeom>
        </p:spPr>
        <p:txBody>
          <a:bodyPr vert="horz" lIns="0" tIns="0" rIns="0" bIns="0" rtlCol="0" anchor="t" anchorCtr="0">
            <a:noAutofit/>
          </a:bodyPr>
          <a:lstStyle/>
          <a:p>
            <a:r>
              <a:rPr lang="it-IT"/>
              <a:t>Fare clic per modificare stile</a:t>
            </a:r>
          </a:p>
        </p:txBody>
      </p:sp>
      <p:sp>
        <p:nvSpPr>
          <p:cNvPr id="3" name="Segnaposto testo 2"/>
          <p:cNvSpPr>
            <a:spLocks noGrp="1"/>
          </p:cNvSpPr>
          <p:nvPr>
            <p:ph type="body" idx="1"/>
          </p:nvPr>
        </p:nvSpPr>
        <p:spPr>
          <a:xfrm>
            <a:off x="457200" y="1200151"/>
            <a:ext cx="8229600" cy="3394472"/>
          </a:xfrm>
          <a:prstGeom prst="rect">
            <a:avLst/>
          </a:prstGeom>
        </p:spPr>
        <p:txBody>
          <a:bodyPr vert="horz" lIns="0" tIns="0" rIns="0" bIns="0" rtlCol="0">
            <a:no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2"/>
          </p:nvPr>
        </p:nvSpPr>
        <p:spPr>
          <a:xfrm>
            <a:off x="5080001" y="4767263"/>
            <a:ext cx="1320798" cy="273844"/>
          </a:xfrm>
          <a:prstGeom prst="rect">
            <a:avLst/>
          </a:prstGeom>
        </p:spPr>
        <p:txBody>
          <a:bodyPr vert="horz" lIns="91440" tIns="45720" rIns="91440" bIns="45720" rtlCol="0" anchor="ctr"/>
          <a:lstStyle>
            <a:lvl1pPr algn="l">
              <a:defRPr sz="1200">
                <a:solidFill>
                  <a:schemeClr val="bg1">
                    <a:lumMod val="50000"/>
                  </a:schemeClr>
                </a:solidFill>
              </a:defRPr>
            </a:lvl1pPr>
          </a:lstStyle>
          <a:p>
            <a:r>
              <a:rPr lang="en-US"/>
              <a:t>14 April 2020</a:t>
            </a:r>
            <a:endParaRPr lang="it-IT"/>
          </a:p>
        </p:txBody>
      </p:sp>
      <p:sp>
        <p:nvSpPr>
          <p:cNvPr id="5" name="Segnaposto piè di pagina 4"/>
          <p:cNvSpPr>
            <a:spLocks noGrp="1"/>
          </p:cNvSpPr>
          <p:nvPr>
            <p:ph type="ftr" sz="quarter" idx="3"/>
          </p:nvPr>
        </p:nvSpPr>
        <p:spPr>
          <a:xfrm>
            <a:off x="6465455" y="4767263"/>
            <a:ext cx="1539393" cy="273844"/>
          </a:xfrm>
          <a:prstGeom prst="rect">
            <a:avLst/>
          </a:prstGeom>
        </p:spPr>
        <p:txBody>
          <a:bodyPr vert="horz" lIns="91440" tIns="45720" rIns="91440" bIns="45720" rtlCol="0" anchor="ctr"/>
          <a:lstStyle>
            <a:lvl1pPr algn="ctr">
              <a:defRPr sz="1200">
                <a:solidFill>
                  <a:schemeClr val="bg1">
                    <a:lumMod val="50000"/>
                  </a:schemeClr>
                </a:solidFill>
              </a:defRPr>
            </a:lvl1pPr>
          </a:lstStyle>
          <a:p>
            <a:r>
              <a:rPr lang="it-IT"/>
              <a:t>CICD</a:t>
            </a:r>
          </a:p>
        </p:txBody>
      </p:sp>
      <p:sp>
        <p:nvSpPr>
          <p:cNvPr id="6" name="Segnaposto numero diapositiva 5"/>
          <p:cNvSpPr>
            <a:spLocks noGrp="1"/>
          </p:cNvSpPr>
          <p:nvPr>
            <p:ph type="sldNum" sz="quarter" idx="4"/>
          </p:nvPr>
        </p:nvSpPr>
        <p:spPr>
          <a:xfrm>
            <a:off x="8266545" y="4767263"/>
            <a:ext cx="420255" cy="273844"/>
          </a:xfrm>
          <a:prstGeom prst="rect">
            <a:avLst/>
          </a:prstGeom>
        </p:spPr>
        <p:txBody>
          <a:bodyPr vert="horz" lIns="91440" tIns="45720" rIns="91440" bIns="45720" rtlCol="0" anchor="ctr"/>
          <a:lstStyle>
            <a:lvl1pPr algn="r">
              <a:defRPr sz="1200">
                <a:solidFill>
                  <a:schemeClr val="bg1">
                    <a:lumMod val="50000"/>
                  </a:schemeClr>
                </a:solidFill>
              </a:defRPr>
            </a:lvl1pPr>
          </a:lstStyle>
          <a:p>
            <a:fld id="{C465A074-71B0-1C47-A455-7677837C124E}" type="slidenum">
              <a:rPr lang="it-IT" smtClean="0"/>
              <a:pPr/>
              <a:t>‹#›</a:t>
            </a:fld>
            <a:endParaRPr lang="it-IT"/>
          </a:p>
        </p:txBody>
      </p:sp>
      <p:sp>
        <p:nvSpPr>
          <p:cNvPr id="7" name="object 3"/>
          <p:cNvSpPr txBox="1"/>
          <p:nvPr/>
        </p:nvSpPr>
        <p:spPr>
          <a:xfrm>
            <a:off x="347300" y="4844988"/>
            <a:ext cx="1977185" cy="85725"/>
          </a:xfrm>
          <a:prstGeom prst="rect">
            <a:avLst/>
          </a:prstGeom>
        </p:spPr>
        <p:txBody>
          <a:bodyPr wrap="square" lIns="0" tIns="0" rIns="0" bIns="0" rtlCol="0">
            <a:noAutofit/>
          </a:bodyPr>
          <a:lstStyle/>
          <a:p>
            <a:pPr marL="12700" marR="0" indent="0" algn="l" defTabSz="457200" rtl="0" eaLnBrk="1" fontAlgn="auto" latinLnBrk="0" hangingPunct="1">
              <a:lnSpc>
                <a:spcPct val="95825"/>
              </a:lnSpc>
              <a:spcBef>
                <a:spcPts val="10"/>
              </a:spcBef>
              <a:spcAft>
                <a:spcPts val="0"/>
              </a:spcAft>
              <a:buClrTx/>
              <a:buSzTx/>
              <a:buFontTx/>
              <a:buNone/>
              <a:tabLst/>
              <a:defRPr/>
            </a:pPr>
            <a:r>
              <a:rPr sz="700" spc="0">
                <a:solidFill>
                  <a:schemeClr val="tx2"/>
                </a:solidFill>
                <a:latin typeface="Arial"/>
                <a:cs typeface="Arial"/>
              </a:rPr>
              <a:t>© </a:t>
            </a:r>
            <a:r>
              <a:rPr lang="it-IT" sz="700" spc="0">
                <a:solidFill>
                  <a:schemeClr val="tx2"/>
                </a:solidFill>
                <a:latin typeface="Arial"/>
                <a:cs typeface="Arial"/>
              </a:rPr>
              <a:t>Legal </a:t>
            </a:r>
            <a:r>
              <a:rPr lang="it-IT" sz="700" spc="0" err="1">
                <a:solidFill>
                  <a:schemeClr val="tx2"/>
                </a:solidFill>
                <a:latin typeface="Arial"/>
                <a:cs typeface="Arial"/>
              </a:rPr>
              <a:t>Name</a:t>
            </a:r>
            <a:endParaRPr lang="it-IT" sz="700">
              <a:solidFill>
                <a:schemeClr val="tx2"/>
              </a:solidFill>
              <a:latin typeface="Arial"/>
              <a:cs typeface="Arial"/>
            </a:endParaRPr>
          </a:p>
          <a:p>
            <a:pPr marL="12700">
              <a:lnSpc>
                <a:spcPct val="95825"/>
              </a:lnSpc>
              <a:spcBef>
                <a:spcPts val="10"/>
              </a:spcBef>
            </a:pPr>
            <a:endParaRPr sz="700">
              <a:solidFill>
                <a:schemeClr val="tx2"/>
              </a:solidFill>
              <a:latin typeface="Arial"/>
              <a:cs typeface="Arial"/>
            </a:endParaRPr>
          </a:p>
        </p:txBody>
      </p:sp>
      <p:sp>
        <p:nvSpPr>
          <p:cNvPr id="9" name="object 3"/>
          <p:cNvSpPr txBox="1"/>
          <p:nvPr/>
        </p:nvSpPr>
        <p:spPr>
          <a:xfrm>
            <a:off x="2449613" y="4844988"/>
            <a:ext cx="1121782" cy="85725"/>
          </a:xfrm>
          <a:prstGeom prst="rect">
            <a:avLst/>
          </a:prstGeom>
        </p:spPr>
        <p:txBody>
          <a:bodyPr wrap="square" lIns="0" tIns="0" rIns="0" bIns="0" rtlCol="0">
            <a:noAutofit/>
          </a:bodyPr>
          <a:lstStyle/>
          <a:p>
            <a:pPr marL="12700" marR="0" indent="0" algn="l" defTabSz="457200" rtl="0" eaLnBrk="1" fontAlgn="auto" latinLnBrk="0" hangingPunct="1">
              <a:lnSpc>
                <a:spcPct val="95825"/>
              </a:lnSpc>
              <a:spcBef>
                <a:spcPts val="10"/>
              </a:spcBef>
              <a:spcAft>
                <a:spcPts val="0"/>
              </a:spcAft>
              <a:buClrTx/>
              <a:buSzTx/>
              <a:buFontTx/>
              <a:buNone/>
              <a:tabLst/>
              <a:defRPr/>
            </a:pPr>
            <a:r>
              <a:rPr lang="it-IT" sz="700" spc="0">
                <a:solidFill>
                  <a:schemeClr val="tx2"/>
                </a:solidFill>
                <a:latin typeface="Arial"/>
                <a:cs typeface="Arial"/>
              </a:rPr>
              <a:t>City</a:t>
            </a:r>
            <a:endParaRPr lang="it-IT" sz="700">
              <a:solidFill>
                <a:schemeClr val="tx2"/>
              </a:solidFill>
              <a:latin typeface="Arial"/>
              <a:cs typeface="Arial"/>
            </a:endParaRPr>
          </a:p>
          <a:p>
            <a:pPr marL="12700">
              <a:lnSpc>
                <a:spcPct val="95825"/>
              </a:lnSpc>
              <a:spcBef>
                <a:spcPts val="10"/>
              </a:spcBef>
            </a:pPr>
            <a:endParaRPr sz="700">
              <a:solidFill>
                <a:schemeClr val="tx2"/>
              </a:solidFill>
              <a:latin typeface="Arial"/>
              <a:cs typeface="Arial"/>
            </a:endParaRPr>
          </a:p>
        </p:txBody>
      </p:sp>
      <p:sp>
        <p:nvSpPr>
          <p:cNvPr id="19" name="fl" descr="         Internal"/>
          <p:cNvSpPr txBox="1"/>
          <p:nvPr/>
        </p:nvSpPr>
        <p:spPr>
          <a:xfrm>
            <a:off x="0" y="4950460"/>
            <a:ext cx="9144000" cy="223138"/>
          </a:xfrm>
          <a:prstGeom prst="rect">
            <a:avLst/>
          </a:prstGeom>
          <a:noFill/>
        </p:spPr>
        <p:txBody>
          <a:bodyPr vert="horz" rtlCol="0">
            <a:spAutoFit/>
          </a:bodyPr>
          <a:lstStyle/>
          <a:p>
            <a:pPr algn="l"/>
            <a:r>
              <a:rPr lang="en-US" sz="850" b="0" i="0" u="none" baseline="0">
                <a:solidFill>
                  <a:srgbClr val="CA001F"/>
                </a:solidFill>
                <a:latin typeface="arial"/>
              </a:rPr>
              <a:t>         Internal</a:t>
            </a:r>
          </a:p>
        </p:txBody>
      </p:sp>
    </p:spTree>
    <p:extLst>
      <p:ext uri="{BB962C8B-B14F-4D97-AF65-F5344CB8AC3E}">
        <p14:creationId xmlns:p14="http://schemas.microsoft.com/office/powerpoint/2010/main" val="3198065842"/>
      </p:ext>
    </p:extLst>
  </p:cSld>
  <p:clrMap bg1="lt1" tx1="dk1" bg2="lt2" tx2="dk2" accent1="accent1" accent2="accent2" accent3="accent3" accent4="accent4" accent5="accent5" accent6="accent6" hlink="hlink" folHlink="folHlink"/>
  <p:sldLayoutIdLst>
    <p:sldLayoutId id="2147483676" r:id="rId1"/>
    <p:sldLayoutId id="2147483651" r:id="rId2"/>
    <p:sldLayoutId id="2147483660" r:id="rId3"/>
    <p:sldLayoutId id="2147483652" r:id="rId4"/>
    <p:sldLayoutId id="2147483653" r:id="rId5"/>
    <p:sldLayoutId id="2147483677" r:id="rId6"/>
    <p:sldLayoutId id="2147483663" r:id="rId7"/>
    <p:sldLayoutId id="2147483664" r:id="rId8"/>
    <p:sldLayoutId id="2147483655" r:id="rId9"/>
    <p:sldLayoutId id="2147483694" r:id="rId10"/>
    <p:sldLayoutId id="2147483666" r:id="rId11"/>
    <p:sldLayoutId id="2147483689" r:id="rId12"/>
    <p:sldLayoutId id="2147483690" r:id="rId13"/>
    <p:sldLayoutId id="2147483698" r:id="rId14"/>
    <p:sldLayoutId id="2147483678" r:id="rId15"/>
    <p:sldLayoutId id="2147483679" r:id="rId16"/>
    <p:sldLayoutId id="2147483669" r:id="rId17"/>
    <p:sldLayoutId id="2147483703" r:id="rId18"/>
    <p:sldLayoutId id="2147483704" r:id="rId19"/>
  </p:sldLayoutIdLst>
  <p:hf sldNum="0" hdr="0"/>
  <p:txStyles>
    <p:titleStyle>
      <a:lvl1pPr algn="l" defTabSz="457200" rtl="0" eaLnBrk="1" latinLnBrk="0" hangingPunct="1">
        <a:lnSpc>
          <a:spcPts val="3200"/>
        </a:lnSpc>
        <a:spcBef>
          <a:spcPct val="0"/>
        </a:spcBef>
        <a:buNone/>
        <a:defRPr sz="3300" b="1" i="0" kern="1200">
          <a:solidFill>
            <a:schemeClr val="tx1"/>
          </a:solidFill>
          <a:latin typeface="Arial"/>
          <a:ea typeface="+mj-ea"/>
          <a:cs typeface="+mj-cs"/>
        </a:defRPr>
      </a:lvl1pPr>
    </p:titleStyle>
    <p:bodyStyle>
      <a:lvl1pPr marL="0" indent="0" algn="l" defTabSz="457200" rtl="0" eaLnBrk="1" latinLnBrk="0" hangingPunct="1">
        <a:lnSpc>
          <a:spcPts val="1200"/>
        </a:lnSpc>
        <a:spcBef>
          <a:spcPts val="0"/>
        </a:spcBef>
        <a:buFontTx/>
        <a:buNone/>
        <a:defRPr sz="1000" kern="1200">
          <a:solidFill>
            <a:schemeClr val="tx1"/>
          </a:solidFill>
          <a:latin typeface="+mn-lt"/>
          <a:ea typeface="+mn-ea"/>
          <a:cs typeface="+mn-cs"/>
        </a:defRPr>
      </a:lvl1pPr>
      <a:lvl2pPr marL="360000" indent="-180000" algn="l" defTabSz="457200" rtl="0" eaLnBrk="1" latinLnBrk="0" hangingPunct="1">
        <a:lnSpc>
          <a:spcPts val="1200"/>
        </a:lnSpc>
        <a:spcBef>
          <a:spcPts val="0"/>
        </a:spcBef>
        <a:spcAft>
          <a:spcPts val="0"/>
        </a:spcAft>
        <a:buClr>
          <a:schemeClr val="tx2"/>
        </a:buClr>
        <a:buFont typeface="Wingdings" charset="2"/>
        <a:buChar char="§"/>
        <a:defRPr sz="1000" b="0" i="0" kern="1200">
          <a:solidFill>
            <a:schemeClr val="tx1"/>
          </a:solidFill>
          <a:latin typeface="+mn-lt"/>
          <a:ea typeface="+mn-ea"/>
          <a:cs typeface="+mn-cs"/>
        </a:defRPr>
      </a:lvl2pPr>
      <a:lvl3pPr marL="540000" indent="-180000" algn="l" defTabSz="457200" rtl="0" eaLnBrk="1" latinLnBrk="0" hangingPunct="1">
        <a:lnSpc>
          <a:spcPts val="1200"/>
        </a:lnSpc>
        <a:spcBef>
          <a:spcPts val="0"/>
        </a:spcBef>
        <a:spcAft>
          <a:spcPts val="0"/>
        </a:spcAft>
        <a:buFont typeface="Lucida Grande"/>
        <a:buChar char="-"/>
        <a:defRPr sz="1000" kern="1200">
          <a:solidFill>
            <a:schemeClr val="tx1"/>
          </a:solidFill>
          <a:latin typeface="+mn-lt"/>
          <a:ea typeface="+mn-ea"/>
          <a:cs typeface="+mn-cs"/>
        </a:defRPr>
      </a:lvl3pPr>
      <a:lvl4pPr marL="734400" indent="-180000" algn="l" defTabSz="457200" rtl="0" eaLnBrk="1" latinLnBrk="0" hangingPunct="1">
        <a:lnSpc>
          <a:spcPts val="1200"/>
        </a:lnSpc>
        <a:spcBef>
          <a:spcPts val="0"/>
        </a:spcBef>
        <a:spcAft>
          <a:spcPts val="0"/>
        </a:spcAft>
        <a:buFont typeface="Arial"/>
        <a:buChar char="•"/>
        <a:defRPr sz="1000" kern="1200">
          <a:solidFill>
            <a:schemeClr val="tx1"/>
          </a:solidFill>
          <a:latin typeface="+mn-lt"/>
          <a:ea typeface="+mn-ea"/>
          <a:cs typeface="+mn-cs"/>
        </a:defRPr>
      </a:lvl4pPr>
      <a:lvl5pPr marL="910800" indent="-180000" algn="l" defTabSz="457200" rtl="0" eaLnBrk="1" latinLnBrk="0" hangingPunct="1">
        <a:lnSpc>
          <a:spcPts val="1200"/>
        </a:lnSpc>
        <a:spcBef>
          <a:spcPts val="0"/>
        </a:spcBef>
        <a:spcAft>
          <a:spcPts val="0"/>
        </a:spcAft>
        <a:buFont typeface="Wingdings" charset="2"/>
        <a:buChar char="Ø"/>
        <a:defRPr sz="1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it-IT"/>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7.xml"/><Relationship Id="rId1" Type="http://schemas.openxmlformats.org/officeDocument/2006/relationships/slideLayout" Target="../slideLayouts/slideLayout13.xml"/><Relationship Id="rId4" Type="http://schemas.openxmlformats.org/officeDocument/2006/relationships/image" Target="../media/image27.svg"/></Relationships>
</file>

<file path=ppt/slides/_rels/slide3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8.xml"/><Relationship Id="rId1" Type="http://schemas.openxmlformats.org/officeDocument/2006/relationships/slideLayout" Target="../slideLayouts/slideLayout13.xml"/><Relationship Id="rId4" Type="http://schemas.openxmlformats.org/officeDocument/2006/relationships/image" Target="../media/image29.svg"/></Relationships>
</file>

<file path=ppt/slides/_rels/slide3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9.xml"/><Relationship Id="rId1" Type="http://schemas.openxmlformats.org/officeDocument/2006/relationships/slideLayout" Target="../slideLayouts/slideLayout13.xml"/><Relationship Id="rId4" Type="http://schemas.openxmlformats.org/officeDocument/2006/relationships/image" Target="../media/image31.svg"/></Relationships>
</file>

<file path=ppt/slides/_rels/slide3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0.xml"/><Relationship Id="rId1" Type="http://schemas.openxmlformats.org/officeDocument/2006/relationships/slideLayout" Target="../slideLayouts/slideLayout13.xml"/><Relationship Id="rId4" Type="http://schemas.openxmlformats.org/officeDocument/2006/relationships/image" Target="../media/image33.svg"/></Relationships>
</file>

<file path=ppt/slides/_rels/slide3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1.xml"/><Relationship Id="rId1" Type="http://schemas.openxmlformats.org/officeDocument/2006/relationships/slideLayout" Target="../slideLayouts/slideLayout13.xml"/><Relationship Id="rId4" Type="http://schemas.openxmlformats.org/officeDocument/2006/relationships/image" Target="../media/image35.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6.xml"/><Relationship Id="rId1" Type="http://schemas.openxmlformats.org/officeDocument/2006/relationships/slideLayout" Target="../slideLayouts/slideLayout4.xml"/><Relationship Id="rId5" Type="http://schemas.openxmlformats.org/officeDocument/2006/relationships/image" Target="../media/image43.png"/><Relationship Id="rId4" Type="http://schemas.openxmlformats.org/officeDocument/2006/relationships/image" Target="../media/image42.png"/></Relationships>
</file>

<file path=ppt/slides/_rels/slide4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38.xml"/><Relationship Id="rId1" Type="http://schemas.openxmlformats.org/officeDocument/2006/relationships/slideLayout" Target="../slideLayouts/slideLayout4.xml"/><Relationship Id="rId5" Type="http://schemas.openxmlformats.org/officeDocument/2006/relationships/image" Target="../media/image47.png"/><Relationship Id="rId4" Type="http://schemas.openxmlformats.org/officeDocument/2006/relationships/image" Target="../media/image46.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45.xml"/><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lstStyle/>
          <a:p>
            <a:r>
              <a:rPr lang="it-IT"/>
              <a:t>Introduction of CICD</a:t>
            </a:r>
          </a:p>
        </p:txBody>
      </p:sp>
      <p:sp>
        <p:nvSpPr>
          <p:cNvPr id="3" name="Sottotitolo 2"/>
          <p:cNvSpPr>
            <a:spLocks noGrp="1"/>
          </p:cNvSpPr>
          <p:nvPr>
            <p:ph type="subTitle" idx="1"/>
          </p:nvPr>
        </p:nvSpPr>
        <p:spPr/>
        <p:txBody>
          <a:bodyPr/>
          <a:lstStyle/>
          <a:p>
            <a:endParaRPr lang="it-IT"/>
          </a:p>
        </p:txBody>
      </p:sp>
      <p:sp>
        <p:nvSpPr>
          <p:cNvPr id="4" name="Segnaposto data 3"/>
          <p:cNvSpPr>
            <a:spLocks noGrp="1"/>
          </p:cNvSpPr>
          <p:nvPr>
            <p:ph type="dt" sz="half" idx="10"/>
          </p:nvPr>
        </p:nvSpPr>
        <p:spPr/>
        <p:txBody>
          <a:bodyPr/>
          <a:lstStyle/>
          <a:p>
            <a:r>
              <a:rPr lang="en-US"/>
              <a:t>14 April 2020</a:t>
            </a:r>
            <a:endParaRPr lang="it-IT"/>
          </a:p>
        </p:txBody>
      </p:sp>
      <p:sp>
        <p:nvSpPr>
          <p:cNvPr id="12" name="Segnaposto testo 11"/>
          <p:cNvSpPr>
            <a:spLocks noGrp="1"/>
          </p:cNvSpPr>
          <p:nvPr>
            <p:ph type="body" sz="quarter" idx="11"/>
          </p:nvPr>
        </p:nvSpPr>
        <p:spPr/>
        <p:txBody>
          <a:bodyPr/>
          <a:lstStyle/>
          <a:p>
            <a:endParaRPr lang="en-US"/>
          </a:p>
        </p:txBody>
      </p:sp>
      <p:sp>
        <p:nvSpPr>
          <p:cNvPr id="13" name="Segnaposto testo 12"/>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23717773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86505B3-4EA6-45C8-8FBF-B9875A88B1F4}"/>
              </a:ext>
            </a:extLst>
          </p:cNvPr>
          <p:cNvSpPr>
            <a:spLocks noGrp="1"/>
          </p:cNvSpPr>
          <p:nvPr>
            <p:ph type="dt" sz="half" idx="10"/>
          </p:nvPr>
        </p:nvSpPr>
        <p:spPr/>
        <p:txBody>
          <a:bodyPr/>
          <a:lstStyle/>
          <a:p>
            <a:r>
              <a:rPr lang="en-US"/>
              <a:t>14 April 2020</a:t>
            </a:r>
            <a:endParaRPr lang="it-IT"/>
          </a:p>
        </p:txBody>
      </p:sp>
      <p:sp>
        <p:nvSpPr>
          <p:cNvPr id="3" name="Footer Placeholder 2">
            <a:extLst>
              <a:ext uri="{FF2B5EF4-FFF2-40B4-BE49-F238E27FC236}">
                <a16:creationId xmlns:a16="http://schemas.microsoft.com/office/drawing/2014/main" id="{B3497C54-5E93-4C70-A4A1-FBDBD02582F3}"/>
              </a:ext>
            </a:extLst>
          </p:cNvPr>
          <p:cNvSpPr>
            <a:spLocks noGrp="1"/>
          </p:cNvSpPr>
          <p:nvPr>
            <p:ph type="ftr" sz="quarter" idx="11"/>
          </p:nvPr>
        </p:nvSpPr>
        <p:spPr/>
        <p:txBody>
          <a:bodyPr/>
          <a:lstStyle/>
          <a:p>
            <a:r>
              <a:rPr lang="it-IT"/>
              <a:t>CICD</a:t>
            </a:r>
          </a:p>
        </p:txBody>
      </p:sp>
      <p:sp>
        <p:nvSpPr>
          <p:cNvPr id="4" name="Title 3">
            <a:extLst>
              <a:ext uri="{FF2B5EF4-FFF2-40B4-BE49-F238E27FC236}">
                <a16:creationId xmlns:a16="http://schemas.microsoft.com/office/drawing/2014/main" id="{448616FD-7C48-40AF-A611-928F6285D562}"/>
              </a:ext>
            </a:extLst>
          </p:cNvPr>
          <p:cNvSpPr>
            <a:spLocks noGrp="1"/>
          </p:cNvSpPr>
          <p:nvPr>
            <p:ph type="ctrTitle"/>
          </p:nvPr>
        </p:nvSpPr>
        <p:spPr/>
        <p:txBody>
          <a:bodyPr/>
          <a:lstStyle/>
          <a:p>
            <a:endParaRPr lang="en-US"/>
          </a:p>
        </p:txBody>
      </p:sp>
      <p:sp>
        <p:nvSpPr>
          <p:cNvPr id="5" name="Subtitle 4">
            <a:extLst>
              <a:ext uri="{FF2B5EF4-FFF2-40B4-BE49-F238E27FC236}">
                <a16:creationId xmlns:a16="http://schemas.microsoft.com/office/drawing/2014/main" id="{67F67D54-57D1-4450-983C-6A2EABB7FCA8}"/>
              </a:ext>
            </a:extLst>
          </p:cNvPr>
          <p:cNvSpPr>
            <a:spLocks noGrp="1"/>
          </p:cNvSpPr>
          <p:nvPr>
            <p:ph type="subTitle" idx="1"/>
          </p:nvPr>
        </p:nvSpPr>
        <p:spPr/>
        <p:txBody>
          <a:bodyPr/>
          <a:lstStyle/>
          <a:p>
            <a:endParaRPr lang="en-US"/>
          </a:p>
        </p:txBody>
      </p:sp>
      <p:sp>
        <p:nvSpPr>
          <p:cNvPr id="6" name="Text Placeholder 5">
            <a:extLst>
              <a:ext uri="{FF2B5EF4-FFF2-40B4-BE49-F238E27FC236}">
                <a16:creationId xmlns:a16="http://schemas.microsoft.com/office/drawing/2014/main" id="{80412C0B-110D-4C99-976C-7D603B420DB0}"/>
              </a:ext>
            </a:extLst>
          </p:cNvPr>
          <p:cNvSpPr>
            <a:spLocks noGrp="1"/>
          </p:cNvSpPr>
          <p:nvPr>
            <p:ph type="body" sz="quarter" idx="13"/>
          </p:nvPr>
        </p:nvSpPr>
        <p:spPr/>
        <p:txBody>
          <a:bodyPr/>
          <a:lstStyle/>
          <a:p>
            <a:r>
              <a:rPr lang="en-US" sz="3600"/>
              <a:t>Source Code Management and </a:t>
            </a:r>
            <a:r>
              <a:rPr lang="en-US" sz="3600" err="1"/>
              <a:t>GitFlow</a:t>
            </a:r>
            <a:endParaRPr lang="en-US" sz="3600"/>
          </a:p>
          <a:p>
            <a:endParaRPr lang="en-US"/>
          </a:p>
        </p:txBody>
      </p:sp>
    </p:spTree>
    <p:extLst>
      <p:ext uri="{BB962C8B-B14F-4D97-AF65-F5344CB8AC3E}">
        <p14:creationId xmlns:p14="http://schemas.microsoft.com/office/powerpoint/2010/main" val="15948324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BFC92F2-A1A8-4B80-B6CF-D43E8D2338D8}"/>
              </a:ext>
            </a:extLst>
          </p:cNvPr>
          <p:cNvSpPr>
            <a:spLocks noGrp="1"/>
          </p:cNvSpPr>
          <p:nvPr>
            <p:ph type="dt" sz="half" idx="10"/>
          </p:nvPr>
        </p:nvSpPr>
        <p:spPr/>
        <p:txBody>
          <a:bodyPr/>
          <a:lstStyle/>
          <a:p>
            <a:r>
              <a:rPr lang="en-US"/>
              <a:t>14 April 2020</a:t>
            </a:r>
            <a:endParaRPr lang="it-IT"/>
          </a:p>
        </p:txBody>
      </p:sp>
      <p:sp>
        <p:nvSpPr>
          <p:cNvPr id="3" name="Text Placeholder 2">
            <a:extLst>
              <a:ext uri="{FF2B5EF4-FFF2-40B4-BE49-F238E27FC236}">
                <a16:creationId xmlns:a16="http://schemas.microsoft.com/office/drawing/2014/main" id="{137AE182-558C-4035-BBD5-1F07AE3B4FDD}"/>
              </a:ext>
            </a:extLst>
          </p:cNvPr>
          <p:cNvSpPr>
            <a:spLocks noGrp="1"/>
          </p:cNvSpPr>
          <p:nvPr>
            <p:ph type="body" sz="quarter" idx="14"/>
          </p:nvPr>
        </p:nvSpPr>
        <p:spPr>
          <a:xfrm>
            <a:off x="347664" y="1262063"/>
            <a:ext cx="2978571" cy="3283744"/>
          </a:xfrm>
        </p:spPr>
        <p:txBody>
          <a:bodyPr/>
          <a:lstStyle/>
          <a:p>
            <a:pPr marL="457200" indent="-457200">
              <a:buFont typeface="+mj-lt"/>
              <a:buAutoNum type="arabicPeriod"/>
            </a:pPr>
            <a:r>
              <a:rPr lang="en-US" b="0">
                <a:solidFill>
                  <a:schemeClr val="tx2"/>
                </a:solidFill>
              </a:rPr>
              <a:t>Master</a:t>
            </a:r>
            <a:r>
              <a:rPr lang="en-US" b="0"/>
              <a:t> - Production </a:t>
            </a:r>
          </a:p>
          <a:p>
            <a:pPr marL="457200" indent="-457200">
              <a:buFont typeface="+mj-lt"/>
              <a:buAutoNum type="arabicPeriod"/>
            </a:pPr>
            <a:r>
              <a:rPr lang="en-US" b="0">
                <a:solidFill>
                  <a:schemeClr val="tx2"/>
                </a:solidFill>
              </a:rPr>
              <a:t>Hotfix</a:t>
            </a:r>
            <a:r>
              <a:rPr lang="en-US" b="0"/>
              <a:t> - Fire Flight</a:t>
            </a:r>
          </a:p>
          <a:p>
            <a:pPr marL="457200" indent="-457200">
              <a:buFont typeface="+mj-lt"/>
              <a:buAutoNum type="arabicPeriod"/>
            </a:pPr>
            <a:r>
              <a:rPr lang="en-US" b="0">
                <a:solidFill>
                  <a:schemeClr val="tx2"/>
                </a:solidFill>
              </a:rPr>
              <a:t>Release</a:t>
            </a:r>
            <a:r>
              <a:rPr lang="en-US" b="0"/>
              <a:t> - Staging/Simulation</a:t>
            </a:r>
          </a:p>
          <a:p>
            <a:pPr marL="457200" indent="-457200">
              <a:buFont typeface="+mj-lt"/>
              <a:buAutoNum type="arabicPeriod"/>
            </a:pPr>
            <a:r>
              <a:rPr lang="en-US" b="0">
                <a:solidFill>
                  <a:schemeClr val="tx2"/>
                </a:solidFill>
              </a:rPr>
              <a:t>Develop</a:t>
            </a:r>
            <a:r>
              <a:rPr lang="en-US" b="0"/>
              <a:t> - Development Main Branch</a:t>
            </a:r>
          </a:p>
          <a:p>
            <a:pPr marL="457200" indent="-457200">
              <a:buFont typeface="+mj-lt"/>
              <a:buAutoNum type="arabicPeriod"/>
            </a:pPr>
            <a:r>
              <a:rPr lang="en-US" b="0">
                <a:solidFill>
                  <a:schemeClr val="tx2"/>
                </a:solidFill>
              </a:rPr>
              <a:t>Feature</a:t>
            </a:r>
            <a:r>
              <a:rPr lang="en-US" b="0"/>
              <a:t> - Story, Function..</a:t>
            </a:r>
          </a:p>
          <a:p>
            <a:pPr marL="457200" indent="-457200">
              <a:buFont typeface="+mj-lt"/>
              <a:buAutoNum type="arabicPeriod"/>
            </a:pPr>
            <a:r>
              <a:rPr lang="en-US" b="0">
                <a:solidFill>
                  <a:schemeClr val="tx2"/>
                </a:solidFill>
              </a:rPr>
              <a:t>Testing Snapshot </a:t>
            </a:r>
            <a:r>
              <a:rPr lang="en-US" b="0"/>
              <a:t>– UAT</a:t>
            </a:r>
          </a:p>
          <a:p>
            <a:pPr marL="457200" indent="-457200">
              <a:buFont typeface="+mj-lt"/>
              <a:buAutoNum type="arabicPeriod"/>
            </a:pPr>
            <a:endParaRPr lang="en-US" b="0"/>
          </a:p>
        </p:txBody>
      </p:sp>
      <p:sp>
        <p:nvSpPr>
          <p:cNvPr id="4" name="Text Placeholder 3">
            <a:extLst>
              <a:ext uri="{FF2B5EF4-FFF2-40B4-BE49-F238E27FC236}">
                <a16:creationId xmlns:a16="http://schemas.microsoft.com/office/drawing/2014/main" id="{DE76E7F7-7F21-405F-B53E-7681D6842E35}"/>
              </a:ext>
            </a:extLst>
          </p:cNvPr>
          <p:cNvSpPr>
            <a:spLocks noGrp="1"/>
          </p:cNvSpPr>
          <p:nvPr>
            <p:ph type="body" sz="quarter" idx="13"/>
          </p:nvPr>
        </p:nvSpPr>
        <p:spPr/>
        <p:txBody>
          <a:bodyPr>
            <a:normAutofit fontScale="77500" lnSpcReduction="20000"/>
          </a:bodyPr>
          <a:lstStyle/>
          <a:p>
            <a:endParaRPr lang="en-US"/>
          </a:p>
        </p:txBody>
      </p:sp>
      <p:sp>
        <p:nvSpPr>
          <p:cNvPr id="5" name="Subtitle 4">
            <a:extLst>
              <a:ext uri="{FF2B5EF4-FFF2-40B4-BE49-F238E27FC236}">
                <a16:creationId xmlns:a16="http://schemas.microsoft.com/office/drawing/2014/main" id="{7D63604A-B0F4-49C9-AD9D-118C8B72AF15}"/>
              </a:ext>
            </a:extLst>
          </p:cNvPr>
          <p:cNvSpPr>
            <a:spLocks noGrp="1"/>
          </p:cNvSpPr>
          <p:nvPr>
            <p:ph type="subTitle" idx="1"/>
          </p:nvPr>
        </p:nvSpPr>
        <p:spPr/>
        <p:txBody>
          <a:bodyPr/>
          <a:lstStyle/>
          <a:p>
            <a:endParaRPr lang="en-US"/>
          </a:p>
        </p:txBody>
      </p:sp>
      <p:sp>
        <p:nvSpPr>
          <p:cNvPr id="6" name="Title 5">
            <a:extLst>
              <a:ext uri="{FF2B5EF4-FFF2-40B4-BE49-F238E27FC236}">
                <a16:creationId xmlns:a16="http://schemas.microsoft.com/office/drawing/2014/main" id="{FB8CF760-A1BB-49CF-92FE-B5000891A193}"/>
              </a:ext>
            </a:extLst>
          </p:cNvPr>
          <p:cNvSpPr>
            <a:spLocks noGrp="1"/>
          </p:cNvSpPr>
          <p:nvPr>
            <p:ph type="ctrTitle"/>
          </p:nvPr>
        </p:nvSpPr>
        <p:spPr/>
        <p:txBody>
          <a:bodyPr/>
          <a:lstStyle/>
          <a:p>
            <a:r>
              <a:rPr lang="en-US"/>
              <a:t>What is </a:t>
            </a:r>
            <a:r>
              <a:rPr lang="en-US" err="1"/>
              <a:t>GitFlow</a:t>
            </a:r>
            <a:r>
              <a:rPr lang="en-US"/>
              <a:t>?</a:t>
            </a:r>
          </a:p>
        </p:txBody>
      </p:sp>
      <p:pic>
        <p:nvPicPr>
          <p:cNvPr id="7" name="Picture 3">
            <a:extLst>
              <a:ext uri="{FF2B5EF4-FFF2-40B4-BE49-F238E27FC236}">
                <a16:creationId xmlns:a16="http://schemas.microsoft.com/office/drawing/2014/main" id="{50BD31E2-0947-4018-B16D-C1BDA2178F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16754" y="1432242"/>
            <a:ext cx="5861968" cy="2868535"/>
          </a:xfrm>
          <a:prstGeom prst="rect">
            <a:avLst/>
          </a:prstGeom>
          <a:ln/>
        </p:spPr>
        <p:style>
          <a:lnRef idx="2">
            <a:schemeClr val="accent6"/>
          </a:lnRef>
          <a:fillRef idx="1">
            <a:schemeClr val="lt1"/>
          </a:fillRef>
          <a:effectRef idx="0">
            <a:schemeClr val="accent6"/>
          </a:effectRef>
          <a:fontRef idx="minor">
            <a:schemeClr val="dk1"/>
          </a:fontRef>
        </p:style>
      </p:pic>
      <p:sp>
        <p:nvSpPr>
          <p:cNvPr id="8" name="Footer Placeholder 7">
            <a:extLst>
              <a:ext uri="{FF2B5EF4-FFF2-40B4-BE49-F238E27FC236}">
                <a16:creationId xmlns:a16="http://schemas.microsoft.com/office/drawing/2014/main" id="{5F044B21-ED5E-440F-9652-A9078A27C083}"/>
              </a:ext>
            </a:extLst>
          </p:cNvPr>
          <p:cNvSpPr>
            <a:spLocks noGrp="1"/>
          </p:cNvSpPr>
          <p:nvPr>
            <p:ph type="ftr" sz="quarter" idx="11"/>
          </p:nvPr>
        </p:nvSpPr>
        <p:spPr/>
        <p:txBody>
          <a:bodyPr/>
          <a:lstStyle/>
          <a:p>
            <a:r>
              <a:rPr lang="it-IT"/>
              <a:t>CICD</a:t>
            </a:r>
          </a:p>
        </p:txBody>
      </p:sp>
    </p:spTree>
    <p:extLst>
      <p:ext uri="{BB962C8B-B14F-4D97-AF65-F5344CB8AC3E}">
        <p14:creationId xmlns:p14="http://schemas.microsoft.com/office/powerpoint/2010/main" val="27035093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BFC92F2-A1A8-4B80-B6CF-D43E8D2338D8}"/>
              </a:ext>
            </a:extLst>
          </p:cNvPr>
          <p:cNvSpPr>
            <a:spLocks noGrp="1"/>
          </p:cNvSpPr>
          <p:nvPr>
            <p:ph type="dt" sz="half" idx="10"/>
          </p:nvPr>
        </p:nvSpPr>
        <p:spPr/>
        <p:txBody>
          <a:bodyPr/>
          <a:lstStyle/>
          <a:p>
            <a:r>
              <a:rPr lang="en-US"/>
              <a:t>14 April 2020</a:t>
            </a:r>
            <a:endParaRPr lang="it-IT"/>
          </a:p>
        </p:txBody>
      </p:sp>
      <p:sp>
        <p:nvSpPr>
          <p:cNvPr id="3" name="Text Placeholder 2">
            <a:extLst>
              <a:ext uri="{FF2B5EF4-FFF2-40B4-BE49-F238E27FC236}">
                <a16:creationId xmlns:a16="http://schemas.microsoft.com/office/drawing/2014/main" id="{137AE182-558C-4035-BBD5-1F07AE3B4FDD}"/>
              </a:ext>
            </a:extLst>
          </p:cNvPr>
          <p:cNvSpPr>
            <a:spLocks noGrp="1"/>
          </p:cNvSpPr>
          <p:nvPr>
            <p:ph type="body" sz="quarter" idx="14"/>
          </p:nvPr>
        </p:nvSpPr>
        <p:spPr>
          <a:xfrm>
            <a:off x="347664" y="1262063"/>
            <a:ext cx="7911031" cy="1111221"/>
          </a:xfrm>
        </p:spPr>
        <p:txBody>
          <a:bodyPr/>
          <a:lstStyle/>
          <a:p>
            <a:pPr>
              <a:buNone/>
            </a:pPr>
            <a:r>
              <a:rPr lang="en-US" b="0" dirty="0"/>
              <a:t>The master branch stores the official release history, and the develop branch serves as an integration branch for features. It’s so convenient to tag all commits in the master branch with a version number</a:t>
            </a:r>
          </a:p>
        </p:txBody>
      </p:sp>
      <p:sp>
        <p:nvSpPr>
          <p:cNvPr id="4" name="Text Placeholder 3">
            <a:extLst>
              <a:ext uri="{FF2B5EF4-FFF2-40B4-BE49-F238E27FC236}">
                <a16:creationId xmlns:a16="http://schemas.microsoft.com/office/drawing/2014/main" id="{DE76E7F7-7F21-405F-B53E-7681D6842E35}"/>
              </a:ext>
            </a:extLst>
          </p:cNvPr>
          <p:cNvSpPr>
            <a:spLocks noGrp="1"/>
          </p:cNvSpPr>
          <p:nvPr>
            <p:ph type="body" sz="quarter" idx="13"/>
          </p:nvPr>
        </p:nvSpPr>
        <p:spPr/>
        <p:txBody>
          <a:bodyPr>
            <a:normAutofit fontScale="77500" lnSpcReduction="20000"/>
          </a:bodyPr>
          <a:lstStyle/>
          <a:p>
            <a:endParaRPr lang="en-US"/>
          </a:p>
        </p:txBody>
      </p:sp>
      <p:sp>
        <p:nvSpPr>
          <p:cNvPr id="5" name="Subtitle 4">
            <a:extLst>
              <a:ext uri="{FF2B5EF4-FFF2-40B4-BE49-F238E27FC236}">
                <a16:creationId xmlns:a16="http://schemas.microsoft.com/office/drawing/2014/main" id="{7D63604A-B0F4-49C9-AD9D-118C8B72AF15}"/>
              </a:ext>
            </a:extLst>
          </p:cNvPr>
          <p:cNvSpPr>
            <a:spLocks noGrp="1"/>
          </p:cNvSpPr>
          <p:nvPr>
            <p:ph type="subTitle" idx="1"/>
          </p:nvPr>
        </p:nvSpPr>
        <p:spPr/>
        <p:txBody>
          <a:bodyPr/>
          <a:lstStyle/>
          <a:p>
            <a:r>
              <a:rPr lang="en-US" dirty="0"/>
              <a:t>Develop and Master Branches</a:t>
            </a:r>
          </a:p>
        </p:txBody>
      </p:sp>
      <p:sp>
        <p:nvSpPr>
          <p:cNvPr id="6" name="Title 5">
            <a:extLst>
              <a:ext uri="{FF2B5EF4-FFF2-40B4-BE49-F238E27FC236}">
                <a16:creationId xmlns:a16="http://schemas.microsoft.com/office/drawing/2014/main" id="{FB8CF760-A1BB-49CF-92FE-B5000891A193}"/>
              </a:ext>
            </a:extLst>
          </p:cNvPr>
          <p:cNvSpPr>
            <a:spLocks noGrp="1"/>
          </p:cNvSpPr>
          <p:nvPr>
            <p:ph type="ctrTitle"/>
          </p:nvPr>
        </p:nvSpPr>
        <p:spPr/>
        <p:txBody>
          <a:bodyPr/>
          <a:lstStyle/>
          <a:p>
            <a:r>
              <a:rPr lang="en-US"/>
              <a:t>What is </a:t>
            </a:r>
            <a:r>
              <a:rPr lang="en-US" err="1"/>
              <a:t>GitFlow</a:t>
            </a:r>
            <a:r>
              <a:rPr lang="en-US"/>
              <a:t>?</a:t>
            </a:r>
          </a:p>
        </p:txBody>
      </p:sp>
      <p:sp>
        <p:nvSpPr>
          <p:cNvPr id="8" name="Footer Placeholder 7">
            <a:extLst>
              <a:ext uri="{FF2B5EF4-FFF2-40B4-BE49-F238E27FC236}">
                <a16:creationId xmlns:a16="http://schemas.microsoft.com/office/drawing/2014/main" id="{5F044B21-ED5E-440F-9652-A9078A27C083}"/>
              </a:ext>
            </a:extLst>
          </p:cNvPr>
          <p:cNvSpPr>
            <a:spLocks noGrp="1"/>
          </p:cNvSpPr>
          <p:nvPr>
            <p:ph type="ftr" sz="quarter" idx="11"/>
          </p:nvPr>
        </p:nvSpPr>
        <p:spPr/>
        <p:txBody>
          <a:bodyPr/>
          <a:lstStyle/>
          <a:p>
            <a:r>
              <a:rPr lang="it-IT"/>
              <a:t>CICD</a:t>
            </a:r>
          </a:p>
        </p:txBody>
      </p:sp>
      <p:pic>
        <p:nvPicPr>
          <p:cNvPr id="12" name="Picture 11">
            <a:extLst>
              <a:ext uri="{FF2B5EF4-FFF2-40B4-BE49-F238E27FC236}">
                <a16:creationId xmlns:a16="http://schemas.microsoft.com/office/drawing/2014/main" id="{310B625A-5C69-4C03-8597-91CB7E051BA6}"/>
              </a:ext>
            </a:extLst>
          </p:cNvPr>
          <p:cNvPicPr>
            <a:picLocks noChangeAspect="1"/>
          </p:cNvPicPr>
          <p:nvPr/>
        </p:nvPicPr>
        <p:blipFill>
          <a:blip r:embed="rId3"/>
          <a:stretch>
            <a:fillRect/>
          </a:stretch>
        </p:blipFill>
        <p:spPr>
          <a:xfrm>
            <a:off x="431468" y="2494680"/>
            <a:ext cx="6073666" cy="1806097"/>
          </a:xfrm>
          <a:prstGeom prst="rect">
            <a:avLst/>
          </a:prstGeom>
        </p:spPr>
      </p:pic>
    </p:spTree>
    <p:extLst>
      <p:ext uri="{BB962C8B-B14F-4D97-AF65-F5344CB8AC3E}">
        <p14:creationId xmlns:p14="http://schemas.microsoft.com/office/powerpoint/2010/main" val="12704997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BFC92F2-A1A8-4B80-B6CF-D43E8D2338D8}"/>
              </a:ext>
            </a:extLst>
          </p:cNvPr>
          <p:cNvSpPr>
            <a:spLocks noGrp="1"/>
          </p:cNvSpPr>
          <p:nvPr>
            <p:ph type="dt" sz="half" idx="10"/>
          </p:nvPr>
        </p:nvSpPr>
        <p:spPr/>
        <p:txBody>
          <a:bodyPr/>
          <a:lstStyle/>
          <a:p>
            <a:r>
              <a:rPr lang="en-US"/>
              <a:t>14 April 2020</a:t>
            </a:r>
            <a:endParaRPr lang="it-IT"/>
          </a:p>
        </p:txBody>
      </p:sp>
      <p:sp>
        <p:nvSpPr>
          <p:cNvPr id="3" name="Text Placeholder 2">
            <a:extLst>
              <a:ext uri="{FF2B5EF4-FFF2-40B4-BE49-F238E27FC236}">
                <a16:creationId xmlns:a16="http://schemas.microsoft.com/office/drawing/2014/main" id="{137AE182-558C-4035-BBD5-1F07AE3B4FDD}"/>
              </a:ext>
            </a:extLst>
          </p:cNvPr>
          <p:cNvSpPr>
            <a:spLocks noGrp="1"/>
          </p:cNvSpPr>
          <p:nvPr>
            <p:ph type="body" sz="quarter" idx="14"/>
          </p:nvPr>
        </p:nvSpPr>
        <p:spPr>
          <a:xfrm>
            <a:off x="347665" y="1262063"/>
            <a:ext cx="3929234" cy="3073024"/>
          </a:xfrm>
        </p:spPr>
        <p:txBody>
          <a:bodyPr/>
          <a:lstStyle/>
          <a:p>
            <a:pPr>
              <a:buNone/>
            </a:pPr>
            <a:r>
              <a:rPr lang="en-US" b="0" dirty="0"/>
              <a:t>Each new feature should reside in its own branch, which can be pushed to the central repository for backup /collaboration. Feature branches use develop as their parent branch. We a feature is complete, it get </a:t>
            </a:r>
            <a:r>
              <a:rPr lang="en-US" dirty="0"/>
              <a:t>merged back into develop</a:t>
            </a:r>
            <a:r>
              <a:rPr lang="en-US" b="0" dirty="0"/>
              <a:t>. Feature should never interact directly with master</a:t>
            </a:r>
            <a:endParaRPr lang="en-US" dirty="0"/>
          </a:p>
        </p:txBody>
      </p:sp>
      <p:sp>
        <p:nvSpPr>
          <p:cNvPr id="4" name="Text Placeholder 3">
            <a:extLst>
              <a:ext uri="{FF2B5EF4-FFF2-40B4-BE49-F238E27FC236}">
                <a16:creationId xmlns:a16="http://schemas.microsoft.com/office/drawing/2014/main" id="{DE76E7F7-7F21-405F-B53E-7681D6842E35}"/>
              </a:ext>
            </a:extLst>
          </p:cNvPr>
          <p:cNvSpPr>
            <a:spLocks noGrp="1"/>
          </p:cNvSpPr>
          <p:nvPr>
            <p:ph type="body" sz="quarter" idx="13"/>
          </p:nvPr>
        </p:nvSpPr>
        <p:spPr/>
        <p:txBody>
          <a:bodyPr>
            <a:normAutofit fontScale="77500" lnSpcReduction="20000"/>
          </a:bodyPr>
          <a:lstStyle/>
          <a:p>
            <a:endParaRPr lang="en-US"/>
          </a:p>
        </p:txBody>
      </p:sp>
      <p:sp>
        <p:nvSpPr>
          <p:cNvPr id="5" name="Subtitle 4">
            <a:extLst>
              <a:ext uri="{FF2B5EF4-FFF2-40B4-BE49-F238E27FC236}">
                <a16:creationId xmlns:a16="http://schemas.microsoft.com/office/drawing/2014/main" id="{7D63604A-B0F4-49C9-AD9D-118C8B72AF15}"/>
              </a:ext>
            </a:extLst>
          </p:cNvPr>
          <p:cNvSpPr>
            <a:spLocks noGrp="1"/>
          </p:cNvSpPr>
          <p:nvPr>
            <p:ph type="subTitle" idx="1"/>
          </p:nvPr>
        </p:nvSpPr>
        <p:spPr/>
        <p:txBody>
          <a:bodyPr/>
          <a:lstStyle/>
          <a:p>
            <a:r>
              <a:rPr lang="en-US" dirty="0"/>
              <a:t>Feature Branches</a:t>
            </a:r>
          </a:p>
        </p:txBody>
      </p:sp>
      <p:sp>
        <p:nvSpPr>
          <p:cNvPr id="6" name="Title 5">
            <a:extLst>
              <a:ext uri="{FF2B5EF4-FFF2-40B4-BE49-F238E27FC236}">
                <a16:creationId xmlns:a16="http://schemas.microsoft.com/office/drawing/2014/main" id="{FB8CF760-A1BB-49CF-92FE-B5000891A193}"/>
              </a:ext>
            </a:extLst>
          </p:cNvPr>
          <p:cNvSpPr>
            <a:spLocks noGrp="1"/>
          </p:cNvSpPr>
          <p:nvPr>
            <p:ph type="ctrTitle"/>
          </p:nvPr>
        </p:nvSpPr>
        <p:spPr/>
        <p:txBody>
          <a:bodyPr/>
          <a:lstStyle/>
          <a:p>
            <a:r>
              <a:rPr lang="en-US"/>
              <a:t>What is </a:t>
            </a:r>
            <a:r>
              <a:rPr lang="en-US" err="1"/>
              <a:t>GitFlow</a:t>
            </a:r>
            <a:r>
              <a:rPr lang="en-US"/>
              <a:t>?</a:t>
            </a:r>
          </a:p>
        </p:txBody>
      </p:sp>
      <p:sp>
        <p:nvSpPr>
          <p:cNvPr id="8" name="Footer Placeholder 7">
            <a:extLst>
              <a:ext uri="{FF2B5EF4-FFF2-40B4-BE49-F238E27FC236}">
                <a16:creationId xmlns:a16="http://schemas.microsoft.com/office/drawing/2014/main" id="{5F044B21-ED5E-440F-9652-A9078A27C083}"/>
              </a:ext>
            </a:extLst>
          </p:cNvPr>
          <p:cNvSpPr>
            <a:spLocks noGrp="1"/>
          </p:cNvSpPr>
          <p:nvPr>
            <p:ph type="ftr" sz="quarter" idx="11"/>
          </p:nvPr>
        </p:nvSpPr>
        <p:spPr/>
        <p:txBody>
          <a:bodyPr/>
          <a:lstStyle/>
          <a:p>
            <a:r>
              <a:rPr lang="it-IT"/>
              <a:t>CICD</a:t>
            </a:r>
          </a:p>
        </p:txBody>
      </p:sp>
      <p:pic>
        <p:nvPicPr>
          <p:cNvPr id="9" name="Picture 8">
            <a:extLst>
              <a:ext uri="{FF2B5EF4-FFF2-40B4-BE49-F238E27FC236}">
                <a16:creationId xmlns:a16="http://schemas.microsoft.com/office/drawing/2014/main" id="{6F8E2439-37DB-4C4F-832D-80B1F946B771}"/>
              </a:ext>
            </a:extLst>
          </p:cNvPr>
          <p:cNvPicPr>
            <a:picLocks noChangeAspect="1"/>
          </p:cNvPicPr>
          <p:nvPr/>
        </p:nvPicPr>
        <p:blipFill>
          <a:blip r:embed="rId3"/>
          <a:stretch>
            <a:fillRect/>
          </a:stretch>
        </p:blipFill>
        <p:spPr>
          <a:xfrm>
            <a:off x="4540643" y="1262063"/>
            <a:ext cx="4340981" cy="2545838"/>
          </a:xfrm>
          <a:prstGeom prst="rect">
            <a:avLst/>
          </a:prstGeom>
        </p:spPr>
      </p:pic>
    </p:spTree>
    <p:extLst>
      <p:ext uri="{BB962C8B-B14F-4D97-AF65-F5344CB8AC3E}">
        <p14:creationId xmlns:p14="http://schemas.microsoft.com/office/powerpoint/2010/main" val="35090573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BFC92F2-A1A8-4B80-B6CF-D43E8D2338D8}"/>
              </a:ext>
            </a:extLst>
          </p:cNvPr>
          <p:cNvSpPr>
            <a:spLocks noGrp="1"/>
          </p:cNvSpPr>
          <p:nvPr>
            <p:ph type="dt" sz="half" idx="10"/>
          </p:nvPr>
        </p:nvSpPr>
        <p:spPr/>
        <p:txBody>
          <a:bodyPr/>
          <a:lstStyle/>
          <a:p>
            <a:r>
              <a:rPr lang="en-US"/>
              <a:t>14 April 2020</a:t>
            </a:r>
            <a:endParaRPr lang="it-IT"/>
          </a:p>
        </p:txBody>
      </p:sp>
      <p:sp>
        <p:nvSpPr>
          <p:cNvPr id="3" name="Text Placeholder 2">
            <a:extLst>
              <a:ext uri="{FF2B5EF4-FFF2-40B4-BE49-F238E27FC236}">
                <a16:creationId xmlns:a16="http://schemas.microsoft.com/office/drawing/2014/main" id="{137AE182-558C-4035-BBD5-1F07AE3B4FDD}"/>
              </a:ext>
            </a:extLst>
          </p:cNvPr>
          <p:cNvSpPr>
            <a:spLocks noGrp="1"/>
          </p:cNvSpPr>
          <p:nvPr>
            <p:ph type="body" sz="quarter" idx="14"/>
          </p:nvPr>
        </p:nvSpPr>
        <p:spPr>
          <a:xfrm>
            <a:off x="267045" y="2217417"/>
            <a:ext cx="7241855" cy="396326"/>
          </a:xfrm>
        </p:spPr>
        <p:txBody>
          <a:bodyPr/>
          <a:lstStyle/>
          <a:p>
            <a:pPr>
              <a:buNone/>
            </a:pPr>
            <a:r>
              <a:rPr lang="en-US" dirty="0"/>
              <a:t>Creating a feature branch</a:t>
            </a:r>
          </a:p>
        </p:txBody>
      </p:sp>
      <p:sp>
        <p:nvSpPr>
          <p:cNvPr id="4" name="Text Placeholder 3">
            <a:extLst>
              <a:ext uri="{FF2B5EF4-FFF2-40B4-BE49-F238E27FC236}">
                <a16:creationId xmlns:a16="http://schemas.microsoft.com/office/drawing/2014/main" id="{DE76E7F7-7F21-405F-B53E-7681D6842E35}"/>
              </a:ext>
            </a:extLst>
          </p:cNvPr>
          <p:cNvSpPr>
            <a:spLocks noGrp="1"/>
          </p:cNvSpPr>
          <p:nvPr>
            <p:ph type="body" sz="quarter" idx="13"/>
          </p:nvPr>
        </p:nvSpPr>
        <p:spPr/>
        <p:txBody>
          <a:bodyPr>
            <a:normAutofit fontScale="77500" lnSpcReduction="20000"/>
          </a:bodyPr>
          <a:lstStyle/>
          <a:p>
            <a:endParaRPr lang="en-US"/>
          </a:p>
        </p:txBody>
      </p:sp>
      <p:sp>
        <p:nvSpPr>
          <p:cNvPr id="5" name="Subtitle 4">
            <a:extLst>
              <a:ext uri="{FF2B5EF4-FFF2-40B4-BE49-F238E27FC236}">
                <a16:creationId xmlns:a16="http://schemas.microsoft.com/office/drawing/2014/main" id="{7D63604A-B0F4-49C9-AD9D-118C8B72AF15}"/>
              </a:ext>
            </a:extLst>
          </p:cNvPr>
          <p:cNvSpPr>
            <a:spLocks noGrp="1"/>
          </p:cNvSpPr>
          <p:nvPr>
            <p:ph type="subTitle" idx="1"/>
          </p:nvPr>
        </p:nvSpPr>
        <p:spPr>
          <a:xfrm>
            <a:off x="347300" y="842723"/>
            <a:ext cx="8386686" cy="290338"/>
          </a:xfrm>
        </p:spPr>
        <p:txBody>
          <a:bodyPr/>
          <a:lstStyle/>
          <a:p>
            <a:r>
              <a:rPr lang="en-US" dirty="0"/>
              <a:t>Feature Branches</a:t>
            </a:r>
          </a:p>
        </p:txBody>
      </p:sp>
      <p:sp>
        <p:nvSpPr>
          <p:cNvPr id="6" name="Title 5">
            <a:extLst>
              <a:ext uri="{FF2B5EF4-FFF2-40B4-BE49-F238E27FC236}">
                <a16:creationId xmlns:a16="http://schemas.microsoft.com/office/drawing/2014/main" id="{FB8CF760-A1BB-49CF-92FE-B5000891A193}"/>
              </a:ext>
            </a:extLst>
          </p:cNvPr>
          <p:cNvSpPr>
            <a:spLocks noGrp="1"/>
          </p:cNvSpPr>
          <p:nvPr>
            <p:ph type="ctrTitle"/>
          </p:nvPr>
        </p:nvSpPr>
        <p:spPr/>
        <p:txBody>
          <a:bodyPr/>
          <a:lstStyle/>
          <a:p>
            <a:r>
              <a:rPr lang="en-US"/>
              <a:t>What is </a:t>
            </a:r>
            <a:r>
              <a:rPr lang="en-US" err="1"/>
              <a:t>GitFlow</a:t>
            </a:r>
            <a:r>
              <a:rPr lang="en-US"/>
              <a:t>?</a:t>
            </a:r>
          </a:p>
        </p:txBody>
      </p:sp>
      <p:sp>
        <p:nvSpPr>
          <p:cNvPr id="8" name="Footer Placeholder 7">
            <a:extLst>
              <a:ext uri="{FF2B5EF4-FFF2-40B4-BE49-F238E27FC236}">
                <a16:creationId xmlns:a16="http://schemas.microsoft.com/office/drawing/2014/main" id="{5F044B21-ED5E-440F-9652-A9078A27C083}"/>
              </a:ext>
            </a:extLst>
          </p:cNvPr>
          <p:cNvSpPr>
            <a:spLocks noGrp="1"/>
          </p:cNvSpPr>
          <p:nvPr>
            <p:ph type="ftr" sz="quarter" idx="11"/>
          </p:nvPr>
        </p:nvSpPr>
        <p:spPr/>
        <p:txBody>
          <a:bodyPr/>
          <a:lstStyle/>
          <a:p>
            <a:r>
              <a:rPr lang="it-IT"/>
              <a:t>CICD</a:t>
            </a:r>
          </a:p>
        </p:txBody>
      </p:sp>
      <p:sp>
        <p:nvSpPr>
          <p:cNvPr id="10" name="Text Placeholder 2">
            <a:extLst>
              <a:ext uri="{FF2B5EF4-FFF2-40B4-BE49-F238E27FC236}">
                <a16:creationId xmlns:a16="http://schemas.microsoft.com/office/drawing/2014/main" id="{C0B1E4A3-82FE-46F1-8446-92DF3D1A4D80}"/>
              </a:ext>
            </a:extLst>
          </p:cNvPr>
          <p:cNvSpPr txBox="1">
            <a:spLocks/>
          </p:cNvSpPr>
          <p:nvPr/>
        </p:nvSpPr>
        <p:spPr>
          <a:xfrm>
            <a:off x="237951" y="1232238"/>
            <a:ext cx="7241855" cy="396326"/>
          </a:xfrm>
          <a:prstGeom prst="rect">
            <a:avLst/>
          </a:prstGeom>
        </p:spPr>
        <p:txBody>
          <a:bodyPr vert="horz" wrap="square" lIns="0" tIns="0" rIns="0" bIns="0" rtlCol="0">
            <a:noAutofit/>
          </a:bodyPr>
          <a:lstStyle>
            <a:lvl1pPr marL="0" indent="0" algn="l" defTabSz="457200" rtl="0" eaLnBrk="1" latinLnBrk="0" hangingPunct="1">
              <a:lnSpc>
                <a:spcPct val="100000"/>
              </a:lnSpc>
              <a:spcBef>
                <a:spcPts val="0"/>
              </a:spcBef>
              <a:buClr>
                <a:schemeClr val="tx2"/>
              </a:buClr>
              <a:buFont typeface="Wingdings" charset="2"/>
              <a:buChar char="v"/>
              <a:defRPr sz="2000" b="1" i="0" kern="1200" baseline="0">
                <a:solidFill>
                  <a:schemeClr val="tx1"/>
                </a:solidFill>
                <a:latin typeface="+mn-lt"/>
                <a:ea typeface="+mn-ea"/>
                <a:cs typeface="+mn-cs"/>
              </a:defRPr>
            </a:lvl1pPr>
            <a:lvl2pPr marL="0" indent="-180000" algn="l" defTabSz="457200" rtl="0" eaLnBrk="1" latinLnBrk="0" hangingPunct="1">
              <a:lnSpc>
                <a:spcPct val="100000"/>
              </a:lnSpc>
              <a:spcBef>
                <a:spcPts val="0"/>
              </a:spcBef>
              <a:spcAft>
                <a:spcPts val="0"/>
              </a:spcAft>
              <a:buClr>
                <a:schemeClr val="tx1"/>
              </a:buClr>
              <a:buFont typeface="Lucida Grande"/>
              <a:buChar char="-"/>
              <a:defRPr sz="1000" b="0" i="0" kern="1200" baseline="0">
                <a:solidFill>
                  <a:schemeClr val="tx1"/>
                </a:solidFill>
                <a:latin typeface="+mn-lt"/>
                <a:ea typeface="+mn-ea"/>
                <a:cs typeface="+mn-cs"/>
              </a:defRPr>
            </a:lvl2pPr>
            <a:lvl3pPr marL="0" indent="-180000" algn="l" defTabSz="457200" rtl="0" eaLnBrk="1" latinLnBrk="0" hangingPunct="1">
              <a:lnSpc>
                <a:spcPct val="100000"/>
              </a:lnSpc>
              <a:spcBef>
                <a:spcPts val="0"/>
              </a:spcBef>
              <a:spcAft>
                <a:spcPts val="0"/>
              </a:spcAft>
              <a:buFont typeface="Arial"/>
              <a:buChar char="•"/>
              <a:defRPr sz="1000" kern="1200">
                <a:solidFill>
                  <a:schemeClr val="tx1"/>
                </a:solidFill>
                <a:latin typeface="+mn-lt"/>
                <a:ea typeface="+mn-ea"/>
                <a:cs typeface="+mn-cs"/>
              </a:defRPr>
            </a:lvl3pPr>
            <a:lvl4pPr marL="0" indent="-180000" algn="l" defTabSz="457200" rtl="0" eaLnBrk="1" latinLnBrk="0" hangingPunct="1">
              <a:lnSpc>
                <a:spcPct val="100000"/>
              </a:lnSpc>
              <a:spcBef>
                <a:spcPts val="0"/>
              </a:spcBef>
              <a:spcAft>
                <a:spcPts val="0"/>
              </a:spcAft>
              <a:buFont typeface="Arial"/>
              <a:buChar char="•"/>
              <a:defRPr sz="1000" kern="1200">
                <a:solidFill>
                  <a:schemeClr val="tx1"/>
                </a:solidFill>
                <a:latin typeface="+mn-lt"/>
                <a:ea typeface="+mn-ea"/>
                <a:cs typeface="+mn-cs"/>
              </a:defRPr>
            </a:lvl4pPr>
            <a:lvl5pPr marL="0" indent="-180000" algn="l" defTabSz="457200" rtl="0" eaLnBrk="1" latinLnBrk="0" hangingPunct="1">
              <a:lnSpc>
                <a:spcPct val="100000"/>
              </a:lnSpc>
              <a:spcBef>
                <a:spcPts val="0"/>
              </a:spcBef>
              <a:spcAft>
                <a:spcPts val="0"/>
              </a:spcAft>
              <a:buFont typeface="Arial"/>
              <a:buChar char="•"/>
              <a:defRPr sz="1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Font typeface="Wingdings" charset="2"/>
              <a:buNone/>
            </a:pPr>
            <a:r>
              <a:rPr lang="en-US" dirty="0"/>
              <a:t>Clone the repository to local</a:t>
            </a:r>
          </a:p>
        </p:txBody>
      </p:sp>
      <p:sp>
        <p:nvSpPr>
          <p:cNvPr id="11" name="TextBox 10">
            <a:extLst>
              <a:ext uri="{FF2B5EF4-FFF2-40B4-BE49-F238E27FC236}">
                <a16:creationId xmlns:a16="http://schemas.microsoft.com/office/drawing/2014/main" id="{C972F730-EA72-453B-A5A7-DBD712AA8627}"/>
              </a:ext>
            </a:extLst>
          </p:cNvPr>
          <p:cNvSpPr txBox="1"/>
          <p:nvPr/>
        </p:nvSpPr>
        <p:spPr>
          <a:xfrm>
            <a:off x="419793" y="1609188"/>
            <a:ext cx="6130636" cy="369332"/>
          </a:xfrm>
          <a:prstGeom prst="rect">
            <a:avLst/>
          </a:prstGeom>
          <a:noFill/>
        </p:spPr>
        <p:txBody>
          <a:bodyPr wrap="square" rtlCol="0">
            <a:spAutoFit/>
          </a:bodyPr>
          <a:lstStyle/>
          <a:p>
            <a:r>
              <a:rPr lang="en-US" dirty="0"/>
              <a:t>git clone &lt;repository </a:t>
            </a:r>
            <a:r>
              <a:rPr lang="en-US" dirty="0" err="1"/>
              <a:t>url</a:t>
            </a:r>
            <a:r>
              <a:rPr lang="en-US" dirty="0"/>
              <a:t>&gt;</a:t>
            </a:r>
          </a:p>
        </p:txBody>
      </p:sp>
      <p:sp>
        <p:nvSpPr>
          <p:cNvPr id="12" name="TextBox 11">
            <a:extLst>
              <a:ext uri="{FF2B5EF4-FFF2-40B4-BE49-F238E27FC236}">
                <a16:creationId xmlns:a16="http://schemas.microsoft.com/office/drawing/2014/main" id="{820E7704-0C7F-4099-960B-F690FA2EC1F1}"/>
              </a:ext>
            </a:extLst>
          </p:cNvPr>
          <p:cNvSpPr txBox="1"/>
          <p:nvPr/>
        </p:nvSpPr>
        <p:spPr>
          <a:xfrm>
            <a:off x="486295" y="2567373"/>
            <a:ext cx="7822276" cy="1200329"/>
          </a:xfrm>
          <a:prstGeom prst="rect">
            <a:avLst/>
          </a:prstGeom>
          <a:noFill/>
        </p:spPr>
        <p:txBody>
          <a:bodyPr wrap="square" rtlCol="0">
            <a:spAutoFit/>
          </a:bodyPr>
          <a:lstStyle/>
          <a:p>
            <a:r>
              <a:rPr lang="en-US" dirty="0"/>
              <a:t>git checkout develop</a:t>
            </a:r>
          </a:p>
          <a:p>
            <a:r>
              <a:rPr lang="en-US" dirty="0"/>
              <a:t>git checkout –b </a:t>
            </a:r>
            <a:r>
              <a:rPr lang="en-US" dirty="0" err="1"/>
              <a:t>feature_branch</a:t>
            </a:r>
            <a:endParaRPr lang="en-US" dirty="0"/>
          </a:p>
          <a:p>
            <a:endParaRPr lang="en-US" dirty="0"/>
          </a:p>
          <a:p>
            <a:r>
              <a:rPr lang="en-US" dirty="0"/>
              <a:t>Now, you can start your development under the new feature branch</a:t>
            </a:r>
          </a:p>
        </p:txBody>
      </p:sp>
    </p:spTree>
    <p:extLst>
      <p:ext uri="{BB962C8B-B14F-4D97-AF65-F5344CB8AC3E}">
        <p14:creationId xmlns:p14="http://schemas.microsoft.com/office/powerpoint/2010/main" val="41368519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BFC92F2-A1A8-4B80-B6CF-D43E8D2338D8}"/>
              </a:ext>
            </a:extLst>
          </p:cNvPr>
          <p:cNvSpPr>
            <a:spLocks noGrp="1"/>
          </p:cNvSpPr>
          <p:nvPr>
            <p:ph type="dt" sz="half" idx="10"/>
          </p:nvPr>
        </p:nvSpPr>
        <p:spPr/>
        <p:txBody>
          <a:bodyPr/>
          <a:lstStyle/>
          <a:p>
            <a:r>
              <a:rPr lang="en-US"/>
              <a:t>14 April 2020</a:t>
            </a:r>
            <a:endParaRPr lang="it-IT"/>
          </a:p>
        </p:txBody>
      </p:sp>
      <p:sp>
        <p:nvSpPr>
          <p:cNvPr id="4" name="Text Placeholder 3">
            <a:extLst>
              <a:ext uri="{FF2B5EF4-FFF2-40B4-BE49-F238E27FC236}">
                <a16:creationId xmlns:a16="http://schemas.microsoft.com/office/drawing/2014/main" id="{DE76E7F7-7F21-405F-B53E-7681D6842E35}"/>
              </a:ext>
            </a:extLst>
          </p:cNvPr>
          <p:cNvSpPr>
            <a:spLocks noGrp="1"/>
          </p:cNvSpPr>
          <p:nvPr>
            <p:ph type="body" sz="quarter" idx="13"/>
          </p:nvPr>
        </p:nvSpPr>
        <p:spPr/>
        <p:txBody>
          <a:bodyPr>
            <a:normAutofit fontScale="77500" lnSpcReduction="20000"/>
          </a:bodyPr>
          <a:lstStyle/>
          <a:p>
            <a:endParaRPr lang="en-US"/>
          </a:p>
        </p:txBody>
      </p:sp>
      <p:sp>
        <p:nvSpPr>
          <p:cNvPr id="5" name="Subtitle 4">
            <a:extLst>
              <a:ext uri="{FF2B5EF4-FFF2-40B4-BE49-F238E27FC236}">
                <a16:creationId xmlns:a16="http://schemas.microsoft.com/office/drawing/2014/main" id="{7D63604A-B0F4-49C9-AD9D-118C8B72AF15}"/>
              </a:ext>
            </a:extLst>
          </p:cNvPr>
          <p:cNvSpPr>
            <a:spLocks noGrp="1"/>
          </p:cNvSpPr>
          <p:nvPr>
            <p:ph type="subTitle" idx="1"/>
          </p:nvPr>
        </p:nvSpPr>
        <p:spPr>
          <a:xfrm>
            <a:off x="347300" y="842723"/>
            <a:ext cx="8386686" cy="290338"/>
          </a:xfrm>
        </p:spPr>
        <p:txBody>
          <a:bodyPr/>
          <a:lstStyle/>
          <a:p>
            <a:r>
              <a:rPr lang="en-US" dirty="0"/>
              <a:t>Daily work for a developer</a:t>
            </a:r>
          </a:p>
        </p:txBody>
      </p:sp>
      <p:sp>
        <p:nvSpPr>
          <p:cNvPr id="6" name="Title 5">
            <a:extLst>
              <a:ext uri="{FF2B5EF4-FFF2-40B4-BE49-F238E27FC236}">
                <a16:creationId xmlns:a16="http://schemas.microsoft.com/office/drawing/2014/main" id="{FB8CF760-A1BB-49CF-92FE-B5000891A193}"/>
              </a:ext>
            </a:extLst>
          </p:cNvPr>
          <p:cNvSpPr>
            <a:spLocks noGrp="1"/>
          </p:cNvSpPr>
          <p:nvPr>
            <p:ph type="ctrTitle"/>
          </p:nvPr>
        </p:nvSpPr>
        <p:spPr/>
        <p:txBody>
          <a:bodyPr/>
          <a:lstStyle/>
          <a:p>
            <a:r>
              <a:rPr lang="en-US"/>
              <a:t>What is </a:t>
            </a:r>
            <a:r>
              <a:rPr lang="en-US" err="1"/>
              <a:t>GitFlow</a:t>
            </a:r>
            <a:r>
              <a:rPr lang="en-US"/>
              <a:t>?</a:t>
            </a:r>
          </a:p>
        </p:txBody>
      </p:sp>
      <p:sp>
        <p:nvSpPr>
          <p:cNvPr id="8" name="Footer Placeholder 7">
            <a:extLst>
              <a:ext uri="{FF2B5EF4-FFF2-40B4-BE49-F238E27FC236}">
                <a16:creationId xmlns:a16="http://schemas.microsoft.com/office/drawing/2014/main" id="{5F044B21-ED5E-440F-9652-A9078A27C083}"/>
              </a:ext>
            </a:extLst>
          </p:cNvPr>
          <p:cNvSpPr>
            <a:spLocks noGrp="1"/>
          </p:cNvSpPr>
          <p:nvPr>
            <p:ph type="ftr" sz="quarter" idx="11"/>
          </p:nvPr>
        </p:nvSpPr>
        <p:spPr/>
        <p:txBody>
          <a:bodyPr/>
          <a:lstStyle/>
          <a:p>
            <a:r>
              <a:rPr lang="it-IT"/>
              <a:t>CICD</a:t>
            </a:r>
          </a:p>
        </p:txBody>
      </p:sp>
      <p:sp>
        <p:nvSpPr>
          <p:cNvPr id="10" name="Text Placeholder 2">
            <a:extLst>
              <a:ext uri="{FF2B5EF4-FFF2-40B4-BE49-F238E27FC236}">
                <a16:creationId xmlns:a16="http://schemas.microsoft.com/office/drawing/2014/main" id="{C0B1E4A3-82FE-46F1-8446-92DF3D1A4D80}"/>
              </a:ext>
            </a:extLst>
          </p:cNvPr>
          <p:cNvSpPr txBox="1">
            <a:spLocks/>
          </p:cNvSpPr>
          <p:nvPr/>
        </p:nvSpPr>
        <p:spPr>
          <a:xfrm>
            <a:off x="347300" y="1089270"/>
            <a:ext cx="5367700" cy="3272624"/>
          </a:xfrm>
          <a:prstGeom prst="rect">
            <a:avLst/>
          </a:prstGeom>
        </p:spPr>
        <p:txBody>
          <a:bodyPr vert="horz" wrap="square" lIns="0" tIns="0" rIns="0" bIns="0" rtlCol="0">
            <a:noAutofit/>
          </a:bodyPr>
          <a:lstStyle>
            <a:lvl1pPr marL="0" indent="0" algn="l" defTabSz="457200" rtl="0" eaLnBrk="1" latinLnBrk="0" hangingPunct="1">
              <a:lnSpc>
                <a:spcPct val="100000"/>
              </a:lnSpc>
              <a:spcBef>
                <a:spcPts val="0"/>
              </a:spcBef>
              <a:buClr>
                <a:schemeClr val="tx2"/>
              </a:buClr>
              <a:buFont typeface="Wingdings" charset="2"/>
              <a:buChar char="v"/>
              <a:defRPr sz="2000" b="1" i="0" kern="1200" baseline="0">
                <a:solidFill>
                  <a:schemeClr val="tx1"/>
                </a:solidFill>
                <a:latin typeface="+mn-lt"/>
                <a:ea typeface="+mn-ea"/>
                <a:cs typeface="+mn-cs"/>
              </a:defRPr>
            </a:lvl1pPr>
            <a:lvl2pPr marL="0" indent="-180000" algn="l" defTabSz="457200" rtl="0" eaLnBrk="1" latinLnBrk="0" hangingPunct="1">
              <a:lnSpc>
                <a:spcPct val="100000"/>
              </a:lnSpc>
              <a:spcBef>
                <a:spcPts val="0"/>
              </a:spcBef>
              <a:spcAft>
                <a:spcPts val="0"/>
              </a:spcAft>
              <a:buClr>
                <a:schemeClr val="tx1"/>
              </a:buClr>
              <a:buFont typeface="Lucida Grande"/>
              <a:buChar char="-"/>
              <a:defRPr sz="1000" b="0" i="0" kern="1200" baseline="0">
                <a:solidFill>
                  <a:schemeClr val="tx1"/>
                </a:solidFill>
                <a:latin typeface="+mn-lt"/>
                <a:ea typeface="+mn-ea"/>
                <a:cs typeface="+mn-cs"/>
              </a:defRPr>
            </a:lvl2pPr>
            <a:lvl3pPr marL="0" indent="-180000" algn="l" defTabSz="457200" rtl="0" eaLnBrk="1" latinLnBrk="0" hangingPunct="1">
              <a:lnSpc>
                <a:spcPct val="100000"/>
              </a:lnSpc>
              <a:spcBef>
                <a:spcPts val="0"/>
              </a:spcBef>
              <a:spcAft>
                <a:spcPts val="0"/>
              </a:spcAft>
              <a:buFont typeface="Arial"/>
              <a:buChar char="•"/>
              <a:defRPr sz="1000" kern="1200">
                <a:solidFill>
                  <a:schemeClr val="tx1"/>
                </a:solidFill>
                <a:latin typeface="+mn-lt"/>
                <a:ea typeface="+mn-ea"/>
                <a:cs typeface="+mn-cs"/>
              </a:defRPr>
            </a:lvl3pPr>
            <a:lvl4pPr marL="0" indent="-180000" algn="l" defTabSz="457200" rtl="0" eaLnBrk="1" latinLnBrk="0" hangingPunct="1">
              <a:lnSpc>
                <a:spcPct val="100000"/>
              </a:lnSpc>
              <a:spcBef>
                <a:spcPts val="0"/>
              </a:spcBef>
              <a:spcAft>
                <a:spcPts val="0"/>
              </a:spcAft>
              <a:buFont typeface="Arial"/>
              <a:buChar char="•"/>
              <a:defRPr sz="1000" kern="1200">
                <a:solidFill>
                  <a:schemeClr val="tx1"/>
                </a:solidFill>
                <a:latin typeface="+mn-lt"/>
                <a:ea typeface="+mn-ea"/>
                <a:cs typeface="+mn-cs"/>
              </a:defRPr>
            </a:lvl4pPr>
            <a:lvl5pPr marL="0" indent="-180000" algn="l" defTabSz="457200" rtl="0" eaLnBrk="1" latinLnBrk="0" hangingPunct="1">
              <a:lnSpc>
                <a:spcPct val="100000"/>
              </a:lnSpc>
              <a:spcBef>
                <a:spcPts val="0"/>
              </a:spcBef>
              <a:spcAft>
                <a:spcPts val="0"/>
              </a:spcAft>
              <a:buFont typeface="Arial"/>
              <a:buChar char="•"/>
              <a:defRPr sz="1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None/>
            </a:pPr>
            <a:r>
              <a:rPr lang="en-US" dirty="0"/>
              <a:t>Switch branch</a:t>
            </a:r>
          </a:p>
          <a:p>
            <a:pPr>
              <a:buNone/>
            </a:pPr>
            <a:r>
              <a:rPr lang="en-US" b="0" dirty="0"/>
              <a:t>Git checkout &lt;branch-name&gt;</a:t>
            </a:r>
          </a:p>
          <a:p>
            <a:pPr>
              <a:buNone/>
            </a:pPr>
            <a:endParaRPr lang="en-US" b="0" dirty="0"/>
          </a:p>
          <a:p>
            <a:pPr>
              <a:buNone/>
            </a:pPr>
            <a:r>
              <a:rPr lang="en-US" dirty="0"/>
              <a:t>Pull the code from central repository </a:t>
            </a:r>
          </a:p>
          <a:p>
            <a:pPr>
              <a:buNone/>
            </a:pPr>
            <a:r>
              <a:rPr lang="en-US" b="0" dirty="0"/>
              <a:t>Git pull</a:t>
            </a:r>
          </a:p>
          <a:p>
            <a:pPr>
              <a:buFont typeface="Wingdings" charset="2"/>
              <a:buNone/>
            </a:pPr>
            <a:endParaRPr lang="en-US" dirty="0"/>
          </a:p>
          <a:p>
            <a:pPr>
              <a:buNone/>
            </a:pPr>
            <a:r>
              <a:rPr lang="en-US" dirty="0"/>
              <a:t>Start development</a:t>
            </a:r>
            <a:endParaRPr lang="en-US" b="0" dirty="0"/>
          </a:p>
          <a:p>
            <a:pPr>
              <a:buNone/>
            </a:pPr>
            <a:endParaRPr lang="en-US" b="0" dirty="0"/>
          </a:p>
          <a:p>
            <a:pPr>
              <a:buFont typeface="Wingdings" charset="2"/>
              <a:buNone/>
            </a:pPr>
            <a:endParaRPr lang="en-US" dirty="0"/>
          </a:p>
          <a:p>
            <a:pPr>
              <a:buFont typeface="Wingdings" charset="2"/>
              <a:buNone/>
            </a:pPr>
            <a:endParaRPr lang="en-US" dirty="0"/>
          </a:p>
        </p:txBody>
      </p:sp>
    </p:spTree>
    <p:extLst>
      <p:ext uri="{BB962C8B-B14F-4D97-AF65-F5344CB8AC3E}">
        <p14:creationId xmlns:p14="http://schemas.microsoft.com/office/powerpoint/2010/main" val="7215565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BFC92F2-A1A8-4B80-B6CF-D43E8D2338D8}"/>
              </a:ext>
            </a:extLst>
          </p:cNvPr>
          <p:cNvSpPr>
            <a:spLocks noGrp="1"/>
          </p:cNvSpPr>
          <p:nvPr>
            <p:ph type="dt" sz="half" idx="10"/>
          </p:nvPr>
        </p:nvSpPr>
        <p:spPr/>
        <p:txBody>
          <a:bodyPr/>
          <a:lstStyle/>
          <a:p>
            <a:r>
              <a:rPr lang="en-US"/>
              <a:t>14 April 2020</a:t>
            </a:r>
            <a:endParaRPr lang="it-IT"/>
          </a:p>
        </p:txBody>
      </p:sp>
      <p:sp>
        <p:nvSpPr>
          <p:cNvPr id="4" name="Text Placeholder 3">
            <a:extLst>
              <a:ext uri="{FF2B5EF4-FFF2-40B4-BE49-F238E27FC236}">
                <a16:creationId xmlns:a16="http://schemas.microsoft.com/office/drawing/2014/main" id="{DE76E7F7-7F21-405F-B53E-7681D6842E35}"/>
              </a:ext>
            </a:extLst>
          </p:cNvPr>
          <p:cNvSpPr>
            <a:spLocks noGrp="1"/>
          </p:cNvSpPr>
          <p:nvPr>
            <p:ph type="body" sz="quarter" idx="13"/>
          </p:nvPr>
        </p:nvSpPr>
        <p:spPr/>
        <p:txBody>
          <a:bodyPr>
            <a:normAutofit fontScale="77500" lnSpcReduction="20000"/>
          </a:bodyPr>
          <a:lstStyle/>
          <a:p>
            <a:endParaRPr lang="en-US"/>
          </a:p>
        </p:txBody>
      </p:sp>
      <p:sp>
        <p:nvSpPr>
          <p:cNvPr id="5" name="Subtitle 4">
            <a:extLst>
              <a:ext uri="{FF2B5EF4-FFF2-40B4-BE49-F238E27FC236}">
                <a16:creationId xmlns:a16="http://schemas.microsoft.com/office/drawing/2014/main" id="{7D63604A-B0F4-49C9-AD9D-118C8B72AF15}"/>
              </a:ext>
            </a:extLst>
          </p:cNvPr>
          <p:cNvSpPr>
            <a:spLocks noGrp="1"/>
          </p:cNvSpPr>
          <p:nvPr>
            <p:ph type="subTitle" idx="1"/>
          </p:nvPr>
        </p:nvSpPr>
        <p:spPr>
          <a:xfrm>
            <a:off x="347300" y="842723"/>
            <a:ext cx="8386686" cy="290338"/>
          </a:xfrm>
        </p:spPr>
        <p:txBody>
          <a:bodyPr/>
          <a:lstStyle/>
          <a:p>
            <a:r>
              <a:rPr lang="en-US" dirty="0"/>
              <a:t>Daily work for a developer</a:t>
            </a:r>
          </a:p>
        </p:txBody>
      </p:sp>
      <p:sp>
        <p:nvSpPr>
          <p:cNvPr id="6" name="Title 5">
            <a:extLst>
              <a:ext uri="{FF2B5EF4-FFF2-40B4-BE49-F238E27FC236}">
                <a16:creationId xmlns:a16="http://schemas.microsoft.com/office/drawing/2014/main" id="{FB8CF760-A1BB-49CF-92FE-B5000891A193}"/>
              </a:ext>
            </a:extLst>
          </p:cNvPr>
          <p:cNvSpPr>
            <a:spLocks noGrp="1"/>
          </p:cNvSpPr>
          <p:nvPr>
            <p:ph type="ctrTitle"/>
          </p:nvPr>
        </p:nvSpPr>
        <p:spPr/>
        <p:txBody>
          <a:bodyPr/>
          <a:lstStyle/>
          <a:p>
            <a:r>
              <a:rPr lang="en-US"/>
              <a:t>What is </a:t>
            </a:r>
            <a:r>
              <a:rPr lang="en-US" err="1"/>
              <a:t>GitFlow</a:t>
            </a:r>
            <a:r>
              <a:rPr lang="en-US"/>
              <a:t>?</a:t>
            </a:r>
          </a:p>
        </p:txBody>
      </p:sp>
      <p:sp>
        <p:nvSpPr>
          <p:cNvPr id="8" name="Footer Placeholder 7">
            <a:extLst>
              <a:ext uri="{FF2B5EF4-FFF2-40B4-BE49-F238E27FC236}">
                <a16:creationId xmlns:a16="http://schemas.microsoft.com/office/drawing/2014/main" id="{5F044B21-ED5E-440F-9652-A9078A27C083}"/>
              </a:ext>
            </a:extLst>
          </p:cNvPr>
          <p:cNvSpPr>
            <a:spLocks noGrp="1"/>
          </p:cNvSpPr>
          <p:nvPr>
            <p:ph type="ftr" sz="quarter" idx="11"/>
          </p:nvPr>
        </p:nvSpPr>
        <p:spPr/>
        <p:txBody>
          <a:bodyPr/>
          <a:lstStyle/>
          <a:p>
            <a:r>
              <a:rPr lang="it-IT"/>
              <a:t>CICD</a:t>
            </a:r>
          </a:p>
        </p:txBody>
      </p:sp>
      <p:sp>
        <p:nvSpPr>
          <p:cNvPr id="10" name="Text Placeholder 2">
            <a:extLst>
              <a:ext uri="{FF2B5EF4-FFF2-40B4-BE49-F238E27FC236}">
                <a16:creationId xmlns:a16="http://schemas.microsoft.com/office/drawing/2014/main" id="{C0B1E4A3-82FE-46F1-8446-92DF3D1A4D80}"/>
              </a:ext>
            </a:extLst>
          </p:cNvPr>
          <p:cNvSpPr txBox="1">
            <a:spLocks/>
          </p:cNvSpPr>
          <p:nvPr/>
        </p:nvSpPr>
        <p:spPr>
          <a:xfrm>
            <a:off x="347300" y="1089270"/>
            <a:ext cx="5367700" cy="3272624"/>
          </a:xfrm>
          <a:prstGeom prst="rect">
            <a:avLst/>
          </a:prstGeom>
        </p:spPr>
        <p:txBody>
          <a:bodyPr vert="horz" wrap="square" lIns="0" tIns="0" rIns="0" bIns="0" rtlCol="0" anchor="t">
            <a:noAutofit/>
          </a:bodyPr>
          <a:lstStyle>
            <a:lvl1pPr marL="0" indent="0" algn="l" defTabSz="457200" rtl="0" eaLnBrk="1" latinLnBrk="0" hangingPunct="1">
              <a:lnSpc>
                <a:spcPct val="100000"/>
              </a:lnSpc>
              <a:spcBef>
                <a:spcPts val="0"/>
              </a:spcBef>
              <a:buClr>
                <a:schemeClr val="tx2"/>
              </a:buClr>
              <a:buFont typeface="Wingdings" charset="2"/>
              <a:buChar char="v"/>
              <a:defRPr sz="2000" b="1" i="0" kern="1200" baseline="0">
                <a:solidFill>
                  <a:schemeClr val="tx1"/>
                </a:solidFill>
                <a:latin typeface="+mn-lt"/>
                <a:ea typeface="+mn-ea"/>
                <a:cs typeface="+mn-cs"/>
              </a:defRPr>
            </a:lvl1pPr>
            <a:lvl2pPr marL="0" indent="-180000" algn="l" defTabSz="457200" rtl="0" eaLnBrk="1" latinLnBrk="0" hangingPunct="1">
              <a:lnSpc>
                <a:spcPct val="100000"/>
              </a:lnSpc>
              <a:spcBef>
                <a:spcPts val="0"/>
              </a:spcBef>
              <a:spcAft>
                <a:spcPts val="0"/>
              </a:spcAft>
              <a:buClr>
                <a:schemeClr val="tx1"/>
              </a:buClr>
              <a:buFont typeface="Lucida Grande"/>
              <a:buChar char="-"/>
              <a:defRPr sz="1000" b="0" i="0" kern="1200" baseline="0">
                <a:solidFill>
                  <a:schemeClr val="tx1"/>
                </a:solidFill>
                <a:latin typeface="+mn-lt"/>
                <a:ea typeface="+mn-ea"/>
                <a:cs typeface="+mn-cs"/>
              </a:defRPr>
            </a:lvl2pPr>
            <a:lvl3pPr marL="0" indent="-180000" algn="l" defTabSz="457200" rtl="0" eaLnBrk="1" latinLnBrk="0" hangingPunct="1">
              <a:lnSpc>
                <a:spcPct val="100000"/>
              </a:lnSpc>
              <a:spcBef>
                <a:spcPts val="0"/>
              </a:spcBef>
              <a:spcAft>
                <a:spcPts val="0"/>
              </a:spcAft>
              <a:buFont typeface="Arial"/>
              <a:buChar char="•"/>
              <a:defRPr sz="1000" kern="1200">
                <a:solidFill>
                  <a:schemeClr val="tx1"/>
                </a:solidFill>
                <a:latin typeface="+mn-lt"/>
                <a:ea typeface="+mn-ea"/>
                <a:cs typeface="+mn-cs"/>
              </a:defRPr>
            </a:lvl3pPr>
            <a:lvl4pPr marL="0" indent="-180000" algn="l" defTabSz="457200" rtl="0" eaLnBrk="1" latinLnBrk="0" hangingPunct="1">
              <a:lnSpc>
                <a:spcPct val="100000"/>
              </a:lnSpc>
              <a:spcBef>
                <a:spcPts val="0"/>
              </a:spcBef>
              <a:spcAft>
                <a:spcPts val="0"/>
              </a:spcAft>
              <a:buFont typeface="Arial"/>
              <a:buChar char="•"/>
              <a:defRPr sz="1000" kern="1200">
                <a:solidFill>
                  <a:schemeClr val="tx1"/>
                </a:solidFill>
                <a:latin typeface="+mn-lt"/>
                <a:ea typeface="+mn-ea"/>
                <a:cs typeface="+mn-cs"/>
              </a:defRPr>
            </a:lvl4pPr>
            <a:lvl5pPr marL="0" indent="-180000" algn="l" defTabSz="457200" rtl="0" eaLnBrk="1" latinLnBrk="0" hangingPunct="1">
              <a:lnSpc>
                <a:spcPct val="100000"/>
              </a:lnSpc>
              <a:spcBef>
                <a:spcPts val="0"/>
              </a:spcBef>
              <a:spcAft>
                <a:spcPts val="0"/>
              </a:spcAft>
              <a:buFont typeface="Arial"/>
              <a:buChar char="•"/>
              <a:defRPr sz="1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None/>
            </a:pPr>
            <a:r>
              <a:rPr lang="en-US" dirty="0"/>
              <a:t>Commit the code to local repository</a:t>
            </a:r>
          </a:p>
          <a:p>
            <a:pPr>
              <a:buNone/>
            </a:pPr>
            <a:r>
              <a:rPr lang="en-US" b="0" dirty="0"/>
              <a:t>Git add &lt;file&gt;</a:t>
            </a:r>
          </a:p>
          <a:p>
            <a:pPr>
              <a:buNone/>
            </a:pPr>
            <a:r>
              <a:rPr lang="en-US" b="0" dirty="0"/>
              <a:t>Git commit –m “Initial version”</a:t>
            </a:r>
          </a:p>
          <a:p>
            <a:pPr>
              <a:buNone/>
            </a:pPr>
            <a:endParaRPr lang="en-US" b="0" dirty="0"/>
          </a:p>
          <a:p>
            <a:pPr>
              <a:buNone/>
            </a:pPr>
            <a:endParaRPr lang="en-US" dirty="0"/>
          </a:p>
          <a:p>
            <a:pPr>
              <a:buNone/>
            </a:pPr>
            <a:endParaRPr lang="en-US" dirty="0"/>
          </a:p>
          <a:p>
            <a:pPr>
              <a:buNone/>
            </a:pPr>
            <a:endParaRPr lang="en-US" dirty="0"/>
          </a:p>
          <a:p>
            <a:pPr>
              <a:buNone/>
            </a:pPr>
            <a:endParaRPr lang="en-US" dirty="0"/>
          </a:p>
          <a:p>
            <a:pPr>
              <a:buFont typeface="Wingdings" charset="2"/>
              <a:buNone/>
            </a:pPr>
            <a:endParaRPr lang="en-US" dirty="0"/>
          </a:p>
          <a:p>
            <a:pPr>
              <a:buFont typeface="Wingdings" charset="2"/>
              <a:buNone/>
            </a:pPr>
            <a:endParaRPr lang="en-US" dirty="0"/>
          </a:p>
          <a:p>
            <a:pPr>
              <a:buFont typeface="Wingdings" charset="2"/>
              <a:buNone/>
            </a:pPr>
            <a:endParaRPr lang="en-US" dirty="0"/>
          </a:p>
        </p:txBody>
      </p:sp>
      <p:pic>
        <p:nvPicPr>
          <p:cNvPr id="3" name="Picture 2">
            <a:extLst>
              <a:ext uri="{FF2B5EF4-FFF2-40B4-BE49-F238E27FC236}">
                <a16:creationId xmlns:a16="http://schemas.microsoft.com/office/drawing/2014/main" id="{AD3214F6-7B37-4DE2-A543-6208AD3BBD1D}"/>
              </a:ext>
            </a:extLst>
          </p:cNvPr>
          <p:cNvPicPr>
            <a:picLocks noChangeAspect="1"/>
          </p:cNvPicPr>
          <p:nvPr/>
        </p:nvPicPr>
        <p:blipFill>
          <a:blip r:embed="rId3"/>
          <a:stretch>
            <a:fillRect/>
          </a:stretch>
        </p:blipFill>
        <p:spPr>
          <a:xfrm>
            <a:off x="5806183" y="1181493"/>
            <a:ext cx="2990517" cy="1710344"/>
          </a:xfrm>
          <a:prstGeom prst="rect">
            <a:avLst/>
          </a:prstGeom>
        </p:spPr>
      </p:pic>
    </p:spTree>
    <p:extLst>
      <p:ext uri="{BB962C8B-B14F-4D97-AF65-F5344CB8AC3E}">
        <p14:creationId xmlns:p14="http://schemas.microsoft.com/office/powerpoint/2010/main" val="13706927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BFC92F2-A1A8-4B80-B6CF-D43E8D2338D8}"/>
              </a:ext>
            </a:extLst>
          </p:cNvPr>
          <p:cNvSpPr>
            <a:spLocks noGrp="1"/>
          </p:cNvSpPr>
          <p:nvPr>
            <p:ph type="dt" sz="half" idx="10"/>
          </p:nvPr>
        </p:nvSpPr>
        <p:spPr/>
        <p:txBody>
          <a:bodyPr/>
          <a:lstStyle/>
          <a:p>
            <a:r>
              <a:rPr lang="en-US"/>
              <a:t>14 April 2020</a:t>
            </a:r>
            <a:endParaRPr lang="it-IT"/>
          </a:p>
        </p:txBody>
      </p:sp>
      <p:sp>
        <p:nvSpPr>
          <p:cNvPr id="4" name="Text Placeholder 3">
            <a:extLst>
              <a:ext uri="{FF2B5EF4-FFF2-40B4-BE49-F238E27FC236}">
                <a16:creationId xmlns:a16="http://schemas.microsoft.com/office/drawing/2014/main" id="{DE76E7F7-7F21-405F-B53E-7681D6842E35}"/>
              </a:ext>
            </a:extLst>
          </p:cNvPr>
          <p:cNvSpPr>
            <a:spLocks noGrp="1"/>
          </p:cNvSpPr>
          <p:nvPr>
            <p:ph type="body" sz="quarter" idx="13"/>
          </p:nvPr>
        </p:nvSpPr>
        <p:spPr/>
        <p:txBody>
          <a:bodyPr>
            <a:normAutofit fontScale="77500" lnSpcReduction="20000"/>
          </a:bodyPr>
          <a:lstStyle/>
          <a:p>
            <a:endParaRPr lang="en-US"/>
          </a:p>
        </p:txBody>
      </p:sp>
      <p:sp>
        <p:nvSpPr>
          <p:cNvPr id="5" name="Subtitle 4">
            <a:extLst>
              <a:ext uri="{FF2B5EF4-FFF2-40B4-BE49-F238E27FC236}">
                <a16:creationId xmlns:a16="http://schemas.microsoft.com/office/drawing/2014/main" id="{7D63604A-B0F4-49C9-AD9D-118C8B72AF15}"/>
              </a:ext>
            </a:extLst>
          </p:cNvPr>
          <p:cNvSpPr>
            <a:spLocks noGrp="1"/>
          </p:cNvSpPr>
          <p:nvPr>
            <p:ph type="subTitle" idx="1"/>
          </p:nvPr>
        </p:nvSpPr>
        <p:spPr>
          <a:xfrm>
            <a:off x="347300" y="842723"/>
            <a:ext cx="8386686" cy="290338"/>
          </a:xfrm>
        </p:spPr>
        <p:txBody>
          <a:bodyPr/>
          <a:lstStyle/>
          <a:p>
            <a:r>
              <a:rPr lang="en-US" dirty="0"/>
              <a:t>Daily work for a developer</a:t>
            </a:r>
          </a:p>
        </p:txBody>
      </p:sp>
      <p:sp>
        <p:nvSpPr>
          <p:cNvPr id="6" name="Title 5">
            <a:extLst>
              <a:ext uri="{FF2B5EF4-FFF2-40B4-BE49-F238E27FC236}">
                <a16:creationId xmlns:a16="http://schemas.microsoft.com/office/drawing/2014/main" id="{FB8CF760-A1BB-49CF-92FE-B5000891A193}"/>
              </a:ext>
            </a:extLst>
          </p:cNvPr>
          <p:cNvSpPr>
            <a:spLocks noGrp="1"/>
          </p:cNvSpPr>
          <p:nvPr>
            <p:ph type="ctrTitle"/>
          </p:nvPr>
        </p:nvSpPr>
        <p:spPr/>
        <p:txBody>
          <a:bodyPr/>
          <a:lstStyle/>
          <a:p>
            <a:r>
              <a:rPr lang="en-US"/>
              <a:t>What is </a:t>
            </a:r>
            <a:r>
              <a:rPr lang="en-US" err="1"/>
              <a:t>GitFlow</a:t>
            </a:r>
            <a:r>
              <a:rPr lang="en-US"/>
              <a:t>?</a:t>
            </a:r>
          </a:p>
        </p:txBody>
      </p:sp>
      <p:sp>
        <p:nvSpPr>
          <p:cNvPr id="8" name="Footer Placeholder 7">
            <a:extLst>
              <a:ext uri="{FF2B5EF4-FFF2-40B4-BE49-F238E27FC236}">
                <a16:creationId xmlns:a16="http://schemas.microsoft.com/office/drawing/2014/main" id="{5F044B21-ED5E-440F-9652-A9078A27C083}"/>
              </a:ext>
            </a:extLst>
          </p:cNvPr>
          <p:cNvSpPr>
            <a:spLocks noGrp="1"/>
          </p:cNvSpPr>
          <p:nvPr>
            <p:ph type="ftr" sz="quarter" idx="11"/>
          </p:nvPr>
        </p:nvSpPr>
        <p:spPr/>
        <p:txBody>
          <a:bodyPr/>
          <a:lstStyle/>
          <a:p>
            <a:r>
              <a:rPr lang="it-IT"/>
              <a:t>CICD</a:t>
            </a:r>
          </a:p>
        </p:txBody>
      </p:sp>
      <p:sp>
        <p:nvSpPr>
          <p:cNvPr id="10" name="Text Placeholder 2">
            <a:extLst>
              <a:ext uri="{FF2B5EF4-FFF2-40B4-BE49-F238E27FC236}">
                <a16:creationId xmlns:a16="http://schemas.microsoft.com/office/drawing/2014/main" id="{C0B1E4A3-82FE-46F1-8446-92DF3D1A4D80}"/>
              </a:ext>
            </a:extLst>
          </p:cNvPr>
          <p:cNvSpPr txBox="1">
            <a:spLocks/>
          </p:cNvSpPr>
          <p:nvPr/>
        </p:nvSpPr>
        <p:spPr>
          <a:xfrm>
            <a:off x="347301" y="1089270"/>
            <a:ext cx="4494864" cy="3272624"/>
          </a:xfrm>
          <a:prstGeom prst="rect">
            <a:avLst/>
          </a:prstGeom>
        </p:spPr>
        <p:txBody>
          <a:bodyPr vert="horz" wrap="square" lIns="0" tIns="0" rIns="0" bIns="0" rtlCol="0">
            <a:noAutofit/>
          </a:bodyPr>
          <a:lstStyle>
            <a:lvl1pPr marL="0" indent="0" algn="l" defTabSz="457200" rtl="0" eaLnBrk="1" latinLnBrk="0" hangingPunct="1">
              <a:lnSpc>
                <a:spcPct val="100000"/>
              </a:lnSpc>
              <a:spcBef>
                <a:spcPts val="0"/>
              </a:spcBef>
              <a:buClr>
                <a:schemeClr val="tx2"/>
              </a:buClr>
              <a:buFont typeface="Wingdings" charset="2"/>
              <a:buChar char="v"/>
              <a:defRPr sz="2000" b="1" i="0" kern="1200" baseline="0">
                <a:solidFill>
                  <a:schemeClr val="tx1"/>
                </a:solidFill>
                <a:latin typeface="+mn-lt"/>
                <a:ea typeface="+mn-ea"/>
                <a:cs typeface="+mn-cs"/>
              </a:defRPr>
            </a:lvl1pPr>
            <a:lvl2pPr marL="0" indent="-180000" algn="l" defTabSz="457200" rtl="0" eaLnBrk="1" latinLnBrk="0" hangingPunct="1">
              <a:lnSpc>
                <a:spcPct val="100000"/>
              </a:lnSpc>
              <a:spcBef>
                <a:spcPts val="0"/>
              </a:spcBef>
              <a:spcAft>
                <a:spcPts val="0"/>
              </a:spcAft>
              <a:buClr>
                <a:schemeClr val="tx1"/>
              </a:buClr>
              <a:buFont typeface="Lucida Grande"/>
              <a:buChar char="-"/>
              <a:defRPr sz="1000" b="0" i="0" kern="1200" baseline="0">
                <a:solidFill>
                  <a:schemeClr val="tx1"/>
                </a:solidFill>
                <a:latin typeface="+mn-lt"/>
                <a:ea typeface="+mn-ea"/>
                <a:cs typeface="+mn-cs"/>
              </a:defRPr>
            </a:lvl2pPr>
            <a:lvl3pPr marL="0" indent="-180000" algn="l" defTabSz="457200" rtl="0" eaLnBrk="1" latinLnBrk="0" hangingPunct="1">
              <a:lnSpc>
                <a:spcPct val="100000"/>
              </a:lnSpc>
              <a:spcBef>
                <a:spcPts val="0"/>
              </a:spcBef>
              <a:spcAft>
                <a:spcPts val="0"/>
              </a:spcAft>
              <a:buFont typeface="Arial"/>
              <a:buChar char="•"/>
              <a:defRPr sz="1000" kern="1200">
                <a:solidFill>
                  <a:schemeClr val="tx1"/>
                </a:solidFill>
                <a:latin typeface="+mn-lt"/>
                <a:ea typeface="+mn-ea"/>
                <a:cs typeface="+mn-cs"/>
              </a:defRPr>
            </a:lvl3pPr>
            <a:lvl4pPr marL="0" indent="-180000" algn="l" defTabSz="457200" rtl="0" eaLnBrk="1" latinLnBrk="0" hangingPunct="1">
              <a:lnSpc>
                <a:spcPct val="100000"/>
              </a:lnSpc>
              <a:spcBef>
                <a:spcPts val="0"/>
              </a:spcBef>
              <a:spcAft>
                <a:spcPts val="0"/>
              </a:spcAft>
              <a:buFont typeface="Arial"/>
              <a:buChar char="•"/>
              <a:defRPr sz="1000" kern="1200">
                <a:solidFill>
                  <a:schemeClr val="tx1"/>
                </a:solidFill>
                <a:latin typeface="+mn-lt"/>
                <a:ea typeface="+mn-ea"/>
                <a:cs typeface="+mn-cs"/>
              </a:defRPr>
            </a:lvl4pPr>
            <a:lvl5pPr marL="0" indent="-180000" algn="l" defTabSz="457200" rtl="0" eaLnBrk="1" latinLnBrk="0" hangingPunct="1">
              <a:lnSpc>
                <a:spcPct val="100000"/>
              </a:lnSpc>
              <a:spcBef>
                <a:spcPts val="0"/>
              </a:spcBef>
              <a:spcAft>
                <a:spcPts val="0"/>
              </a:spcAft>
              <a:buFont typeface="Arial"/>
              <a:buChar char="•"/>
              <a:defRPr sz="1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None/>
            </a:pPr>
            <a:r>
              <a:rPr lang="en-US" dirty="0"/>
              <a:t>Commit the code to local repository</a:t>
            </a:r>
          </a:p>
          <a:p>
            <a:pPr>
              <a:buNone/>
            </a:pPr>
            <a:r>
              <a:rPr lang="en-US" b="0" dirty="0"/>
              <a:t>Git add &lt;file&gt;</a:t>
            </a:r>
          </a:p>
          <a:p>
            <a:pPr>
              <a:buNone/>
            </a:pPr>
            <a:r>
              <a:rPr lang="en-US" b="0" dirty="0"/>
              <a:t>Git commit –m “Initial version”</a:t>
            </a:r>
          </a:p>
          <a:p>
            <a:pPr>
              <a:buNone/>
            </a:pPr>
            <a:endParaRPr lang="en-US" b="0" dirty="0"/>
          </a:p>
          <a:p>
            <a:pPr>
              <a:buNone/>
            </a:pPr>
            <a:endParaRPr lang="en-US" dirty="0"/>
          </a:p>
          <a:p>
            <a:pPr>
              <a:buNone/>
            </a:pPr>
            <a:endParaRPr lang="en-US" dirty="0"/>
          </a:p>
          <a:p>
            <a:pPr>
              <a:buNone/>
            </a:pPr>
            <a:endParaRPr lang="en-US" dirty="0"/>
          </a:p>
          <a:p>
            <a:pPr>
              <a:buFont typeface="Wingdings" charset="2"/>
              <a:buNone/>
            </a:pPr>
            <a:endParaRPr lang="en-US" dirty="0"/>
          </a:p>
          <a:p>
            <a:pPr>
              <a:buFont typeface="Wingdings" charset="2"/>
              <a:buNone/>
            </a:pPr>
            <a:endParaRPr lang="en-US" dirty="0"/>
          </a:p>
          <a:p>
            <a:pPr>
              <a:buFont typeface="Wingdings" charset="2"/>
              <a:buNone/>
            </a:pPr>
            <a:endParaRPr lang="en-US" dirty="0"/>
          </a:p>
        </p:txBody>
      </p:sp>
      <p:pic>
        <p:nvPicPr>
          <p:cNvPr id="9" name="Picture 8">
            <a:extLst>
              <a:ext uri="{FF2B5EF4-FFF2-40B4-BE49-F238E27FC236}">
                <a16:creationId xmlns:a16="http://schemas.microsoft.com/office/drawing/2014/main" id="{BE8DD63B-6C6D-4FD1-AEF4-56D0DD1E4EBF}"/>
              </a:ext>
            </a:extLst>
          </p:cNvPr>
          <p:cNvPicPr>
            <a:picLocks noChangeAspect="1"/>
          </p:cNvPicPr>
          <p:nvPr/>
        </p:nvPicPr>
        <p:blipFill>
          <a:blip r:embed="rId3"/>
          <a:stretch>
            <a:fillRect/>
          </a:stretch>
        </p:blipFill>
        <p:spPr>
          <a:xfrm>
            <a:off x="5012379" y="1159562"/>
            <a:ext cx="3963198" cy="2526219"/>
          </a:xfrm>
          <a:prstGeom prst="rect">
            <a:avLst/>
          </a:prstGeom>
        </p:spPr>
      </p:pic>
    </p:spTree>
    <p:extLst>
      <p:ext uri="{BB962C8B-B14F-4D97-AF65-F5344CB8AC3E}">
        <p14:creationId xmlns:p14="http://schemas.microsoft.com/office/powerpoint/2010/main" val="13816874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BFC92F2-A1A8-4B80-B6CF-D43E8D2338D8}"/>
              </a:ext>
            </a:extLst>
          </p:cNvPr>
          <p:cNvSpPr>
            <a:spLocks noGrp="1"/>
          </p:cNvSpPr>
          <p:nvPr>
            <p:ph type="dt" sz="half" idx="10"/>
          </p:nvPr>
        </p:nvSpPr>
        <p:spPr/>
        <p:txBody>
          <a:bodyPr/>
          <a:lstStyle/>
          <a:p>
            <a:r>
              <a:rPr lang="en-US"/>
              <a:t>14 April 2020</a:t>
            </a:r>
            <a:endParaRPr lang="it-IT"/>
          </a:p>
        </p:txBody>
      </p:sp>
      <p:sp>
        <p:nvSpPr>
          <p:cNvPr id="4" name="Text Placeholder 3">
            <a:extLst>
              <a:ext uri="{FF2B5EF4-FFF2-40B4-BE49-F238E27FC236}">
                <a16:creationId xmlns:a16="http://schemas.microsoft.com/office/drawing/2014/main" id="{DE76E7F7-7F21-405F-B53E-7681D6842E35}"/>
              </a:ext>
            </a:extLst>
          </p:cNvPr>
          <p:cNvSpPr>
            <a:spLocks noGrp="1"/>
          </p:cNvSpPr>
          <p:nvPr>
            <p:ph type="body" sz="quarter" idx="13"/>
          </p:nvPr>
        </p:nvSpPr>
        <p:spPr/>
        <p:txBody>
          <a:bodyPr>
            <a:normAutofit fontScale="77500" lnSpcReduction="20000"/>
          </a:bodyPr>
          <a:lstStyle/>
          <a:p>
            <a:endParaRPr lang="en-US"/>
          </a:p>
        </p:txBody>
      </p:sp>
      <p:sp>
        <p:nvSpPr>
          <p:cNvPr id="5" name="Subtitle 4">
            <a:extLst>
              <a:ext uri="{FF2B5EF4-FFF2-40B4-BE49-F238E27FC236}">
                <a16:creationId xmlns:a16="http://schemas.microsoft.com/office/drawing/2014/main" id="{7D63604A-B0F4-49C9-AD9D-118C8B72AF15}"/>
              </a:ext>
            </a:extLst>
          </p:cNvPr>
          <p:cNvSpPr>
            <a:spLocks noGrp="1"/>
          </p:cNvSpPr>
          <p:nvPr>
            <p:ph type="subTitle" idx="1"/>
          </p:nvPr>
        </p:nvSpPr>
        <p:spPr>
          <a:xfrm>
            <a:off x="347300" y="842723"/>
            <a:ext cx="8386686" cy="290338"/>
          </a:xfrm>
        </p:spPr>
        <p:txBody>
          <a:bodyPr/>
          <a:lstStyle/>
          <a:p>
            <a:r>
              <a:rPr lang="en-US" dirty="0"/>
              <a:t>Daily work for a developer</a:t>
            </a:r>
          </a:p>
        </p:txBody>
      </p:sp>
      <p:sp>
        <p:nvSpPr>
          <p:cNvPr id="6" name="Title 5">
            <a:extLst>
              <a:ext uri="{FF2B5EF4-FFF2-40B4-BE49-F238E27FC236}">
                <a16:creationId xmlns:a16="http://schemas.microsoft.com/office/drawing/2014/main" id="{FB8CF760-A1BB-49CF-92FE-B5000891A193}"/>
              </a:ext>
            </a:extLst>
          </p:cNvPr>
          <p:cNvSpPr>
            <a:spLocks noGrp="1"/>
          </p:cNvSpPr>
          <p:nvPr>
            <p:ph type="ctrTitle"/>
          </p:nvPr>
        </p:nvSpPr>
        <p:spPr/>
        <p:txBody>
          <a:bodyPr/>
          <a:lstStyle/>
          <a:p>
            <a:r>
              <a:rPr lang="en-US"/>
              <a:t>What is </a:t>
            </a:r>
            <a:r>
              <a:rPr lang="en-US" err="1"/>
              <a:t>GitFlow</a:t>
            </a:r>
            <a:r>
              <a:rPr lang="en-US"/>
              <a:t>?</a:t>
            </a:r>
          </a:p>
        </p:txBody>
      </p:sp>
      <p:sp>
        <p:nvSpPr>
          <p:cNvPr id="8" name="Footer Placeholder 7">
            <a:extLst>
              <a:ext uri="{FF2B5EF4-FFF2-40B4-BE49-F238E27FC236}">
                <a16:creationId xmlns:a16="http://schemas.microsoft.com/office/drawing/2014/main" id="{5F044B21-ED5E-440F-9652-A9078A27C083}"/>
              </a:ext>
            </a:extLst>
          </p:cNvPr>
          <p:cNvSpPr>
            <a:spLocks noGrp="1"/>
          </p:cNvSpPr>
          <p:nvPr>
            <p:ph type="ftr" sz="quarter" idx="11"/>
          </p:nvPr>
        </p:nvSpPr>
        <p:spPr/>
        <p:txBody>
          <a:bodyPr/>
          <a:lstStyle/>
          <a:p>
            <a:r>
              <a:rPr lang="it-IT"/>
              <a:t>CICD</a:t>
            </a:r>
          </a:p>
        </p:txBody>
      </p:sp>
      <p:sp>
        <p:nvSpPr>
          <p:cNvPr id="10" name="Text Placeholder 2">
            <a:extLst>
              <a:ext uri="{FF2B5EF4-FFF2-40B4-BE49-F238E27FC236}">
                <a16:creationId xmlns:a16="http://schemas.microsoft.com/office/drawing/2014/main" id="{C0B1E4A3-82FE-46F1-8446-92DF3D1A4D80}"/>
              </a:ext>
            </a:extLst>
          </p:cNvPr>
          <p:cNvSpPr txBox="1">
            <a:spLocks/>
          </p:cNvSpPr>
          <p:nvPr/>
        </p:nvSpPr>
        <p:spPr>
          <a:xfrm>
            <a:off x="347300" y="1089270"/>
            <a:ext cx="5367700" cy="3272624"/>
          </a:xfrm>
          <a:prstGeom prst="rect">
            <a:avLst/>
          </a:prstGeom>
        </p:spPr>
        <p:txBody>
          <a:bodyPr vert="horz" wrap="square" lIns="0" tIns="0" rIns="0" bIns="0" rtlCol="0">
            <a:noAutofit/>
          </a:bodyPr>
          <a:lstStyle>
            <a:lvl1pPr marL="0" indent="0" algn="l" defTabSz="457200" rtl="0" eaLnBrk="1" latinLnBrk="0" hangingPunct="1">
              <a:lnSpc>
                <a:spcPct val="100000"/>
              </a:lnSpc>
              <a:spcBef>
                <a:spcPts val="0"/>
              </a:spcBef>
              <a:buClr>
                <a:schemeClr val="tx2"/>
              </a:buClr>
              <a:buFont typeface="Wingdings" charset="2"/>
              <a:buChar char="v"/>
              <a:defRPr sz="2000" b="1" i="0" kern="1200" baseline="0">
                <a:solidFill>
                  <a:schemeClr val="tx1"/>
                </a:solidFill>
                <a:latin typeface="+mn-lt"/>
                <a:ea typeface="+mn-ea"/>
                <a:cs typeface="+mn-cs"/>
              </a:defRPr>
            </a:lvl1pPr>
            <a:lvl2pPr marL="0" indent="-180000" algn="l" defTabSz="457200" rtl="0" eaLnBrk="1" latinLnBrk="0" hangingPunct="1">
              <a:lnSpc>
                <a:spcPct val="100000"/>
              </a:lnSpc>
              <a:spcBef>
                <a:spcPts val="0"/>
              </a:spcBef>
              <a:spcAft>
                <a:spcPts val="0"/>
              </a:spcAft>
              <a:buClr>
                <a:schemeClr val="tx1"/>
              </a:buClr>
              <a:buFont typeface="Lucida Grande"/>
              <a:buChar char="-"/>
              <a:defRPr sz="1000" b="0" i="0" kern="1200" baseline="0">
                <a:solidFill>
                  <a:schemeClr val="tx1"/>
                </a:solidFill>
                <a:latin typeface="+mn-lt"/>
                <a:ea typeface="+mn-ea"/>
                <a:cs typeface="+mn-cs"/>
              </a:defRPr>
            </a:lvl2pPr>
            <a:lvl3pPr marL="0" indent="-180000" algn="l" defTabSz="457200" rtl="0" eaLnBrk="1" latinLnBrk="0" hangingPunct="1">
              <a:lnSpc>
                <a:spcPct val="100000"/>
              </a:lnSpc>
              <a:spcBef>
                <a:spcPts val="0"/>
              </a:spcBef>
              <a:spcAft>
                <a:spcPts val="0"/>
              </a:spcAft>
              <a:buFont typeface="Arial"/>
              <a:buChar char="•"/>
              <a:defRPr sz="1000" kern="1200">
                <a:solidFill>
                  <a:schemeClr val="tx1"/>
                </a:solidFill>
                <a:latin typeface="+mn-lt"/>
                <a:ea typeface="+mn-ea"/>
                <a:cs typeface="+mn-cs"/>
              </a:defRPr>
            </a:lvl3pPr>
            <a:lvl4pPr marL="0" indent="-180000" algn="l" defTabSz="457200" rtl="0" eaLnBrk="1" latinLnBrk="0" hangingPunct="1">
              <a:lnSpc>
                <a:spcPct val="100000"/>
              </a:lnSpc>
              <a:spcBef>
                <a:spcPts val="0"/>
              </a:spcBef>
              <a:spcAft>
                <a:spcPts val="0"/>
              </a:spcAft>
              <a:buFont typeface="Arial"/>
              <a:buChar char="•"/>
              <a:defRPr sz="1000" kern="1200">
                <a:solidFill>
                  <a:schemeClr val="tx1"/>
                </a:solidFill>
                <a:latin typeface="+mn-lt"/>
                <a:ea typeface="+mn-ea"/>
                <a:cs typeface="+mn-cs"/>
              </a:defRPr>
            </a:lvl4pPr>
            <a:lvl5pPr marL="0" indent="-180000" algn="l" defTabSz="457200" rtl="0" eaLnBrk="1" latinLnBrk="0" hangingPunct="1">
              <a:lnSpc>
                <a:spcPct val="100000"/>
              </a:lnSpc>
              <a:spcBef>
                <a:spcPts val="0"/>
              </a:spcBef>
              <a:spcAft>
                <a:spcPts val="0"/>
              </a:spcAft>
              <a:buFont typeface="Arial"/>
              <a:buChar char="•"/>
              <a:defRPr sz="1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None/>
            </a:pPr>
            <a:endParaRPr lang="en-US" dirty="0"/>
          </a:p>
          <a:p>
            <a:pPr>
              <a:buNone/>
            </a:pPr>
            <a:r>
              <a:rPr lang="en-US" dirty="0"/>
              <a:t>Push the committed changes to central repository</a:t>
            </a:r>
          </a:p>
          <a:p>
            <a:pPr>
              <a:buNone/>
            </a:pPr>
            <a:r>
              <a:rPr lang="en-US" b="0" dirty="0"/>
              <a:t>Git push –u origin &lt;remote branch name&gt;</a:t>
            </a:r>
          </a:p>
          <a:p>
            <a:pPr>
              <a:buNone/>
            </a:pPr>
            <a:endParaRPr lang="en-US" dirty="0"/>
          </a:p>
          <a:p>
            <a:pPr>
              <a:buNone/>
            </a:pPr>
            <a:r>
              <a:rPr lang="en-US" dirty="0"/>
              <a:t>Resolve code conflict</a:t>
            </a:r>
            <a:endParaRPr lang="en-US" b="0" dirty="0"/>
          </a:p>
          <a:p>
            <a:pPr>
              <a:buNone/>
            </a:pPr>
            <a:r>
              <a:rPr lang="en-US" b="0" dirty="0"/>
              <a:t>Team members may working on the same file which conflicts may occurs. Developers should resolve it before commit and push</a:t>
            </a:r>
          </a:p>
          <a:p>
            <a:pPr>
              <a:buNone/>
            </a:pPr>
            <a:endParaRPr lang="en-US" dirty="0"/>
          </a:p>
          <a:p>
            <a:pPr>
              <a:buNone/>
            </a:pPr>
            <a:endParaRPr lang="en-US" dirty="0"/>
          </a:p>
          <a:p>
            <a:pPr>
              <a:buFont typeface="Wingdings" charset="2"/>
              <a:buNone/>
            </a:pPr>
            <a:endParaRPr lang="en-US" dirty="0"/>
          </a:p>
          <a:p>
            <a:pPr>
              <a:buFont typeface="Wingdings" charset="2"/>
              <a:buNone/>
            </a:pPr>
            <a:endParaRPr lang="en-US" dirty="0"/>
          </a:p>
          <a:p>
            <a:pPr>
              <a:buFont typeface="Wingdings" charset="2"/>
              <a:buNone/>
            </a:pPr>
            <a:endParaRPr lang="en-US" dirty="0"/>
          </a:p>
        </p:txBody>
      </p:sp>
      <p:pic>
        <p:nvPicPr>
          <p:cNvPr id="7" name="Picture 6">
            <a:extLst>
              <a:ext uri="{FF2B5EF4-FFF2-40B4-BE49-F238E27FC236}">
                <a16:creationId xmlns:a16="http://schemas.microsoft.com/office/drawing/2014/main" id="{5595D659-4E9C-468B-A02F-3E4CF5938A07}"/>
              </a:ext>
            </a:extLst>
          </p:cNvPr>
          <p:cNvPicPr>
            <a:picLocks noChangeAspect="1"/>
          </p:cNvPicPr>
          <p:nvPr/>
        </p:nvPicPr>
        <p:blipFill>
          <a:blip r:embed="rId3"/>
          <a:stretch>
            <a:fillRect/>
          </a:stretch>
        </p:blipFill>
        <p:spPr>
          <a:xfrm>
            <a:off x="5472052" y="1430356"/>
            <a:ext cx="3582024" cy="1674448"/>
          </a:xfrm>
          <a:prstGeom prst="rect">
            <a:avLst/>
          </a:prstGeom>
        </p:spPr>
      </p:pic>
    </p:spTree>
    <p:extLst>
      <p:ext uri="{BB962C8B-B14F-4D97-AF65-F5344CB8AC3E}">
        <p14:creationId xmlns:p14="http://schemas.microsoft.com/office/powerpoint/2010/main" val="31106881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BFC92F2-A1A8-4B80-B6CF-D43E8D2338D8}"/>
              </a:ext>
            </a:extLst>
          </p:cNvPr>
          <p:cNvSpPr>
            <a:spLocks noGrp="1"/>
          </p:cNvSpPr>
          <p:nvPr>
            <p:ph type="dt" sz="half" idx="10"/>
          </p:nvPr>
        </p:nvSpPr>
        <p:spPr/>
        <p:txBody>
          <a:bodyPr/>
          <a:lstStyle/>
          <a:p>
            <a:r>
              <a:rPr lang="en-US"/>
              <a:t>14 April 2020</a:t>
            </a:r>
            <a:endParaRPr lang="it-IT"/>
          </a:p>
        </p:txBody>
      </p:sp>
      <p:sp>
        <p:nvSpPr>
          <p:cNvPr id="4" name="Text Placeholder 3">
            <a:extLst>
              <a:ext uri="{FF2B5EF4-FFF2-40B4-BE49-F238E27FC236}">
                <a16:creationId xmlns:a16="http://schemas.microsoft.com/office/drawing/2014/main" id="{DE76E7F7-7F21-405F-B53E-7681D6842E35}"/>
              </a:ext>
            </a:extLst>
          </p:cNvPr>
          <p:cNvSpPr>
            <a:spLocks noGrp="1"/>
          </p:cNvSpPr>
          <p:nvPr>
            <p:ph type="body" sz="quarter" idx="13"/>
          </p:nvPr>
        </p:nvSpPr>
        <p:spPr/>
        <p:txBody>
          <a:bodyPr>
            <a:normAutofit fontScale="77500" lnSpcReduction="20000"/>
          </a:bodyPr>
          <a:lstStyle/>
          <a:p>
            <a:endParaRPr lang="en-US"/>
          </a:p>
        </p:txBody>
      </p:sp>
      <p:sp>
        <p:nvSpPr>
          <p:cNvPr id="5" name="Subtitle 4">
            <a:extLst>
              <a:ext uri="{FF2B5EF4-FFF2-40B4-BE49-F238E27FC236}">
                <a16:creationId xmlns:a16="http://schemas.microsoft.com/office/drawing/2014/main" id="{7D63604A-B0F4-49C9-AD9D-118C8B72AF15}"/>
              </a:ext>
            </a:extLst>
          </p:cNvPr>
          <p:cNvSpPr>
            <a:spLocks noGrp="1"/>
          </p:cNvSpPr>
          <p:nvPr>
            <p:ph type="subTitle" idx="1"/>
          </p:nvPr>
        </p:nvSpPr>
        <p:spPr>
          <a:xfrm>
            <a:off x="347300" y="842723"/>
            <a:ext cx="8386686" cy="290338"/>
          </a:xfrm>
        </p:spPr>
        <p:txBody>
          <a:bodyPr/>
          <a:lstStyle/>
          <a:p>
            <a:r>
              <a:rPr lang="en-US" dirty="0"/>
              <a:t>Feature Branches</a:t>
            </a:r>
          </a:p>
        </p:txBody>
      </p:sp>
      <p:sp>
        <p:nvSpPr>
          <p:cNvPr id="6" name="Title 5">
            <a:extLst>
              <a:ext uri="{FF2B5EF4-FFF2-40B4-BE49-F238E27FC236}">
                <a16:creationId xmlns:a16="http://schemas.microsoft.com/office/drawing/2014/main" id="{FB8CF760-A1BB-49CF-92FE-B5000891A193}"/>
              </a:ext>
            </a:extLst>
          </p:cNvPr>
          <p:cNvSpPr>
            <a:spLocks noGrp="1"/>
          </p:cNvSpPr>
          <p:nvPr>
            <p:ph type="ctrTitle"/>
          </p:nvPr>
        </p:nvSpPr>
        <p:spPr/>
        <p:txBody>
          <a:bodyPr/>
          <a:lstStyle/>
          <a:p>
            <a:r>
              <a:rPr lang="en-US"/>
              <a:t>What is </a:t>
            </a:r>
            <a:r>
              <a:rPr lang="en-US" err="1"/>
              <a:t>GitFlow</a:t>
            </a:r>
            <a:r>
              <a:rPr lang="en-US"/>
              <a:t>?</a:t>
            </a:r>
          </a:p>
        </p:txBody>
      </p:sp>
      <p:sp>
        <p:nvSpPr>
          <p:cNvPr id="8" name="Footer Placeholder 7">
            <a:extLst>
              <a:ext uri="{FF2B5EF4-FFF2-40B4-BE49-F238E27FC236}">
                <a16:creationId xmlns:a16="http://schemas.microsoft.com/office/drawing/2014/main" id="{5F044B21-ED5E-440F-9652-A9078A27C083}"/>
              </a:ext>
            </a:extLst>
          </p:cNvPr>
          <p:cNvSpPr>
            <a:spLocks noGrp="1"/>
          </p:cNvSpPr>
          <p:nvPr>
            <p:ph type="ftr" sz="quarter" idx="11"/>
          </p:nvPr>
        </p:nvSpPr>
        <p:spPr/>
        <p:txBody>
          <a:bodyPr/>
          <a:lstStyle/>
          <a:p>
            <a:r>
              <a:rPr lang="it-IT"/>
              <a:t>CICD</a:t>
            </a:r>
          </a:p>
        </p:txBody>
      </p:sp>
      <p:sp>
        <p:nvSpPr>
          <p:cNvPr id="10" name="Text Placeholder 2">
            <a:extLst>
              <a:ext uri="{FF2B5EF4-FFF2-40B4-BE49-F238E27FC236}">
                <a16:creationId xmlns:a16="http://schemas.microsoft.com/office/drawing/2014/main" id="{C0B1E4A3-82FE-46F1-8446-92DF3D1A4D80}"/>
              </a:ext>
            </a:extLst>
          </p:cNvPr>
          <p:cNvSpPr txBox="1">
            <a:spLocks/>
          </p:cNvSpPr>
          <p:nvPr/>
        </p:nvSpPr>
        <p:spPr>
          <a:xfrm>
            <a:off x="347300" y="1255525"/>
            <a:ext cx="7241855" cy="396326"/>
          </a:xfrm>
          <a:prstGeom prst="rect">
            <a:avLst/>
          </a:prstGeom>
        </p:spPr>
        <p:txBody>
          <a:bodyPr vert="horz" wrap="square" lIns="0" tIns="0" rIns="0" bIns="0" rtlCol="0">
            <a:noAutofit/>
          </a:bodyPr>
          <a:lstStyle>
            <a:lvl1pPr marL="0" indent="0" algn="l" defTabSz="457200" rtl="0" eaLnBrk="1" latinLnBrk="0" hangingPunct="1">
              <a:lnSpc>
                <a:spcPct val="100000"/>
              </a:lnSpc>
              <a:spcBef>
                <a:spcPts val="0"/>
              </a:spcBef>
              <a:buClr>
                <a:schemeClr val="tx2"/>
              </a:buClr>
              <a:buFont typeface="Wingdings" charset="2"/>
              <a:buChar char="v"/>
              <a:defRPr sz="2000" b="1" i="0" kern="1200" baseline="0">
                <a:solidFill>
                  <a:schemeClr val="tx1"/>
                </a:solidFill>
                <a:latin typeface="+mn-lt"/>
                <a:ea typeface="+mn-ea"/>
                <a:cs typeface="+mn-cs"/>
              </a:defRPr>
            </a:lvl1pPr>
            <a:lvl2pPr marL="0" indent="-180000" algn="l" defTabSz="457200" rtl="0" eaLnBrk="1" latinLnBrk="0" hangingPunct="1">
              <a:lnSpc>
                <a:spcPct val="100000"/>
              </a:lnSpc>
              <a:spcBef>
                <a:spcPts val="0"/>
              </a:spcBef>
              <a:spcAft>
                <a:spcPts val="0"/>
              </a:spcAft>
              <a:buClr>
                <a:schemeClr val="tx1"/>
              </a:buClr>
              <a:buFont typeface="Lucida Grande"/>
              <a:buChar char="-"/>
              <a:defRPr sz="1000" b="0" i="0" kern="1200" baseline="0">
                <a:solidFill>
                  <a:schemeClr val="tx1"/>
                </a:solidFill>
                <a:latin typeface="+mn-lt"/>
                <a:ea typeface="+mn-ea"/>
                <a:cs typeface="+mn-cs"/>
              </a:defRPr>
            </a:lvl2pPr>
            <a:lvl3pPr marL="0" indent="-180000" algn="l" defTabSz="457200" rtl="0" eaLnBrk="1" latinLnBrk="0" hangingPunct="1">
              <a:lnSpc>
                <a:spcPct val="100000"/>
              </a:lnSpc>
              <a:spcBef>
                <a:spcPts val="0"/>
              </a:spcBef>
              <a:spcAft>
                <a:spcPts val="0"/>
              </a:spcAft>
              <a:buFont typeface="Arial"/>
              <a:buChar char="•"/>
              <a:defRPr sz="1000" kern="1200">
                <a:solidFill>
                  <a:schemeClr val="tx1"/>
                </a:solidFill>
                <a:latin typeface="+mn-lt"/>
                <a:ea typeface="+mn-ea"/>
                <a:cs typeface="+mn-cs"/>
              </a:defRPr>
            </a:lvl3pPr>
            <a:lvl4pPr marL="0" indent="-180000" algn="l" defTabSz="457200" rtl="0" eaLnBrk="1" latinLnBrk="0" hangingPunct="1">
              <a:lnSpc>
                <a:spcPct val="100000"/>
              </a:lnSpc>
              <a:spcBef>
                <a:spcPts val="0"/>
              </a:spcBef>
              <a:spcAft>
                <a:spcPts val="0"/>
              </a:spcAft>
              <a:buFont typeface="Arial"/>
              <a:buChar char="•"/>
              <a:defRPr sz="1000" kern="1200">
                <a:solidFill>
                  <a:schemeClr val="tx1"/>
                </a:solidFill>
                <a:latin typeface="+mn-lt"/>
                <a:ea typeface="+mn-ea"/>
                <a:cs typeface="+mn-cs"/>
              </a:defRPr>
            </a:lvl4pPr>
            <a:lvl5pPr marL="0" indent="-180000" algn="l" defTabSz="457200" rtl="0" eaLnBrk="1" latinLnBrk="0" hangingPunct="1">
              <a:lnSpc>
                <a:spcPct val="100000"/>
              </a:lnSpc>
              <a:spcBef>
                <a:spcPts val="0"/>
              </a:spcBef>
              <a:spcAft>
                <a:spcPts val="0"/>
              </a:spcAft>
              <a:buFont typeface="Arial"/>
              <a:buChar char="•"/>
              <a:defRPr sz="1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Font typeface="Wingdings" charset="2"/>
              <a:buNone/>
            </a:pPr>
            <a:r>
              <a:rPr lang="en-US" dirty="0"/>
              <a:t>Finish a feature branch</a:t>
            </a:r>
          </a:p>
          <a:p>
            <a:pPr>
              <a:buFont typeface="Wingdings" charset="2"/>
              <a:buNone/>
            </a:pPr>
            <a:r>
              <a:rPr lang="en-US" b="0" dirty="0"/>
              <a:t>When you’re done with the development work on the feature, the next step is to merge the feature branch into develop</a:t>
            </a:r>
          </a:p>
          <a:p>
            <a:pPr>
              <a:buFont typeface="Wingdings" charset="2"/>
              <a:buNone/>
            </a:pPr>
            <a:endParaRPr lang="en-US" b="0" dirty="0"/>
          </a:p>
          <a:p>
            <a:pPr>
              <a:buFont typeface="Wingdings" charset="2"/>
              <a:buNone/>
            </a:pPr>
            <a:r>
              <a:rPr lang="en-US" b="0" dirty="0"/>
              <a:t>Before merge, you needed to notify your team members through </a:t>
            </a:r>
            <a:r>
              <a:rPr lang="en-US" dirty="0"/>
              <a:t>Pull Request</a:t>
            </a:r>
          </a:p>
        </p:txBody>
      </p:sp>
    </p:spTree>
    <p:extLst>
      <p:ext uri="{BB962C8B-B14F-4D97-AF65-F5344CB8AC3E}">
        <p14:creationId xmlns:p14="http://schemas.microsoft.com/office/powerpoint/2010/main" val="13728657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FF1CEE08-1A92-49C6-9D9B-2BFAA04C52F7}"/>
              </a:ext>
            </a:extLst>
          </p:cNvPr>
          <p:cNvSpPr>
            <a:spLocks noGrp="1"/>
          </p:cNvSpPr>
          <p:nvPr>
            <p:ph type="dt" sz="half" idx="10"/>
          </p:nvPr>
        </p:nvSpPr>
        <p:spPr/>
        <p:txBody>
          <a:bodyPr/>
          <a:lstStyle/>
          <a:p>
            <a:r>
              <a:rPr lang="en-US"/>
              <a:t>14 April 2020</a:t>
            </a:r>
            <a:endParaRPr lang="it-IT"/>
          </a:p>
        </p:txBody>
      </p:sp>
      <p:sp>
        <p:nvSpPr>
          <p:cNvPr id="5" name="Text Placeholder 4">
            <a:extLst>
              <a:ext uri="{FF2B5EF4-FFF2-40B4-BE49-F238E27FC236}">
                <a16:creationId xmlns:a16="http://schemas.microsoft.com/office/drawing/2014/main" id="{E32E54CC-9CF9-45B8-93A0-6263EF47440B}"/>
              </a:ext>
            </a:extLst>
          </p:cNvPr>
          <p:cNvSpPr>
            <a:spLocks noGrp="1"/>
          </p:cNvSpPr>
          <p:nvPr>
            <p:ph type="body" sz="quarter" idx="13"/>
          </p:nvPr>
        </p:nvSpPr>
        <p:spPr/>
        <p:txBody>
          <a:bodyPr numCol="1"/>
          <a:lstStyle/>
          <a:p>
            <a:pPr>
              <a:lnSpc>
                <a:spcPct val="200000"/>
              </a:lnSpc>
            </a:pPr>
            <a:r>
              <a:rPr lang="en-US" sz="1600"/>
              <a:t>DevOps Pipeline / Cycle</a:t>
            </a:r>
          </a:p>
          <a:p>
            <a:pPr>
              <a:lnSpc>
                <a:spcPct val="200000"/>
              </a:lnSpc>
            </a:pPr>
            <a:r>
              <a:rPr lang="en-US" sz="1600"/>
              <a:t>Source Code Management and </a:t>
            </a:r>
            <a:r>
              <a:rPr lang="en-US" sz="1600" err="1"/>
              <a:t>GitFlow</a:t>
            </a:r>
            <a:endParaRPr lang="en-US" sz="1600"/>
          </a:p>
          <a:p>
            <a:pPr>
              <a:lnSpc>
                <a:spcPct val="200000"/>
              </a:lnSpc>
            </a:pPr>
            <a:r>
              <a:rPr lang="en-US" sz="1600"/>
              <a:t>Introduction of Jenkins</a:t>
            </a:r>
          </a:p>
          <a:p>
            <a:pPr>
              <a:lnSpc>
                <a:spcPct val="200000"/>
              </a:lnSpc>
            </a:pPr>
            <a:r>
              <a:rPr lang="en-US" sz="1600"/>
              <a:t>Introduction of SonarQube</a:t>
            </a:r>
          </a:p>
        </p:txBody>
      </p:sp>
      <p:sp>
        <p:nvSpPr>
          <p:cNvPr id="6" name="Footer Placeholder 5">
            <a:extLst>
              <a:ext uri="{FF2B5EF4-FFF2-40B4-BE49-F238E27FC236}">
                <a16:creationId xmlns:a16="http://schemas.microsoft.com/office/drawing/2014/main" id="{0A203320-FE18-4400-932D-862F4CB43DD3}"/>
              </a:ext>
            </a:extLst>
          </p:cNvPr>
          <p:cNvSpPr>
            <a:spLocks noGrp="1"/>
          </p:cNvSpPr>
          <p:nvPr>
            <p:ph type="ftr" sz="quarter" idx="11"/>
          </p:nvPr>
        </p:nvSpPr>
        <p:spPr/>
        <p:txBody>
          <a:bodyPr/>
          <a:lstStyle/>
          <a:p>
            <a:r>
              <a:rPr lang="it-IT"/>
              <a:t>CICD</a:t>
            </a:r>
          </a:p>
        </p:txBody>
      </p:sp>
    </p:spTree>
    <p:extLst>
      <p:ext uri="{BB962C8B-B14F-4D97-AF65-F5344CB8AC3E}">
        <p14:creationId xmlns:p14="http://schemas.microsoft.com/office/powerpoint/2010/main" val="11524846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BFC92F2-A1A8-4B80-B6CF-D43E8D2338D8}"/>
              </a:ext>
            </a:extLst>
          </p:cNvPr>
          <p:cNvSpPr>
            <a:spLocks noGrp="1"/>
          </p:cNvSpPr>
          <p:nvPr>
            <p:ph type="dt" sz="half" idx="10"/>
          </p:nvPr>
        </p:nvSpPr>
        <p:spPr/>
        <p:txBody>
          <a:bodyPr/>
          <a:lstStyle/>
          <a:p>
            <a:r>
              <a:rPr lang="en-US"/>
              <a:t>14 April 2020</a:t>
            </a:r>
            <a:endParaRPr lang="it-IT"/>
          </a:p>
        </p:txBody>
      </p:sp>
      <p:sp>
        <p:nvSpPr>
          <p:cNvPr id="4" name="Text Placeholder 3">
            <a:extLst>
              <a:ext uri="{FF2B5EF4-FFF2-40B4-BE49-F238E27FC236}">
                <a16:creationId xmlns:a16="http://schemas.microsoft.com/office/drawing/2014/main" id="{DE76E7F7-7F21-405F-B53E-7681D6842E35}"/>
              </a:ext>
            </a:extLst>
          </p:cNvPr>
          <p:cNvSpPr>
            <a:spLocks noGrp="1"/>
          </p:cNvSpPr>
          <p:nvPr>
            <p:ph type="body" sz="quarter" idx="13"/>
          </p:nvPr>
        </p:nvSpPr>
        <p:spPr/>
        <p:txBody>
          <a:bodyPr>
            <a:normAutofit fontScale="77500" lnSpcReduction="20000"/>
          </a:bodyPr>
          <a:lstStyle/>
          <a:p>
            <a:endParaRPr lang="en-US"/>
          </a:p>
        </p:txBody>
      </p:sp>
      <p:sp>
        <p:nvSpPr>
          <p:cNvPr id="5" name="Subtitle 4">
            <a:extLst>
              <a:ext uri="{FF2B5EF4-FFF2-40B4-BE49-F238E27FC236}">
                <a16:creationId xmlns:a16="http://schemas.microsoft.com/office/drawing/2014/main" id="{7D63604A-B0F4-49C9-AD9D-118C8B72AF15}"/>
              </a:ext>
            </a:extLst>
          </p:cNvPr>
          <p:cNvSpPr>
            <a:spLocks noGrp="1"/>
          </p:cNvSpPr>
          <p:nvPr>
            <p:ph type="subTitle" idx="1"/>
          </p:nvPr>
        </p:nvSpPr>
        <p:spPr>
          <a:xfrm>
            <a:off x="347300" y="842723"/>
            <a:ext cx="8386686" cy="290338"/>
          </a:xfrm>
        </p:spPr>
        <p:txBody>
          <a:bodyPr/>
          <a:lstStyle/>
          <a:p>
            <a:r>
              <a:rPr lang="en-US" dirty="0"/>
              <a:t>Push Request</a:t>
            </a:r>
          </a:p>
        </p:txBody>
      </p:sp>
      <p:sp>
        <p:nvSpPr>
          <p:cNvPr id="6" name="Title 5">
            <a:extLst>
              <a:ext uri="{FF2B5EF4-FFF2-40B4-BE49-F238E27FC236}">
                <a16:creationId xmlns:a16="http://schemas.microsoft.com/office/drawing/2014/main" id="{FB8CF760-A1BB-49CF-92FE-B5000891A193}"/>
              </a:ext>
            </a:extLst>
          </p:cNvPr>
          <p:cNvSpPr>
            <a:spLocks noGrp="1"/>
          </p:cNvSpPr>
          <p:nvPr>
            <p:ph type="ctrTitle"/>
          </p:nvPr>
        </p:nvSpPr>
        <p:spPr/>
        <p:txBody>
          <a:bodyPr/>
          <a:lstStyle/>
          <a:p>
            <a:r>
              <a:rPr lang="en-US"/>
              <a:t>What is </a:t>
            </a:r>
            <a:r>
              <a:rPr lang="en-US" err="1"/>
              <a:t>GitFlow</a:t>
            </a:r>
            <a:r>
              <a:rPr lang="en-US"/>
              <a:t>?</a:t>
            </a:r>
          </a:p>
        </p:txBody>
      </p:sp>
      <p:sp>
        <p:nvSpPr>
          <p:cNvPr id="8" name="Footer Placeholder 7">
            <a:extLst>
              <a:ext uri="{FF2B5EF4-FFF2-40B4-BE49-F238E27FC236}">
                <a16:creationId xmlns:a16="http://schemas.microsoft.com/office/drawing/2014/main" id="{5F044B21-ED5E-440F-9652-A9078A27C083}"/>
              </a:ext>
            </a:extLst>
          </p:cNvPr>
          <p:cNvSpPr>
            <a:spLocks noGrp="1"/>
          </p:cNvSpPr>
          <p:nvPr>
            <p:ph type="ftr" sz="quarter" idx="11"/>
          </p:nvPr>
        </p:nvSpPr>
        <p:spPr/>
        <p:txBody>
          <a:bodyPr/>
          <a:lstStyle/>
          <a:p>
            <a:r>
              <a:rPr lang="it-IT"/>
              <a:t>CICD</a:t>
            </a:r>
          </a:p>
        </p:txBody>
      </p:sp>
      <p:sp>
        <p:nvSpPr>
          <p:cNvPr id="10" name="Text Placeholder 2">
            <a:extLst>
              <a:ext uri="{FF2B5EF4-FFF2-40B4-BE49-F238E27FC236}">
                <a16:creationId xmlns:a16="http://schemas.microsoft.com/office/drawing/2014/main" id="{C0B1E4A3-82FE-46F1-8446-92DF3D1A4D80}"/>
              </a:ext>
            </a:extLst>
          </p:cNvPr>
          <p:cNvSpPr txBox="1">
            <a:spLocks/>
          </p:cNvSpPr>
          <p:nvPr/>
        </p:nvSpPr>
        <p:spPr>
          <a:xfrm>
            <a:off x="347300" y="1159562"/>
            <a:ext cx="8331187" cy="3272624"/>
          </a:xfrm>
          <a:prstGeom prst="rect">
            <a:avLst/>
          </a:prstGeom>
        </p:spPr>
        <p:txBody>
          <a:bodyPr vert="horz" wrap="square" lIns="0" tIns="0" rIns="0" bIns="0" rtlCol="0">
            <a:noAutofit/>
          </a:bodyPr>
          <a:lstStyle>
            <a:lvl1pPr marL="0" indent="0" algn="l" defTabSz="457200" rtl="0" eaLnBrk="1" latinLnBrk="0" hangingPunct="1">
              <a:lnSpc>
                <a:spcPct val="100000"/>
              </a:lnSpc>
              <a:spcBef>
                <a:spcPts val="0"/>
              </a:spcBef>
              <a:buClr>
                <a:schemeClr val="tx2"/>
              </a:buClr>
              <a:buFont typeface="Wingdings" charset="2"/>
              <a:buChar char="v"/>
              <a:defRPr sz="2000" b="1" i="0" kern="1200" baseline="0">
                <a:solidFill>
                  <a:schemeClr val="tx1"/>
                </a:solidFill>
                <a:latin typeface="+mn-lt"/>
                <a:ea typeface="+mn-ea"/>
                <a:cs typeface="+mn-cs"/>
              </a:defRPr>
            </a:lvl1pPr>
            <a:lvl2pPr marL="0" indent="-180000" algn="l" defTabSz="457200" rtl="0" eaLnBrk="1" latinLnBrk="0" hangingPunct="1">
              <a:lnSpc>
                <a:spcPct val="100000"/>
              </a:lnSpc>
              <a:spcBef>
                <a:spcPts val="0"/>
              </a:spcBef>
              <a:spcAft>
                <a:spcPts val="0"/>
              </a:spcAft>
              <a:buClr>
                <a:schemeClr val="tx1"/>
              </a:buClr>
              <a:buFont typeface="Lucida Grande"/>
              <a:buChar char="-"/>
              <a:defRPr sz="1000" b="0" i="0" kern="1200" baseline="0">
                <a:solidFill>
                  <a:schemeClr val="tx1"/>
                </a:solidFill>
                <a:latin typeface="+mn-lt"/>
                <a:ea typeface="+mn-ea"/>
                <a:cs typeface="+mn-cs"/>
              </a:defRPr>
            </a:lvl2pPr>
            <a:lvl3pPr marL="0" indent="-180000" algn="l" defTabSz="457200" rtl="0" eaLnBrk="1" latinLnBrk="0" hangingPunct="1">
              <a:lnSpc>
                <a:spcPct val="100000"/>
              </a:lnSpc>
              <a:spcBef>
                <a:spcPts val="0"/>
              </a:spcBef>
              <a:spcAft>
                <a:spcPts val="0"/>
              </a:spcAft>
              <a:buFont typeface="Arial"/>
              <a:buChar char="•"/>
              <a:defRPr sz="1000" kern="1200">
                <a:solidFill>
                  <a:schemeClr val="tx1"/>
                </a:solidFill>
                <a:latin typeface="+mn-lt"/>
                <a:ea typeface="+mn-ea"/>
                <a:cs typeface="+mn-cs"/>
              </a:defRPr>
            </a:lvl3pPr>
            <a:lvl4pPr marL="0" indent="-180000" algn="l" defTabSz="457200" rtl="0" eaLnBrk="1" latinLnBrk="0" hangingPunct="1">
              <a:lnSpc>
                <a:spcPct val="100000"/>
              </a:lnSpc>
              <a:spcBef>
                <a:spcPts val="0"/>
              </a:spcBef>
              <a:spcAft>
                <a:spcPts val="0"/>
              </a:spcAft>
              <a:buFont typeface="Arial"/>
              <a:buChar char="•"/>
              <a:defRPr sz="1000" kern="1200">
                <a:solidFill>
                  <a:schemeClr val="tx1"/>
                </a:solidFill>
                <a:latin typeface="+mn-lt"/>
                <a:ea typeface="+mn-ea"/>
                <a:cs typeface="+mn-cs"/>
              </a:defRPr>
            </a:lvl4pPr>
            <a:lvl5pPr marL="0" indent="-180000" algn="l" defTabSz="457200" rtl="0" eaLnBrk="1" latinLnBrk="0" hangingPunct="1">
              <a:lnSpc>
                <a:spcPct val="100000"/>
              </a:lnSpc>
              <a:spcBef>
                <a:spcPts val="0"/>
              </a:spcBef>
              <a:spcAft>
                <a:spcPts val="0"/>
              </a:spcAft>
              <a:buFont typeface="Arial"/>
              <a:buChar char="•"/>
              <a:defRPr sz="1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None/>
            </a:pPr>
            <a:r>
              <a:rPr lang="en-US" dirty="0"/>
              <a:t>Raise a Push Request</a:t>
            </a:r>
          </a:p>
          <a:p>
            <a:pPr>
              <a:buNone/>
            </a:pPr>
            <a:r>
              <a:rPr lang="en-US" b="0" dirty="0"/>
              <a:t>Pull request are a mechanism for a developer to </a:t>
            </a:r>
            <a:r>
              <a:rPr lang="en-US" dirty="0"/>
              <a:t>notify team members </a:t>
            </a:r>
            <a:r>
              <a:rPr lang="en-US" b="0" dirty="0"/>
              <a:t>that they have completed a feature. Once their feature branch is ready, the developer files a pull request via their account. This lets everybody involved know that </a:t>
            </a:r>
            <a:r>
              <a:rPr lang="en-US" dirty="0"/>
              <a:t>they need to review the code and merge </a:t>
            </a:r>
            <a:r>
              <a:rPr lang="en-US" b="0" dirty="0"/>
              <a:t>it into the master branch</a:t>
            </a:r>
          </a:p>
          <a:p>
            <a:pPr>
              <a:buNone/>
            </a:pPr>
            <a:endParaRPr lang="en-US" dirty="0"/>
          </a:p>
          <a:p>
            <a:pPr>
              <a:buNone/>
            </a:pPr>
            <a:endParaRPr lang="en-US" dirty="0"/>
          </a:p>
          <a:p>
            <a:pPr>
              <a:buNone/>
            </a:pPr>
            <a:endParaRPr lang="en-US" dirty="0"/>
          </a:p>
          <a:p>
            <a:pPr>
              <a:buFont typeface="Wingdings" charset="2"/>
              <a:buNone/>
            </a:pPr>
            <a:endParaRPr lang="en-US" dirty="0"/>
          </a:p>
          <a:p>
            <a:pPr>
              <a:buFont typeface="Wingdings" charset="2"/>
              <a:buNone/>
            </a:pPr>
            <a:endParaRPr lang="en-US" dirty="0"/>
          </a:p>
          <a:p>
            <a:pPr>
              <a:buFont typeface="Wingdings" charset="2"/>
              <a:buNone/>
            </a:pPr>
            <a:endParaRPr lang="en-US" dirty="0"/>
          </a:p>
        </p:txBody>
      </p:sp>
      <p:pic>
        <p:nvPicPr>
          <p:cNvPr id="14" name="Picture 13">
            <a:extLst>
              <a:ext uri="{FF2B5EF4-FFF2-40B4-BE49-F238E27FC236}">
                <a16:creationId xmlns:a16="http://schemas.microsoft.com/office/drawing/2014/main" id="{0427A4EF-35E6-42B6-9E8A-717734E492F8}"/>
              </a:ext>
            </a:extLst>
          </p:cNvPr>
          <p:cNvPicPr>
            <a:picLocks noChangeAspect="1"/>
          </p:cNvPicPr>
          <p:nvPr/>
        </p:nvPicPr>
        <p:blipFill>
          <a:blip r:embed="rId3"/>
          <a:stretch>
            <a:fillRect/>
          </a:stretch>
        </p:blipFill>
        <p:spPr>
          <a:xfrm>
            <a:off x="4975166" y="2620724"/>
            <a:ext cx="3596279" cy="1980456"/>
          </a:xfrm>
          <a:prstGeom prst="rect">
            <a:avLst/>
          </a:prstGeom>
        </p:spPr>
      </p:pic>
    </p:spTree>
    <p:extLst>
      <p:ext uri="{BB962C8B-B14F-4D97-AF65-F5344CB8AC3E}">
        <p14:creationId xmlns:p14="http://schemas.microsoft.com/office/powerpoint/2010/main" val="31831500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BFC92F2-A1A8-4B80-B6CF-D43E8D2338D8}"/>
              </a:ext>
            </a:extLst>
          </p:cNvPr>
          <p:cNvSpPr>
            <a:spLocks noGrp="1"/>
          </p:cNvSpPr>
          <p:nvPr>
            <p:ph type="dt" sz="half" idx="10"/>
          </p:nvPr>
        </p:nvSpPr>
        <p:spPr/>
        <p:txBody>
          <a:bodyPr/>
          <a:lstStyle/>
          <a:p>
            <a:r>
              <a:rPr lang="en-US"/>
              <a:t>14 April 2020</a:t>
            </a:r>
            <a:endParaRPr lang="it-IT"/>
          </a:p>
        </p:txBody>
      </p:sp>
      <p:sp>
        <p:nvSpPr>
          <p:cNvPr id="4" name="Text Placeholder 3">
            <a:extLst>
              <a:ext uri="{FF2B5EF4-FFF2-40B4-BE49-F238E27FC236}">
                <a16:creationId xmlns:a16="http://schemas.microsoft.com/office/drawing/2014/main" id="{DE76E7F7-7F21-405F-B53E-7681D6842E35}"/>
              </a:ext>
            </a:extLst>
          </p:cNvPr>
          <p:cNvSpPr>
            <a:spLocks noGrp="1"/>
          </p:cNvSpPr>
          <p:nvPr>
            <p:ph type="body" sz="quarter" idx="13"/>
          </p:nvPr>
        </p:nvSpPr>
        <p:spPr/>
        <p:txBody>
          <a:bodyPr>
            <a:normAutofit fontScale="77500" lnSpcReduction="20000"/>
          </a:bodyPr>
          <a:lstStyle/>
          <a:p>
            <a:endParaRPr lang="en-US"/>
          </a:p>
        </p:txBody>
      </p:sp>
      <p:sp>
        <p:nvSpPr>
          <p:cNvPr id="5" name="Subtitle 4">
            <a:extLst>
              <a:ext uri="{FF2B5EF4-FFF2-40B4-BE49-F238E27FC236}">
                <a16:creationId xmlns:a16="http://schemas.microsoft.com/office/drawing/2014/main" id="{7D63604A-B0F4-49C9-AD9D-118C8B72AF15}"/>
              </a:ext>
            </a:extLst>
          </p:cNvPr>
          <p:cNvSpPr>
            <a:spLocks noGrp="1"/>
          </p:cNvSpPr>
          <p:nvPr>
            <p:ph type="subTitle" idx="1"/>
          </p:nvPr>
        </p:nvSpPr>
        <p:spPr>
          <a:xfrm>
            <a:off x="347300" y="842723"/>
            <a:ext cx="8386686" cy="290338"/>
          </a:xfrm>
        </p:spPr>
        <p:txBody>
          <a:bodyPr/>
          <a:lstStyle/>
          <a:p>
            <a:r>
              <a:rPr lang="en-US" dirty="0"/>
              <a:t>Push Request</a:t>
            </a:r>
          </a:p>
        </p:txBody>
      </p:sp>
      <p:sp>
        <p:nvSpPr>
          <p:cNvPr id="6" name="Title 5">
            <a:extLst>
              <a:ext uri="{FF2B5EF4-FFF2-40B4-BE49-F238E27FC236}">
                <a16:creationId xmlns:a16="http://schemas.microsoft.com/office/drawing/2014/main" id="{FB8CF760-A1BB-49CF-92FE-B5000891A193}"/>
              </a:ext>
            </a:extLst>
          </p:cNvPr>
          <p:cNvSpPr>
            <a:spLocks noGrp="1"/>
          </p:cNvSpPr>
          <p:nvPr>
            <p:ph type="ctrTitle"/>
          </p:nvPr>
        </p:nvSpPr>
        <p:spPr/>
        <p:txBody>
          <a:bodyPr/>
          <a:lstStyle/>
          <a:p>
            <a:r>
              <a:rPr lang="en-US"/>
              <a:t>What is </a:t>
            </a:r>
            <a:r>
              <a:rPr lang="en-US" err="1"/>
              <a:t>GitFlow</a:t>
            </a:r>
            <a:r>
              <a:rPr lang="en-US"/>
              <a:t>?</a:t>
            </a:r>
          </a:p>
        </p:txBody>
      </p:sp>
      <p:sp>
        <p:nvSpPr>
          <p:cNvPr id="8" name="Footer Placeholder 7">
            <a:extLst>
              <a:ext uri="{FF2B5EF4-FFF2-40B4-BE49-F238E27FC236}">
                <a16:creationId xmlns:a16="http://schemas.microsoft.com/office/drawing/2014/main" id="{5F044B21-ED5E-440F-9652-A9078A27C083}"/>
              </a:ext>
            </a:extLst>
          </p:cNvPr>
          <p:cNvSpPr>
            <a:spLocks noGrp="1"/>
          </p:cNvSpPr>
          <p:nvPr>
            <p:ph type="ftr" sz="quarter" idx="11"/>
          </p:nvPr>
        </p:nvSpPr>
        <p:spPr/>
        <p:txBody>
          <a:bodyPr/>
          <a:lstStyle/>
          <a:p>
            <a:r>
              <a:rPr lang="it-IT"/>
              <a:t>CICD</a:t>
            </a:r>
          </a:p>
        </p:txBody>
      </p:sp>
      <p:sp>
        <p:nvSpPr>
          <p:cNvPr id="10" name="Text Placeholder 2">
            <a:extLst>
              <a:ext uri="{FF2B5EF4-FFF2-40B4-BE49-F238E27FC236}">
                <a16:creationId xmlns:a16="http://schemas.microsoft.com/office/drawing/2014/main" id="{C0B1E4A3-82FE-46F1-8446-92DF3D1A4D80}"/>
              </a:ext>
            </a:extLst>
          </p:cNvPr>
          <p:cNvSpPr txBox="1">
            <a:spLocks/>
          </p:cNvSpPr>
          <p:nvPr/>
        </p:nvSpPr>
        <p:spPr>
          <a:xfrm>
            <a:off x="347300" y="1159562"/>
            <a:ext cx="8331187" cy="3272624"/>
          </a:xfrm>
          <a:prstGeom prst="rect">
            <a:avLst/>
          </a:prstGeom>
        </p:spPr>
        <p:txBody>
          <a:bodyPr vert="horz" wrap="square" lIns="0" tIns="0" rIns="0" bIns="0" rtlCol="0">
            <a:noAutofit/>
          </a:bodyPr>
          <a:lstStyle>
            <a:lvl1pPr marL="0" indent="0" algn="l" defTabSz="457200" rtl="0" eaLnBrk="1" latinLnBrk="0" hangingPunct="1">
              <a:lnSpc>
                <a:spcPct val="100000"/>
              </a:lnSpc>
              <a:spcBef>
                <a:spcPts val="0"/>
              </a:spcBef>
              <a:buClr>
                <a:schemeClr val="tx2"/>
              </a:buClr>
              <a:buFont typeface="Wingdings" charset="2"/>
              <a:buChar char="v"/>
              <a:defRPr sz="2000" b="1" i="0" kern="1200" baseline="0">
                <a:solidFill>
                  <a:schemeClr val="tx1"/>
                </a:solidFill>
                <a:latin typeface="+mn-lt"/>
                <a:ea typeface="+mn-ea"/>
                <a:cs typeface="+mn-cs"/>
              </a:defRPr>
            </a:lvl1pPr>
            <a:lvl2pPr marL="0" indent="-180000" algn="l" defTabSz="457200" rtl="0" eaLnBrk="1" latinLnBrk="0" hangingPunct="1">
              <a:lnSpc>
                <a:spcPct val="100000"/>
              </a:lnSpc>
              <a:spcBef>
                <a:spcPts val="0"/>
              </a:spcBef>
              <a:spcAft>
                <a:spcPts val="0"/>
              </a:spcAft>
              <a:buClr>
                <a:schemeClr val="tx1"/>
              </a:buClr>
              <a:buFont typeface="Lucida Grande"/>
              <a:buChar char="-"/>
              <a:defRPr sz="1000" b="0" i="0" kern="1200" baseline="0">
                <a:solidFill>
                  <a:schemeClr val="tx1"/>
                </a:solidFill>
                <a:latin typeface="+mn-lt"/>
                <a:ea typeface="+mn-ea"/>
                <a:cs typeface="+mn-cs"/>
              </a:defRPr>
            </a:lvl2pPr>
            <a:lvl3pPr marL="0" indent="-180000" algn="l" defTabSz="457200" rtl="0" eaLnBrk="1" latinLnBrk="0" hangingPunct="1">
              <a:lnSpc>
                <a:spcPct val="100000"/>
              </a:lnSpc>
              <a:spcBef>
                <a:spcPts val="0"/>
              </a:spcBef>
              <a:spcAft>
                <a:spcPts val="0"/>
              </a:spcAft>
              <a:buFont typeface="Arial"/>
              <a:buChar char="•"/>
              <a:defRPr sz="1000" kern="1200">
                <a:solidFill>
                  <a:schemeClr val="tx1"/>
                </a:solidFill>
                <a:latin typeface="+mn-lt"/>
                <a:ea typeface="+mn-ea"/>
                <a:cs typeface="+mn-cs"/>
              </a:defRPr>
            </a:lvl3pPr>
            <a:lvl4pPr marL="0" indent="-180000" algn="l" defTabSz="457200" rtl="0" eaLnBrk="1" latinLnBrk="0" hangingPunct="1">
              <a:lnSpc>
                <a:spcPct val="100000"/>
              </a:lnSpc>
              <a:spcBef>
                <a:spcPts val="0"/>
              </a:spcBef>
              <a:spcAft>
                <a:spcPts val="0"/>
              </a:spcAft>
              <a:buFont typeface="Arial"/>
              <a:buChar char="•"/>
              <a:defRPr sz="1000" kern="1200">
                <a:solidFill>
                  <a:schemeClr val="tx1"/>
                </a:solidFill>
                <a:latin typeface="+mn-lt"/>
                <a:ea typeface="+mn-ea"/>
                <a:cs typeface="+mn-cs"/>
              </a:defRPr>
            </a:lvl4pPr>
            <a:lvl5pPr marL="0" indent="-180000" algn="l" defTabSz="457200" rtl="0" eaLnBrk="1" latinLnBrk="0" hangingPunct="1">
              <a:lnSpc>
                <a:spcPct val="100000"/>
              </a:lnSpc>
              <a:spcBef>
                <a:spcPts val="0"/>
              </a:spcBef>
              <a:spcAft>
                <a:spcPts val="0"/>
              </a:spcAft>
              <a:buFont typeface="Arial"/>
              <a:buChar char="•"/>
              <a:defRPr sz="1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None/>
            </a:pPr>
            <a:r>
              <a:rPr lang="en-US" b="0" dirty="0"/>
              <a:t>But, the pull request is more than just a notification. If there are any problems with the changes, </a:t>
            </a:r>
            <a:r>
              <a:rPr lang="en-US" dirty="0"/>
              <a:t>teammates can post feedback </a:t>
            </a:r>
            <a:r>
              <a:rPr lang="en-US" b="0" dirty="0"/>
              <a:t>in the pull request and even tweak the feature by </a:t>
            </a:r>
            <a:r>
              <a:rPr lang="en-US" dirty="0"/>
              <a:t>pushing follow-up commits</a:t>
            </a:r>
            <a:r>
              <a:rPr lang="en-US" b="0" dirty="0"/>
              <a:t>. All of this activity is tracked directly inside of the pull request.</a:t>
            </a:r>
            <a:endParaRPr lang="en-US" dirty="0"/>
          </a:p>
          <a:p>
            <a:pPr>
              <a:buNone/>
            </a:pPr>
            <a:endParaRPr lang="en-US" dirty="0"/>
          </a:p>
          <a:p>
            <a:pPr>
              <a:buNone/>
            </a:pPr>
            <a:endParaRPr lang="en-US" dirty="0"/>
          </a:p>
          <a:p>
            <a:pPr>
              <a:buFont typeface="Wingdings" charset="2"/>
              <a:buNone/>
            </a:pPr>
            <a:endParaRPr lang="en-US" dirty="0"/>
          </a:p>
          <a:p>
            <a:pPr>
              <a:buFont typeface="Wingdings" charset="2"/>
              <a:buNone/>
            </a:pPr>
            <a:endParaRPr lang="en-US" dirty="0"/>
          </a:p>
          <a:p>
            <a:pPr>
              <a:buFont typeface="Wingdings" charset="2"/>
              <a:buNone/>
            </a:pPr>
            <a:endParaRPr lang="en-US" dirty="0"/>
          </a:p>
        </p:txBody>
      </p:sp>
      <p:pic>
        <p:nvPicPr>
          <p:cNvPr id="13" name="Picture 12">
            <a:extLst>
              <a:ext uri="{FF2B5EF4-FFF2-40B4-BE49-F238E27FC236}">
                <a16:creationId xmlns:a16="http://schemas.microsoft.com/office/drawing/2014/main" id="{F2CDB85C-4B42-4C9C-9346-C5F586A1C918}"/>
              </a:ext>
            </a:extLst>
          </p:cNvPr>
          <p:cNvPicPr>
            <a:picLocks noChangeAspect="1"/>
          </p:cNvPicPr>
          <p:nvPr/>
        </p:nvPicPr>
        <p:blipFill>
          <a:blip r:embed="rId3"/>
          <a:stretch>
            <a:fillRect/>
          </a:stretch>
        </p:blipFill>
        <p:spPr>
          <a:xfrm>
            <a:off x="2437885" y="2765627"/>
            <a:ext cx="3894157" cy="1981372"/>
          </a:xfrm>
          <a:prstGeom prst="rect">
            <a:avLst/>
          </a:prstGeom>
        </p:spPr>
      </p:pic>
    </p:spTree>
    <p:extLst>
      <p:ext uri="{BB962C8B-B14F-4D97-AF65-F5344CB8AC3E}">
        <p14:creationId xmlns:p14="http://schemas.microsoft.com/office/powerpoint/2010/main" val="24267262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BFC92F2-A1A8-4B80-B6CF-D43E8D2338D8}"/>
              </a:ext>
            </a:extLst>
          </p:cNvPr>
          <p:cNvSpPr>
            <a:spLocks noGrp="1"/>
          </p:cNvSpPr>
          <p:nvPr>
            <p:ph type="dt" sz="half" idx="10"/>
          </p:nvPr>
        </p:nvSpPr>
        <p:spPr/>
        <p:txBody>
          <a:bodyPr/>
          <a:lstStyle/>
          <a:p>
            <a:r>
              <a:rPr lang="en-US"/>
              <a:t>14 April 2020</a:t>
            </a:r>
            <a:endParaRPr lang="it-IT"/>
          </a:p>
        </p:txBody>
      </p:sp>
      <p:sp>
        <p:nvSpPr>
          <p:cNvPr id="4" name="Text Placeholder 3">
            <a:extLst>
              <a:ext uri="{FF2B5EF4-FFF2-40B4-BE49-F238E27FC236}">
                <a16:creationId xmlns:a16="http://schemas.microsoft.com/office/drawing/2014/main" id="{DE76E7F7-7F21-405F-B53E-7681D6842E35}"/>
              </a:ext>
            </a:extLst>
          </p:cNvPr>
          <p:cNvSpPr>
            <a:spLocks noGrp="1"/>
          </p:cNvSpPr>
          <p:nvPr>
            <p:ph type="body" sz="quarter" idx="13"/>
          </p:nvPr>
        </p:nvSpPr>
        <p:spPr/>
        <p:txBody>
          <a:bodyPr>
            <a:normAutofit fontScale="77500" lnSpcReduction="20000"/>
          </a:bodyPr>
          <a:lstStyle/>
          <a:p>
            <a:endParaRPr lang="en-US"/>
          </a:p>
        </p:txBody>
      </p:sp>
      <p:sp>
        <p:nvSpPr>
          <p:cNvPr id="5" name="Subtitle 4">
            <a:extLst>
              <a:ext uri="{FF2B5EF4-FFF2-40B4-BE49-F238E27FC236}">
                <a16:creationId xmlns:a16="http://schemas.microsoft.com/office/drawing/2014/main" id="{7D63604A-B0F4-49C9-AD9D-118C8B72AF15}"/>
              </a:ext>
            </a:extLst>
          </p:cNvPr>
          <p:cNvSpPr>
            <a:spLocks noGrp="1"/>
          </p:cNvSpPr>
          <p:nvPr>
            <p:ph type="subTitle" idx="1"/>
          </p:nvPr>
        </p:nvSpPr>
        <p:spPr>
          <a:xfrm>
            <a:off x="347300" y="842723"/>
            <a:ext cx="8386686" cy="290338"/>
          </a:xfrm>
        </p:spPr>
        <p:txBody>
          <a:bodyPr/>
          <a:lstStyle/>
          <a:p>
            <a:r>
              <a:rPr lang="en-US" dirty="0"/>
              <a:t>Push Request</a:t>
            </a:r>
          </a:p>
        </p:txBody>
      </p:sp>
      <p:sp>
        <p:nvSpPr>
          <p:cNvPr id="6" name="Title 5">
            <a:extLst>
              <a:ext uri="{FF2B5EF4-FFF2-40B4-BE49-F238E27FC236}">
                <a16:creationId xmlns:a16="http://schemas.microsoft.com/office/drawing/2014/main" id="{FB8CF760-A1BB-49CF-92FE-B5000891A193}"/>
              </a:ext>
            </a:extLst>
          </p:cNvPr>
          <p:cNvSpPr>
            <a:spLocks noGrp="1"/>
          </p:cNvSpPr>
          <p:nvPr>
            <p:ph type="ctrTitle"/>
          </p:nvPr>
        </p:nvSpPr>
        <p:spPr/>
        <p:txBody>
          <a:bodyPr/>
          <a:lstStyle/>
          <a:p>
            <a:r>
              <a:rPr lang="en-US"/>
              <a:t>What is </a:t>
            </a:r>
            <a:r>
              <a:rPr lang="en-US" err="1"/>
              <a:t>GitFlow</a:t>
            </a:r>
            <a:r>
              <a:rPr lang="en-US"/>
              <a:t>?</a:t>
            </a:r>
          </a:p>
        </p:txBody>
      </p:sp>
      <p:sp>
        <p:nvSpPr>
          <p:cNvPr id="8" name="Footer Placeholder 7">
            <a:extLst>
              <a:ext uri="{FF2B5EF4-FFF2-40B4-BE49-F238E27FC236}">
                <a16:creationId xmlns:a16="http://schemas.microsoft.com/office/drawing/2014/main" id="{5F044B21-ED5E-440F-9652-A9078A27C083}"/>
              </a:ext>
            </a:extLst>
          </p:cNvPr>
          <p:cNvSpPr>
            <a:spLocks noGrp="1"/>
          </p:cNvSpPr>
          <p:nvPr>
            <p:ph type="ftr" sz="quarter" idx="11"/>
          </p:nvPr>
        </p:nvSpPr>
        <p:spPr/>
        <p:txBody>
          <a:bodyPr/>
          <a:lstStyle/>
          <a:p>
            <a:r>
              <a:rPr lang="it-IT"/>
              <a:t>CICD</a:t>
            </a:r>
          </a:p>
        </p:txBody>
      </p:sp>
      <p:sp>
        <p:nvSpPr>
          <p:cNvPr id="10" name="Text Placeholder 2">
            <a:extLst>
              <a:ext uri="{FF2B5EF4-FFF2-40B4-BE49-F238E27FC236}">
                <a16:creationId xmlns:a16="http://schemas.microsoft.com/office/drawing/2014/main" id="{C0B1E4A3-82FE-46F1-8446-92DF3D1A4D80}"/>
              </a:ext>
            </a:extLst>
          </p:cNvPr>
          <p:cNvSpPr txBox="1">
            <a:spLocks/>
          </p:cNvSpPr>
          <p:nvPr/>
        </p:nvSpPr>
        <p:spPr>
          <a:xfrm>
            <a:off x="347301" y="1255524"/>
            <a:ext cx="3534744" cy="3022957"/>
          </a:xfrm>
          <a:prstGeom prst="rect">
            <a:avLst/>
          </a:prstGeom>
        </p:spPr>
        <p:txBody>
          <a:bodyPr vert="horz" wrap="square" lIns="0" tIns="0" rIns="0" bIns="0" rtlCol="0">
            <a:noAutofit/>
          </a:bodyPr>
          <a:lstStyle>
            <a:lvl1pPr marL="0" indent="0" algn="l" defTabSz="457200" rtl="0" eaLnBrk="1" latinLnBrk="0" hangingPunct="1">
              <a:lnSpc>
                <a:spcPct val="100000"/>
              </a:lnSpc>
              <a:spcBef>
                <a:spcPts val="0"/>
              </a:spcBef>
              <a:buClr>
                <a:schemeClr val="tx2"/>
              </a:buClr>
              <a:buFont typeface="Wingdings" charset="2"/>
              <a:buChar char="v"/>
              <a:defRPr sz="2000" b="1" i="0" kern="1200" baseline="0">
                <a:solidFill>
                  <a:schemeClr val="tx1"/>
                </a:solidFill>
                <a:latin typeface="+mn-lt"/>
                <a:ea typeface="+mn-ea"/>
                <a:cs typeface="+mn-cs"/>
              </a:defRPr>
            </a:lvl1pPr>
            <a:lvl2pPr marL="0" indent="-180000" algn="l" defTabSz="457200" rtl="0" eaLnBrk="1" latinLnBrk="0" hangingPunct="1">
              <a:lnSpc>
                <a:spcPct val="100000"/>
              </a:lnSpc>
              <a:spcBef>
                <a:spcPts val="0"/>
              </a:spcBef>
              <a:spcAft>
                <a:spcPts val="0"/>
              </a:spcAft>
              <a:buClr>
                <a:schemeClr val="tx1"/>
              </a:buClr>
              <a:buFont typeface="Lucida Grande"/>
              <a:buChar char="-"/>
              <a:defRPr sz="1000" b="0" i="0" kern="1200" baseline="0">
                <a:solidFill>
                  <a:schemeClr val="tx1"/>
                </a:solidFill>
                <a:latin typeface="+mn-lt"/>
                <a:ea typeface="+mn-ea"/>
                <a:cs typeface="+mn-cs"/>
              </a:defRPr>
            </a:lvl2pPr>
            <a:lvl3pPr marL="0" indent="-180000" algn="l" defTabSz="457200" rtl="0" eaLnBrk="1" latinLnBrk="0" hangingPunct="1">
              <a:lnSpc>
                <a:spcPct val="100000"/>
              </a:lnSpc>
              <a:spcBef>
                <a:spcPts val="0"/>
              </a:spcBef>
              <a:spcAft>
                <a:spcPts val="0"/>
              </a:spcAft>
              <a:buFont typeface="Arial"/>
              <a:buChar char="•"/>
              <a:defRPr sz="1000" kern="1200">
                <a:solidFill>
                  <a:schemeClr val="tx1"/>
                </a:solidFill>
                <a:latin typeface="+mn-lt"/>
                <a:ea typeface="+mn-ea"/>
                <a:cs typeface="+mn-cs"/>
              </a:defRPr>
            </a:lvl3pPr>
            <a:lvl4pPr marL="0" indent="-180000" algn="l" defTabSz="457200" rtl="0" eaLnBrk="1" latinLnBrk="0" hangingPunct="1">
              <a:lnSpc>
                <a:spcPct val="100000"/>
              </a:lnSpc>
              <a:spcBef>
                <a:spcPts val="0"/>
              </a:spcBef>
              <a:spcAft>
                <a:spcPts val="0"/>
              </a:spcAft>
              <a:buFont typeface="Arial"/>
              <a:buChar char="•"/>
              <a:defRPr sz="1000" kern="1200">
                <a:solidFill>
                  <a:schemeClr val="tx1"/>
                </a:solidFill>
                <a:latin typeface="+mn-lt"/>
                <a:ea typeface="+mn-ea"/>
                <a:cs typeface="+mn-cs"/>
              </a:defRPr>
            </a:lvl4pPr>
            <a:lvl5pPr marL="0" indent="-180000" algn="l" defTabSz="457200" rtl="0" eaLnBrk="1" latinLnBrk="0" hangingPunct="1">
              <a:lnSpc>
                <a:spcPct val="100000"/>
              </a:lnSpc>
              <a:spcBef>
                <a:spcPts val="0"/>
              </a:spcBef>
              <a:spcAft>
                <a:spcPts val="0"/>
              </a:spcAft>
              <a:buFont typeface="Arial"/>
              <a:buChar char="•"/>
              <a:defRPr sz="1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Font typeface="Wingdings" charset="2"/>
              <a:buNone/>
            </a:pPr>
            <a:r>
              <a:rPr lang="en-US" b="0" dirty="0"/>
              <a:t>After team discussion and reviewed the code, project maintainer can merges the feature into the official repository and close the pull request.</a:t>
            </a:r>
          </a:p>
        </p:txBody>
      </p:sp>
      <p:pic>
        <p:nvPicPr>
          <p:cNvPr id="3" name="Picture 2">
            <a:extLst>
              <a:ext uri="{FF2B5EF4-FFF2-40B4-BE49-F238E27FC236}">
                <a16:creationId xmlns:a16="http://schemas.microsoft.com/office/drawing/2014/main" id="{835C438E-27D1-464F-AA9F-24B0A2209E51}"/>
              </a:ext>
            </a:extLst>
          </p:cNvPr>
          <p:cNvPicPr>
            <a:picLocks noChangeAspect="1"/>
          </p:cNvPicPr>
          <p:nvPr/>
        </p:nvPicPr>
        <p:blipFill>
          <a:blip r:embed="rId3"/>
          <a:stretch>
            <a:fillRect/>
          </a:stretch>
        </p:blipFill>
        <p:spPr>
          <a:xfrm>
            <a:off x="4301837" y="1133060"/>
            <a:ext cx="4207865" cy="3301779"/>
          </a:xfrm>
          <a:prstGeom prst="rect">
            <a:avLst/>
          </a:prstGeom>
        </p:spPr>
      </p:pic>
    </p:spTree>
    <p:extLst>
      <p:ext uri="{BB962C8B-B14F-4D97-AF65-F5344CB8AC3E}">
        <p14:creationId xmlns:p14="http://schemas.microsoft.com/office/powerpoint/2010/main" val="22261521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BFC92F2-A1A8-4B80-B6CF-D43E8D2338D8}"/>
              </a:ext>
            </a:extLst>
          </p:cNvPr>
          <p:cNvSpPr>
            <a:spLocks noGrp="1"/>
          </p:cNvSpPr>
          <p:nvPr>
            <p:ph type="dt" sz="half" idx="10"/>
          </p:nvPr>
        </p:nvSpPr>
        <p:spPr/>
        <p:txBody>
          <a:bodyPr/>
          <a:lstStyle/>
          <a:p>
            <a:r>
              <a:rPr lang="en-US"/>
              <a:t>14 April 2020</a:t>
            </a:r>
            <a:endParaRPr lang="it-IT"/>
          </a:p>
        </p:txBody>
      </p:sp>
      <p:sp>
        <p:nvSpPr>
          <p:cNvPr id="4" name="Text Placeholder 3">
            <a:extLst>
              <a:ext uri="{FF2B5EF4-FFF2-40B4-BE49-F238E27FC236}">
                <a16:creationId xmlns:a16="http://schemas.microsoft.com/office/drawing/2014/main" id="{DE76E7F7-7F21-405F-B53E-7681D6842E35}"/>
              </a:ext>
            </a:extLst>
          </p:cNvPr>
          <p:cNvSpPr>
            <a:spLocks noGrp="1"/>
          </p:cNvSpPr>
          <p:nvPr>
            <p:ph type="body" sz="quarter" idx="13"/>
          </p:nvPr>
        </p:nvSpPr>
        <p:spPr/>
        <p:txBody>
          <a:bodyPr>
            <a:normAutofit fontScale="77500" lnSpcReduction="20000"/>
          </a:bodyPr>
          <a:lstStyle/>
          <a:p>
            <a:endParaRPr lang="en-US"/>
          </a:p>
        </p:txBody>
      </p:sp>
      <p:sp>
        <p:nvSpPr>
          <p:cNvPr id="5" name="Subtitle 4">
            <a:extLst>
              <a:ext uri="{FF2B5EF4-FFF2-40B4-BE49-F238E27FC236}">
                <a16:creationId xmlns:a16="http://schemas.microsoft.com/office/drawing/2014/main" id="{7D63604A-B0F4-49C9-AD9D-118C8B72AF15}"/>
              </a:ext>
            </a:extLst>
          </p:cNvPr>
          <p:cNvSpPr>
            <a:spLocks noGrp="1"/>
          </p:cNvSpPr>
          <p:nvPr>
            <p:ph type="subTitle" idx="1"/>
          </p:nvPr>
        </p:nvSpPr>
        <p:spPr>
          <a:xfrm>
            <a:off x="347300" y="842723"/>
            <a:ext cx="8386686" cy="290338"/>
          </a:xfrm>
        </p:spPr>
        <p:txBody>
          <a:bodyPr/>
          <a:lstStyle/>
          <a:p>
            <a:r>
              <a:rPr lang="en-US" dirty="0"/>
              <a:t>Release Branches</a:t>
            </a:r>
          </a:p>
        </p:txBody>
      </p:sp>
      <p:sp>
        <p:nvSpPr>
          <p:cNvPr id="6" name="Title 5">
            <a:extLst>
              <a:ext uri="{FF2B5EF4-FFF2-40B4-BE49-F238E27FC236}">
                <a16:creationId xmlns:a16="http://schemas.microsoft.com/office/drawing/2014/main" id="{FB8CF760-A1BB-49CF-92FE-B5000891A193}"/>
              </a:ext>
            </a:extLst>
          </p:cNvPr>
          <p:cNvSpPr>
            <a:spLocks noGrp="1"/>
          </p:cNvSpPr>
          <p:nvPr>
            <p:ph type="ctrTitle"/>
          </p:nvPr>
        </p:nvSpPr>
        <p:spPr/>
        <p:txBody>
          <a:bodyPr/>
          <a:lstStyle/>
          <a:p>
            <a:r>
              <a:rPr lang="en-US"/>
              <a:t>What is </a:t>
            </a:r>
            <a:r>
              <a:rPr lang="en-US" err="1"/>
              <a:t>GitFlow</a:t>
            </a:r>
            <a:r>
              <a:rPr lang="en-US"/>
              <a:t>?</a:t>
            </a:r>
          </a:p>
        </p:txBody>
      </p:sp>
      <p:sp>
        <p:nvSpPr>
          <p:cNvPr id="8" name="Footer Placeholder 7">
            <a:extLst>
              <a:ext uri="{FF2B5EF4-FFF2-40B4-BE49-F238E27FC236}">
                <a16:creationId xmlns:a16="http://schemas.microsoft.com/office/drawing/2014/main" id="{5F044B21-ED5E-440F-9652-A9078A27C083}"/>
              </a:ext>
            </a:extLst>
          </p:cNvPr>
          <p:cNvSpPr>
            <a:spLocks noGrp="1"/>
          </p:cNvSpPr>
          <p:nvPr>
            <p:ph type="ftr" sz="quarter" idx="11"/>
          </p:nvPr>
        </p:nvSpPr>
        <p:spPr/>
        <p:txBody>
          <a:bodyPr/>
          <a:lstStyle/>
          <a:p>
            <a:r>
              <a:rPr lang="it-IT"/>
              <a:t>CICD</a:t>
            </a:r>
          </a:p>
        </p:txBody>
      </p:sp>
      <p:sp>
        <p:nvSpPr>
          <p:cNvPr id="10" name="Text Placeholder 2">
            <a:extLst>
              <a:ext uri="{FF2B5EF4-FFF2-40B4-BE49-F238E27FC236}">
                <a16:creationId xmlns:a16="http://schemas.microsoft.com/office/drawing/2014/main" id="{C0B1E4A3-82FE-46F1-8446-92DF3D1A4D80}"/>
              </a:ext>
            </a:extLst>
          </p:cNvPr>
          <p:cNvSpPr txBox="1">
            <a:spLocks/>
          </p:cNvSpPr>
          <p:nvPr/>
        </p:nvSpPr>
        <p:spPr>
          <a:xfrm>
            <a:off x="347300" y="1255525"/>
            <a:ext cx="7241855" cy="396326"/>
          </a:xfrm>
          <a:prstGeom prst="rect">
            <a:avLst/>
          </a:prstGeom>
        </p:spPr>
        <p:txBody>
          <a:bodyPr vert="horz" wrap="square" lIns="0" tIns="0" rIns="0" bIns="0" rtlCol="0">
            <a:noAutofit/>
          </a:bodyPr>
          <a:lstStyle>
            <a:lvl1pPr marL="0" indent="0" algn="l" defTabSz="457200" rtl="0" eaLnBrk="1" latinLnBrk="0" hangingPunct="1">
              <a:lnSpc>
                <a:spcPct val="100000"/>
              </a:lnSpc>
              <a:spcBef>
                <a:spcPts val="0"/>
              </a:spcBef>
              <a:buClr>
                <a:schemeClr val="tx2"/>
              </a:buClr>
              <a:buFont typeface="Wingdings" charset="2"/>
              <a:buChar char="v"/>
              <a:defRPr sz="2000" b="1" i="0" kern="1200" baseline="0">
                <a:solidFill>
                  <a:schemeClr val="tx1"/>
                </a:solidFill>
                <a:latin typeface="+mn-lt"/>
                <a:ea typeface="+mn-ea"/>
                <a:cs typeface="+mn-cs"/>
              </a:defRPr>
            </a:lvl1pPr>
            <a:lvl2pPr marL="0" indent="-180000" algn="l" defTabSz="457200" rtl="0" eaLnBrk="1" latinLnBrk="0" hangingPunct="1">
              <a:lnSpc>
                <a:spcPct val="100000"/>
              </a:lnSpc>
              <a:spcBef>
                <a:spcPts val="0"/>
              </a:spcBef>
              <a:spcAft>
                <a:spcPts val="0"/>
              </a:spcAft>
              <a:buClr>
                <a:schemeClr val="tx1"/>
              </a:buClr>
              <a:buFont typeface="Lucida Grande"/>
              <a:buChar char="-"/>
              <a:defRPr sz="1000" b="0" i="0" kern="1200" baseline="0">
                <a:solidFill>
                  <a:schemeClr val="tx1"/>
                </a:solidFill>
                <a:latin typeface="+mn-lt"/>
                <a:ea typeface="+mn-ea"/>
                <a:cs typeface="+mn-cs"/>
              </a:defRPr>
            </a:lvl2pPr>
            <a:lvl3pPr marL="0" indent="-180000" algn="l" defTabSz="457200" rtl="0" eaLnBrk="1" latinLnBrk="0" hangingPunct="1">
              <a:lnSpc>
                <a:spcPct val="100000"/>
              </a:lnSpc>
              <a:spcBef>
                <a:spcPts val="0"/>
              </a:spcBef>
              <a:spcAft>
                <a:spcPts val="0"/>
              </a:spcAft>
              <a:buFont typeface="Arial"/>
              <a:buChar char="•"/>
              <a:defRPr sz="1000" kern="1200">
                <a:solidFill>
                  <a:schemeClr val="tx1"/>
                </a:solidFill>
                <a:latin typeface="+mn-lt"/>
                <a:ea typeface="+mn-ea"/>
                <a:cs typeface="+mn-cs"/>
              </a:defRPr>
            </a:lvl3pPr>
            <a:lvl4pPr marL="0" indent="-180000" algn="l" defTabSz="457200" rtl="0" eaLnBrk="1" latinLnBrk="0" hangingPunct="1">
              <a:lnSpc>
                <a:spcPct val="100000"/>
              </a:lnSpc>
              <a:spcBef>
                <a:spcPts val="0"/>
              </a:spcBef>
              <a:spcAft>
                <a:spcPts val="0"/>
              </a:spcAft>
              <a:buFont typeface="Arial"/>
              <a:buChar char="•"/>
              <a:defRPr sz="1000" kern="1200">
                <a:solidFill>
                  <a:schemeClr val="tx1"/>
                </a:solidFill>
                <a:latin typeface="+mn-lt"/>
                <a:ea typeface="+mn-ea"/>
                <a:cs typeface="+mn-cs"/>
              </a:defRPr>
            </a:lvl4pPr>
            <a:lvl5pPr marL="0" indent="-180000" algn="l" defTabSz="457200" rtl="0" eaLnBrk="1" latinLnBrk="0" hangingPunct="1">
              <a:lnSpc>
                <a:spcPct val="100000"/>
              </a:lnSpc>
              <a:spcBef>
                <a:spcPts val="0"/>
              </a:spcBef>
              <a:spcAft>
                <a:spcPts val="0"/>
              </a:spcAft>
              <a:buFont typeface="Arial"/>
              <a:buChar char="•"/>
              <a:defRPr sz="1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r>
              <a:rPr lang="en-HK" dirty="0">
                <a:latin typeface="Trebuchet MS" panose="020B0603020202020204" pitchFamily="34" charset="0"/>
                <a:cs typeface="Arial" panose="020B0604020202020204" pitchFamily="34" charset="0"/>
                <a:sym typeface="Trebuchet MS" panose="020B0603020202020204" pitchFamily="34" charset="0"/>
              </a:rPr>
              <a:t>Created as the release date is approaching</a:t>
            </a:r>
          </a:p>
          <a:p>
            <a:pPr marL="342900" indent="-342900"/>
            <a:r>
              <a:rPr lang="en-HK" dirty="0">
                <a:latin typeface="Trebuchet MS" panose="020B0603020202020204" pitchFamily="34" charset="0"/>
                <a:cs typeface="Arial" panose="020B0604020202020204" pitchFamily="34" charset="0"/>
                <a:sym typeface="Trebuchet MS" panose="020B0603020202020204" pitchFamily="34" charset="0"/>
              </a:rPr>
              <a:t>No new features are allowed on the release branch; only bug fixes, documentation generation, etc.</a:t>
            </a:r>
          </a:p>
          <a:p>
            <a:pPr marL="342900" indent="-342900"/>
            <a:r>
              <a:rPr lang="en-HK" dirty="0">
                <a:latin typeface="Trebuchet MS" panose="020B0603020202020204" pitchFamily="34" charset="0"/>
                <a:cs typeface="Arial" panose="020B0604020202020204" pitchFamily="34" charset="0"/>
                <a:sym typeface="Trebuchet MS" panose="020B0603020202020204" pitchFamily="34" charset="0"/>
              </a:rPr>
              <a:t>Once ready to ship, the release branch is merged into master, tagged with a version number, and merged back into develop</a:t>
            </a:r>
          </a:p>
        </p:txBody>
      </p:sp>
    </p:spTree>
    <p:extLst>
      <p:ext uri="{BB962C8B-B14F-4D97-AF65-F5344CB8AC3E}">
        <p14:creationId xmlns:p14="http://schemas.microsoft.com/office/powerpoint/2010/main" val="25237417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BFC92F2-A1A8-4B80-B6CF-D43E8D2338D8}"/>
              </a:ext>
            </a:extLst>
          </p:cNvPr>
          <p:cNvSpPr>
            <a:spLocks noGrp="1"/>
          </p:cNvSpPr>
          <p:nvPr>
            <p:ph type="dt" sz="half" idx="10"/>
          </p:nvPr>
        </p:nvSpPr>
        <p:spPr/>
        <p:txBody>
          <a:bodyPr/>
          <a:lstStyle/>
          <a:p>
            <a:r>
              <a:rPr lang="en-US"/>
              <a:t>14 April 2020</a:t>
            </a:r>
            <a:endParaRPr lang="it-IT"/>
          </a:p>
        </p:txBody>
      </p:sp>
      <p:sp>
        <p:nvSpPr>
          <p:cNvPr id="4" name="Text Placeholder 3">
            <a:extLst>
              <a:ext uri="{FF2B5EF4-FFF2-40B4-BE49-F238E27FC236}">
                <a16:creationId xmlns:a16="http://schemas.microsoft.com/office/drawing/2014/main" id="{DE76E7F7-7F21-405F-B53E-7681D6842E35}"/>
              </a:ext>
            </a:extLst>
          </p:cNvPr>
          <p:cNvSpPr>
            <a:spLocks noGrp="1"/>
          </p:cNvSpPr>
          <p:nvPr>
            <p:ph type="body" sz="quarter" idx="13"/>
          </p:nvPr>
        </p:nvSpPr>
        <p:spPr/>
        <p:txBody>
          <a:bodyPr>
            <a:normAutofit fontScale="77500" lnSpcReduction="20000"/>
          </a:bodyPr>
          <a:lstStyle/>
          <a:p>
            <a:endParaRPr lang="en-US"/>
          </a:p>
        </p:txBody>
      </p:sp>
      <p:sp>
        <p:nvSpPr>
          <p:cNvPr id="5" name="Subtitle 4">
            <a:extLst>
              <a:ext uri="{FF2B5EF4-FFF2-40B4-BE49-F238E27FC236}">
                <a16:creationId xmlns:a16="http://schemas.microsoft.com/office/drawing/2014/main" id="{7D63604A-B0F4-49C9-AD9D-118C8B72AF15}"/>
              </a:ext>
            </a:extLst>
          </p:cNvPr>
          <p:cNvSpPr>
            <a:spLocks noGrp="1"/>
          </p:cNvSpPr>
          <p:nvPr>
            <p:ph type="subTitle" idx="1"/>
          </p:nvPr>
        </p:nvSpPr>
        <p:spPr>
          <a:xfrm>
            <a:off x="347300" y="842723"/>
            <a:ext cx="8386686" cy="290338"/>
          </a:xfrm>
        </p:spPr>
        <p:txBody>
          <a:bodyPr/>
          <a:lstStyle/>
          <a:p>
            <a:r>
              <a:rPr lang="en-US" dirty="0"/>
              <a:t>Hotfix Branches</a:t>
            </a:r>
          </a:p>
        </p:txBody>
      </p:sp>
      <p:sp>
        <p:nvSpPr>
          <p:cNvPr id="6" name="Title 5">
            <a:extLst>
              <a:ext uri="{FF2B5EF4-FFF2-40B4-BE49-F238E27FC236}">
                <a16:creationId xmlns:a16="http://schemas.microsoft.com/office/drawing/2014/main" id="{FB8CF760-A1BB-49CF-92FE-B5000891A193}"/>
              </a:ext>
            </a:extLst>
          </p:cNvPr>
          <p:cNvSpPr>
            <a:spLocks noGrp="1"/>
          </p:cNvSpPr>
          <p:nvPr>
            <p:ph type="ctrTitle"/>
          </p:nvPr>
        </p:nvSpPr>
        <p:spPr/>
        <p:txBody>
          <a:bodyPr/>
          <a:lstStyle/>
          <a:p>
            <a:r>
              <a:rPr lang="en-US"/>
              <a:t>What is </a:t>
            </a:r>
            <a:r>
              <a:rPr lang="en-US" err="1"/>
              <a:t>GitFlow</a:t>
            </a:r>
            <a:r>
              <a:rPr lang="en-US"/>
              <a:t>?</a:t>
            </a:r>
          </a:p>
        </p:txBody>
      </p:sp>
      <p:sp>
        <p:nvSpPr>
          <p:cNvPr id="8" name="Footer Placeholder 7">
            <a:extLst>
              <a:ext uri="{FF2B5EF4-FFF2-40B4-BE49-F238E27FC236}">
                <a16:creationId xmlns:a16="http://schemas.microsoft.com/office/drawing/2014/main" id="{5F044B21-ED5E-440F-9652-A9078A27C083}"/>
              </a:ext>
            </a:extLst>
          </p:cNvPr>
          <p:cNvSpPr>
            <a:spLocks noGrp="1"/>
          </p:cNvSpPr>
          <p:nvPr>
            <p:ph type="ftr" sz="quarter" idx="11"/>
          </p:nvPr>
        </p:nvSpPr>
        <p:spPr/>
        <p:txBody>
          <a:bodyPr/>
          <a:lstStyle/>
          <a:p>
            <a:r>
              <a:rPr lang="it-IT"/>
              <a:t>CICD</a:t>
            </a:r>
          </a:p>
        </p:txBody>
      </p:sp>
      <p:sp>
        <p:nvSpPr>
          <p:cNvPr id="10" name="Text Placeholder 2">
            <a:extLst>
              <a:ext uri="{FF2B5EF4-FFF2-40B4-BE49-F238E27FC236}">
                <a16:creationId xmlns:a16="http://schemas.microsoft.com/office/drawing/2014/main" id="{C0B1E4A3-82FE-46F1-8446-92DF3D1A4D80}"/>
              </a:ext>
            </a:extLst>
          </p:cNvPr>
          <p:cNvSpPr txBox="1">
            <a:spLocks/>
          </p:cNvSpPr>
          <p:nvPr/>
        </p:nvSpPr>
        <p:spPr>
          <a:xfrm>
            <a:off x="347300" y="1255525"/>
            <a:ext cx="7241855" cy="396326"/>
          </a:xfrm>
          <a:prstGeom prst="rect">
            <a:avLst/>
          </a:prstGeom>
        </p:spPr>
        <p:txBody>
          <a:bodyPr vert="horz" wrap="square" lIns="0" tIns="0" rIns="0" bIns="0" rtlCol="0">
            <a:noAutofit/>
          </a:bodyPr>
          <a:lstStyle>
            <a:lvl1pPr marL="0" indent="0" algn="l" defTabSz="457200" rtl="0" eaLnBrk="1" latinLnBrk="0" hangingPunct="1">
              <a:lnSpc>
                <a:spcPct val="100000"/>
              </a:lnSpc>
              <a:spcBef>
                <a:spcPts val="0"/>
              </a:spcBef>
              <a:buClr>
                <a:schemeClr val="tx2"/>
              </a:buClr>
              <a:buFont typeface="Wingdings" charset="2"/>
              <a:buChar char="v"/>
              <a:defRPr sz="2000" b="1" i="0" kern="1200" baseline="0">
                <a:solidFill>
                  <a:schemeClr val="tx1"/>
                </a:solidFill>
                <a:latin typeface="+mn-lt"/>
                <a:ea typeface="+mn-ea"/>
                <a:cs typeface="+mn-cs"/>
              </a:defRPr>
            </a:lvl1pPr>
            <a:lvl2pPr marL="0" indent="-180000" algn="l" defTabSz="457200" rtl="0" eaLnBrk="1" latinLnBrk="0" hangingPunct="1">
              <a:lnSpc>
                <a:spcPct val="100000"/>
              </a:lnSpc>
              <a:spcBef>
                <a:spcPts val="0"/>
              </a:spcBef>
              <a:spcAft>
                <a:spcPts val="0"/>
              </a:spcAft>
              <a:buClr>
                <a:schemeClr val="tx1"/>
              </a:buClr>
              <a:buFont typeface="Lucida Grande"/>
              <a:buChar char="-"/>
              <a:defRPr sz="1000" b="0" i="0" kern="1200" baseline="0">
                <a:solidFill>
                  <a:schemeClr val="tx1"/>
                </a:solidFill>
                <a:latin typeface="+mn-lt"/>
                <a:ea typeface="+mn-ea"/>
                <a:cs typeface="+mn-cs"/>
              </a:defRPr>
            </a:lvl2pPr>
            <a:lvl3pPr marL="0" indent="-180000" algn="l" defTabSz="457200" rtl="0" eaLnBrk="1" latinLnBrk="0" hangingPunct="1">
              <a:lnSpc>
                <a:spcPct val="100000"/>
              </a:lnSpc>
              <a:spcBef>
                <a:spcPts val="0"/>
              </a:spcBef>
              <a:spcAft>
                <a:spcPts val="0"/>
              </a:spcAft>
              <a:buFont typeface="Arial"/>
              <a:buChar char="•"/>
              <a:defRPr sz="1000" kern="1200">
                <a:solidFill>
                  <a:schemeClr val="tx1"/>
                </a:solidFill>
                <a:latin typeface="+mn-lt"/>
                <a:ea typeface="+mn-ea"/>
                <a:cs typeface="+mn-cs"/>
              </a:defRPr>
            </a:lvl3pPr>
            <a:lvl4pPr marL="0" indent="-180000" algn="l" defTabSz="457200" rtl="0" eaLnBrk="1" latinLnBrk="0" hangingPunct="1">
              <a:lnSpc>
                <a:spcPct val="100000"/>
              </a:lnSpc>
              <a:spcBef>
                <a:spcPts val="0"/>
              </a:spcBef>
              <a:spcAft>
                <a:spcPts val="0"/>
              </a:spcAft>
              <a:buFont typeface="Arial"/>
              <a:buChar char="•"/>
              <a:defRPr sz="1000" kern="1200">
                <a:solidFill>
                  <a:schemeClr val="tx1"/>
                </a:solidFill>
                <a:latin typeface="+mn-lt"/>
                <a:ea typeface="+mn-ea"/>
                <a:cs typeface="+mn-cs"/>
              </a:defRPr>
            </a:lvl4pPr>
            <a:lvl5pPr marL="0" indent="-180000" algn="l" defTabSz="457200" rtl="0" eaLnBrk="1" latinLnBrk="0" hangingPunct="1">
              <a:lnSpc>
                <a:spcPct val="100000"/>
              </a:lnSpc>
              <a:spcBef>
                <a:spcPts val="0"/>
              </a:spcBef>
              <a:spcAft>
                <a:spcPts val="0"/>
              </a:spcAft>
              <a:buFont typeface="Arial"/>
              <a:buChar char="•"/>
              <a:defRPr sz="1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None/>
            </a:pPr>
            <a:r>
              <a:rPr lang="en-HK" dirty="0">
                <a:latin typeface="Trebuchet MS" panose="020B0603020202020204" pitchFamily="34" charset="0"/>
                <a:cs typeface="Arial" panose="020B0604020202020204" pitchFamily="34" charset="0"/>
                <a:sym typeface="Trebuchet MS" panose="020B0603020202020204" pitchFamily="34" charset="0"/>
              </a:rPr>
              <a:t>Hotfix Branch is typically used for “emergency” changes to Production</a:t>
            </a:r>
          </a:p>
          <a:p>
            <a:pPr marL="342900" indent="-342900"/>
            <a:r>
              <a:rPr lang="en-HK" b="0" dirty="0">
                <a:latin typeface="Trebuchet MS" panose="020B0603020202020204" pitchFamily="34" charset="0"/>
                <a:cs typeface="Arial" panose="020B0604020202020204" pitchFamily="34" charset="0"/>
                <a:sym typeface="Trebuchet MS" panose="020B0603020202020204" pitchFamily="34" charset="0"/>
              </a:rPr>
              <a:t>Used to quickly patch production</a:t>
            </a:r>
          </a:p>
          <a:p>
            <a:pPr marL="342900" indent="-342900"/>
            <a:r>
              <a:rPr lang="en-HK" b="0" dirty="0">
                <a:latin typeface="Trebuchet MS" panose="020B0603020202020204" pitchFamily="34" charset="0"/>
                <a:cs typeface="Arial" panose="020B0604020202020204" pitchFamily="34" charset="0"/>
                <a:sym typeface="Trebuchet MS" panose="020B0603020202020204" pitchFamily="34" charset="0"/>
              </a:rPr>
              <a:t>When the fix is complete and tested, the branch should be merged into master and tagged, and then merged into develop</a:t>
            </a:r>
            <a:endParaRPr lang="en-US" b="0" dirty="0"/>
          </a:p>
        </p:txBody>
      </p:sp>
    </p:spTree>
    <p:extLst>
      <p:ext uri="{BB962C8B-B14F-4D97-AF65-F5344CB8AC3E}">
        <p14:creationId xmlns:p14="http://schemas.microsoft.com/office/powerpoint/2010/main" val="12855089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BFC92F2-A1A8-4B80-B6CF-D43E8D2338D8}"/>
              </a:ext>
            </a:extLst>
          </p:cNvPr>
          <p:cNvSpPr>
            <a:spLocks noGrp="1"/>
          </p:cNvSpPr>
          <p:nvPr>
            <p:ph type="dt" sz="half" idx="10"/>
          </p:nvPr>
        </p:nvSpPr>
        <p:spPr/>
        <p:txBody>
          <a:bodyPr/>
          <a:lstStyle/>
          <a:p>
            <a:r>
              <a:rPr lang="en-US"/>
              <a:t>14 April 2020</a:t>
            </a:r>
            <a:endParaRPr lang="it-IT"/>
          </a:p>
        </p:txBody>
      </p:sp>
      <p:sp>
        <p:nvSpPr>
          <p:cNvPr id="4" name="Text Placeholder 3">
            <a:extLst>
              <a:ext uri="{FF2B5EF4-FFF2-40B4-BE49-F238E27FC236}">
                <a16:creationId xmlns:a16="http://schemas.microsoft.com/office/drawing/2014/main" id="{DE76E7F7-7F21-405F-B53E-7681D6842E35}"/>
              </a:ext>
            </a:extLst>
          </p:cNvPr>
          <p:cNvSpPr>
            <a:spLocks noGrp="1"/>
          </p:cNvSpPr>
          <p:nvPr>
            <p:ph type="body" sz="quarter" idx="13"/>
          </p:nvPr>
        </p:nvSpPr>
        <p:spPr/>
        <p:txBody>
          <a:bodyPr>
            <a:normAutofit fontScale="77500" lnSpcReduction="20000"/>
          </a:bodyPr>
          <a:lstStyle/>
          <a:p>
            <a:endParaRPr lang="en-US"/>
          </a:p>
        </p:txBody>
      </p:sp>
      <p:sp>
        <p:nvSpPr>
          <p:cNvPr id="5" name="Subtitle 4">
            <a:extLst>
              <a:ext uri="{FF2B5EF4-FFF2-40B4-BE49-F238E27FC236}">
                <a16:creationId xmlns:a16="http://schemas.microsoft.com/office/drawing/2014/main" id="{7D63604A-B0F4-49C9-AD9D-118C8B72AF15}"/>
              </a:ext>
            </a:extLst>
          </p:cNvPr>
          <p:cNvSpPr>
            <a:spLocks noGrp="1"/>
          </p:cNvSpPr>
          <p:nvPr>
            <p:ph type="subTitle" idx="1"/>
          </p:nvPr>
        </p:nvSpPr>
        <p:spPr>
          <a:xfrm>
            <a:off x="347300" y="842723"/>
            <a:ext cx="8386686" cy="290338"/>
          </a:xfrm>
        </p:spPr>
        <p:txBody>
          <a:bodyPr/>
          <a:lstStyle/>
          <a:p>
            <a:r>
              <a:rPr lang="en-US" dirty="0"/>
              <a:t>Overall flow of </a:t>
            </a:r>
            <a:r>
              <a:rPr lang="en-US" dirty="0" err="1"/>
              <a:t>GitFlow</a:t>
            </a:r>
            <a:endParaRPr lang="en-US" dirty="0"/>
          </a:p>
        </p:txBody>
      </p:sp>
      <p:sp>
        <p:nvSpPr>
          <p:cNvPr id="6" name="Title 5">
            <a:extLst>
              <a:ext uri="{FF2B5EF4-FFF2-40B4-BE49-F238E27FC236}">
                <a16:creationId xmlns:a16="http://schemas.microsoft.com/office/drawing/2014/main" id="{FB8CF760-A1BB-49CF-92FE-B5000891A193}"/>
              </a:ext>
            </a:extLst>
          </p:cNvPr>
          <p:cNvSpPr>
            <a:spLocks noGrp="1"/>
          </p:cNvSpPr>
          <p:nvPr>
            <p:ph type="ctrTitle"/>
          </p:nvPr>
        </p:nvSpPr>
        <p:spPr/>
        <p:txBody>
          <a:bodyPr/>
          <a:lstStyle/>
          <a:p>
            <a:r>
              <a:rPr lang="en-US"/>
              <a:t>What is </a:t>
            </a:r>
            <a:r>
              <a:rPr lang="en-US" err="1"/>
              <a:t>GitFlow</a:t>
            </a:r>
            <a:r>
              <a:rPr lang="en-US"/>
              <a:t>?</a:t>
            </a:r>
          </a:p>
        </p:txBody>
      </p:sp>
      <p:sp>
        <p:nvSpPr>
          <p:cNvPr id="8" name="Footer Placeholder 7">
            <a:extLst>
              <a:ext uri="{FF2B5EF4-FFF2-40B4-BE49-F238E27FC236}">
                <a16:creationId xmlns:a16="http://schemas.microsoft.com/office/drawing/2014/main" id="{5F044B21-ED5E-440F-9652-A9078A27C083}"/>
              </a:ext>
            </a:extLst>
          </p:cNvPr>
          <p:cNvSpPr>
            <a:spLocks noGrp="1"/>
          </p:cNvSpPr>
          <p:nvPr>
            <p:ph type="ftr" sz="quarter" idx="11"/>
          </p:nvPr>
        </p:nvSpPr>
        <p:spPr/>
        <p:txBody>
          <a:bodyPr/>
          <a:lstStyle/>
          <a:p>
            <a:r>
              <a:rPr lang="it-IT"/>
              <a:t>CICD</a:t>
            </a:r>
          </a:p>
        </p:txBody>
      </p:sp>
      <p:sp>
        <p:nvSpPr>
          <p:cNvPr id="10" name="Text Placeholder 2">
            <a:extLst>
              <a:ext uri="{FF2B5EF4-FFF2-40B4-BE49-F238E27FC236}">
                <a16:creationId xmlns:a16="http://schemas.microsoft.com/office/drawing/2014/main" id="{C0B1E4A3-82FE-46F1-8446-92DF3D1A4D80}"/>
              </a:ext>
            </a:extLst>
          </p:cNvPr>
          <p:cNvSpPr txBox="1">
            <a:spLocks/>
          </p:cNvSpPr>
          <p:nvPr/>
        </p:nvSpPr>
        <p:spPr>
          <a:xfrm>
            <a:off x="347300" y="1255525"/>
            <a:ext cx="7241855" cy="396326"/>
          </a:xfrm>
          <a:prstGeom prst="rect">
            <a:avLst/>
          </a:prstGeom>
        </p:spPr>
        <p:txBody>
          <a:bodyPr vert="horz" wrap="square" lIns="0" tIns="0" rIns="0" bIns="0" rtlCol="0">
            <a:noAutofit/>
          </a:bodyPr>
          <a:lstStyle>
            <a:lvl1pPr marL="0" indent="0" algn="l" defTabSz="457200" rtl="0" eaLnBrk="1" latinLnBrk="0" hangingPunct="1">
              <a:lnSpc>
                <a:spcPct val="100000"/>
              </a:lnSpc>
              <a:spcBef>
                <a:spcPts val="0"/>
              </a:spcBef>
              <a:buClr>
                <a:schemeClr val="tx2"/>
              </a:buClr>
              <a:buFont typeface="Wingdings" charset="2"/>
              <a:buChar char="v"/>
              <a:defRPr sz="2000" b="1" i="0" kern="1200" baseline="0">
                <a:solidFill>
                  <a:schemeClr val="tx1"/>
                </a:solidFill>
                <a:latin typeface="+mn-lt"/>
                <a:ea typeface="+mn-ea"/>
                <a:cs typeface="+mn-cs"/>
              </a:defRPr>
            </a:lvl1pPr>
            <a:lvl2pPr marL="0" indent="-180000" algn="l" defTabSz="457200" rtl="0" eaLnBrk="1" latinLnBrk="0" hangingPunct="1">
              <a:lnSpc>
                <a:spcPct val="100000"/>
              </a:lnSpc>
              <a:spcBef>
                <a:spcPts val="0"/>
              </a:spcBef>
              <a:spcAft>
                <a:spcPts val="0"/>
              </a:spcAft>
              <a:buClr>
                <a:schemeClr val="tx1"/>
              </a:buClr>
              <a:buFont typeface="Lucida Grande"/>
              <a:buChar char="-"/>
              <a:defRPr sz="1000" b="0" i="0" kern="1200" baseline="0">
                <a:solidFill>
                  <a:schemeClr val="tx1"/>
                </a:solidFill>
                <a:latin typeface="+mn-lt"/>
                <a:ea typeface="+mn-ea"/>
                <a:cs typeface="+mn-cs"/>
              </a:defRPr>
            </a:lvl2pPr>
            <a:lvl3pPr marL="0" indent="-180000" algn="l" defTabSz="457200" rtl="0" eaLnBrk="1" latinLnBrk="0" hangingPunct="1">
              <a:lnSpc>
                <a:spcPct val="100000"/>
              </a:lnSpc>
              <a:spcBef>
                <a:spcPts val="0"/>
              </a:spcBef>
              <a:spcAft>
                <a:spcPts val="0"/>
              </a:spcAft>
              <a:buFont typeface="Arial"/>
              <a:buChar char="•"/>
              <a:defRPr sz="1000" kern="1200">
                <a:solidFill>
                  <a:schemeClr val="tx1"/>
                </a:solidFill>
                <a:latin typeface="+mn-lt"/>
                <a:ea typeface="+mn-ea"/>
                <a:cs typeface="+mn-cs"/>
              </a:defRPr>
            </a:lvl3pPr>
            <a:lvl4pPr marL="0" indent="-180000" algn="l" defTabSz="457200" rtl="0" eaLnBrk="1" latinLnBrk="0" hangingPunct="1">
              <a:lnSpc>
                <a:spcPct val="100000"/>
              </a:lnSpc>
              <a:spcBef>
                <a:spcPts val="0"/>
              </a:spcBef>
              <a:spcAft>
                <a:spcPts val="0"/>
              </a:spcAft>
              <a:buFont typeface="Arial"/>
              <a:buChar char="•"/>
              <a:defRPr sz="1000" kern="1200">
                <a:solidFill>
                  <a:schemeClr val="tx1"/>
                </a:solidFill>
                <a:latin typeface="+mn-lt"/>
                <a:ea typeface="+mn-ea"/>
                <a:cs typeface="+mn-cs"/>
              </a:defRPr>
            </a:lvl4pPr>
            <a:lvl5pPr marL="0" indent="-180000" algn="l" defTabSz="457200" rtl="0" eaLnBrk="1" latinLnBrk="0" hangingPunct="1">
              <a:lnSpc>
                <a:spcPct val="100000"/>
              </a:lnSpc>
              <a:spcBef>
                <a:spcPts val="0"/>
              </a:spcBef>
              <a:spcAft>
                <a:spcPts val="0"/>
              </a:spcAft>
              <a:buFont typeface="Arial"/>
              <a:buChar char="•"/>
              <a:defRPr sz="1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Font typeface="Wingdings" charset="2"/>
              <a:buNone/>
            </a:pPr>
            <a:endParaRPr lang="en-US" b="0" dirty="0"/>
          </a:p>
        </p:txBody>
      </p:sp>
      <p:sp>
        <p:nvSpPr>
          <p:cNvPr id="7" name="TextBox 6">
            <a:extLst>
              <a:ext uri="{FF2B5EF4-FFF2-40B4-BE49-F238E27FC236}">
                <a16:creationId xmlns:a16="http://schemas.microsoft.com/office/drawing/2014/main" id="{44EBB8E6-EFAD-4163-A158-3DEFA0CCB509}"/>
              </a:ext>
            </a:extLst>
          </p:cNvPr>
          <p:cNvSpPr txBox="1"/>
          <p:nvPr/>
        </p:nvSpPr>
        <p:spPr>
          <a:xfrm>
            <a:off x="290262" y="1252789"/>
            <a:ext cx="8119810"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spcBef>
                <a:spcPct val="0"/>
              </a:spcBef>
              <a:spcAft>
                <a:spcPct val="0"/>
              </a:spcAft>
              <a:buAutoNum type="arabicPeriod"/>
            </a:pPr>
            <a:r>
              <a:rPr lang="en-US" dirty="0">
                <a:solidFill>
                  <a:srgbClr val="4D4D4D"/>
                </a:solidFill>
                <a:latin typeface="Arial"/>
                <a:cs typeface="Arial"/>
              </a:rPr>
              <a:t>A </a:t>
            </a:r>
            <a:r>
              <a:rPr lang="en-US" dirty="0">
                <a:solidFill>
                  <a:srgbClr val="333333"/>
                </a:solidFill>
                <a:latin typeface="Arial Unicode MS"/>
                <a:ea typeface="Arial Unicode MS"/>
                <a:cs typeface="Arial Unicode MS"/>
              </a:rPr>
              <a:t>develop</a:t>
            </a:r>
            <a:r>
              <a:rPr lang="en-US" dirty="0">
                <a:solidFill>
                  <a:srgbClr val="4D4D4D"/>
                </a:solidFill>
              </a:rPr>
              <a:t> </a:t>
            </a:r>
            <a:r>
              <a:rPr lang="en-US" dirty="0">
                <a:solidFill>
                  <a:srgbClr val="4D4D4D"/>
                </a:solidFill>
                <a:latin typeface="Arial"/>
                <a:cs typeface="Arial"/>
              </a:rPr>
              <a:t>branch is created from </a:t>
            </a:r>
            <a:r>
              <a:rPr lang="en-US" dirty="0">
                <a:solidFill>
                  <a:srgbClr val="333333"/>
                </a:solidFill>
                <a:latin typeface="Arial Unicode MS"/>
                <a:ea typeface="Arial Unicode MS"/>
                <a:cs typeface="Arial Unicode MS"/>
              </a:rPr>
              <a:t>master</a:t>
            </a:r>
            <a:endParaRPr lang="en-US" dirty="0">
              <a:ea typeface="+mn-lt"/>
              <a:cs typeface="+mn-lt"/>
            </a:endParaRPr>
          </a:p>
          <a:p>
            <a:pPr marL="342900" indent="-342900">
              <a:spcBef>
                <a:spcPct val="0"/>
              </a:spcBef>
              <a:spcAft>
                <a:spcPct val="0"/>
              </a:spcAft>
              <a:buAutoNum type="arabicPeriod"/>
            </a:pPr>
            <a:r>
              <a:rPr lang="en-US" dirty="0">
                <a:solidFill>
                  <a:srgbClr val="4D4D4D"/>
                </a:solidFill>
              </a:rPr>
              <a:t>A</a:t>
            </a:r>
            <a:r>
              <a:rPr lang="en-US" dirty="0">
                <a:solidFill>
                  <a:srgbClr val="4D4D4D"/>
                </a:solidFill>
                <a:latin typeface="Arial"/>
                <a:cs typeface="Arial"/>
              </a:rPr>
              <a:t> </a:t>
            </a:r>
            <a:r>
              <a:rPr lang="en-US" dirty="0">
                <a:solidFill>
                  <a:srgbClr val="333333"/>
                </a:solidFill>
                <a:latin typeface="Arial Unicode MS"/>
                <a:ea typeface="Arial Unicode MS"/>
                <a:cs typeface="Arial Unicode MS"/>
              </a:rPr>
              <a:t>release</a:t>
            </a:r>
            <a:r>
              <a:rPr lang="en-US" dirty="0">
                <a:solidFill>
                  <a:srgbClr val="4D4D4D"/>
                </a:solidFill>
              </a:rPr>
              <a:t> </a:t>
            </a:r>
            <a:r>
              <a:rPr lang="en-US" dirty="0">
                <a:solidFill>
                  <a:srgbClr val="4D4D4D"/>
                </a:solidFill>
                <a:latin typeface="Arial"/>
                <a:cs typeface="Arial"/>
              </a:rPr>
              <a:t>branch is created from </a:t>
            </a:r>
            <a:r>
              <a:rPr lang="en-US" dirty="0">
                <a:solidFill>
                  <a:srgbClr val="333333"/>
                </a:solidFill>
                <a:latin typeface="Arial Unicode MS"/>
                <a:ea typeface="Arial Unicode MS"/>
                <a:cs typeface="Arial Unicode MS"/>
              </a:rPr>
              <a:t>develop</a:t>
            </a:r>
            <a:endParaRPr lang="en-US" dirty="0">
              <a:ea typeface="+mn-lt"/>
              <a:cs typeface="+mn-lt"/>
            </a:endParaRPr>
          </a:p>
          <a:p>
            <a:pPr marL="228600" indent="-228600">
              <a:spcBef>
                <a:spcPct val="0"/>
              </a:spcBef>
              <a:spcAft>
                <a:spcPct val="0"/>
              </a:spcAft>
              <a:buAutoNum type="arabicPeriod"/>
            </a:pPr>
            <a:r>
              <a:rPr lang="en-US" dirty="0">
                <a:solidFill>
                  <a:srgbClr val="333333"/>
                </a:solidFill>
                <a:latin typeface="Arial Unicode MS"/>
                <a:ea typeface="Arial Unicode MS"/>
                <a:cs typeface="Arial Unicode MS"/>
              </a:rPr>
              <a:t>  Feature</a:t>
            </a:r>
            <a:r>
              <a:rPr lang="en-US" dirty="0">
                <a:solidFill>
                  <a:srgbClr val="4D4D4D"/>
                </a:solidFill>
              </a:rPr>
              <a:t> branches are created from</a:t>
            </a:r>
            <a:r>
              <a:rPr lang="en-US" dirty="0">
                <a:solidFill>
                  <a:srgbClr val="4D4D4D"/>
                </a:solidFill>
                <a:latin typeface="Arial"/>
                <a:cs typeface="Arial"/>
              </a:rPr>
              <a:t> </a:t>
            </a:r>
            <a:r>
              <a:rPr lang="en-US" dirty="0">
                <a:solidFill>
                  <a:srgbClr val="333333"/>
                </a:solidFill>
                <a:latin typeface="Arial Unicode MS"/>
                <a:ea typeface="Arial Unicode MS"/>
                <a:cs typeface="Arial Unicode MS"/>
              </a:rPr>
              <a:t>develop</a:t>
            </a:r>
            <a:endParaRPr lang="en-US" dirty="0">
              <a:ea typeface="+mn-lt"/>
              <a:cs typeface="+mn-lt"/>
            </a:endParaRPr>
          </a:p>
          <a:p>
            <a:pPr marL="342900" indent="-342900">
              <a:spcBef>
                <a:spcPct val="0"/>
              </a:spcBef>
              <a:spcAft>
                <a:spcPct val="0"/>
              </a:spcAft>
              <a:buAutoNum type="arabicPeriod"/>
            </a:pPr>
            <a:r>
              <a:rPr lang="en-US" dirty="0">
                <a:solidFill>
                  <a:srgbClr val="4D4D4D"/>
                </a:solidFill>
              </a:rPr>
              <a:t>When a</a:t>
            </a:r>
            <a:r>
              <a:rPr lang="en-US" dirty="0">
                <a:solidFill>
                  <a:srgbClr val="4D4D4D"/>
                </a:solidFill>
                <a:latin typeface="Arial"/>
                <a:cs typeface="Arial"/>
              </a:rPr>
              <a:t> </a:t>
            </a:r>
            <a:r>
              <a:rPr lang="en-US" dirty="0">
                <a:solidFill>
                  <a:srgbClr val="333333"/>
                </a:solidFill>
                <a:latin typeface="Arial Unicode MS"/>
                <a:ea typeface="Arial Unicode MS"/>
                <a:cs typeface="Arial Unicode MS"/>
              </a:rPr>
              <a:t>feature</a:t>
            </a:r>
            <a:r>
              <a:rPr lang="en-US" dirty="0">
                <a:solidFill>
                  <a:srgbClr val="4D4D4D"/>
                </a:solidFill>
              </a:rPr>
              <a:t> </a:t>
            </a:r>
            <a:r>
              <a:rPr lang="en-US" dirty="0">
                <a:solidFill>
                  <a:srgbClr val="4D4D4D"/>
                </a:solidFill>
                <a:latin typeface="Arial"/>
                <a:cs typeface="Arial"/>
              </a:rPr>
              <a:t>is complete it is merged into the </a:t>
            </a:r>
            <a:r>
              <a:rPr lang="en-US" dirty="0">
                <a:solidFill>
                  <a:srgbClr val="333333"/>
                </a:solidFill>
                <a:latin typeface="Arial Unicode MS"/>
                <a:ea typeface="Arial Unicode MS"/>
                <a:cs typeface="Arial Unicode MS"/>
              </a:rPr>
              <a:t>develop</a:t>
            </a:r>
            <a:r>
              <a:rPr lang="en-US" dirty="0">
                <a:solidFill>
                  <a:srgbClr val="4D4D4D"/>
                </a:solidFill>
              </a:rPr>
              <a:t> branch</a:t>
            </a:r>
            <a:endParaRPr lang="en-US" dirty="0">
              <a:ea typeface="+mn-lt"/>
              <a:cs typeface="+mn-lt"/>
            </a:endParaRPr>
          </a:p>
          <a:p>
            <a:pPr marL="342900" indent="-342900">
              <a:spcBef>
                <a:spcPct val="0"/>
              </a:spcBef>
              <a:spcAft>
                <a:spcPct val="0"/>
              </a:spcAft>
              <a:buAutoNum type="arabicPeriod"/>
            </a:pPr>
            <a:r>
              <a:rPr lang="en-US" dirty="0">
                <a:solidFill>
                  <a:srgbClr val="4D4D4D"/>
                </a:solidFill>
                <a:latin typeface="Arial"/>
                <a:cs typeface="Arial"/>
              </a:rPr>
              <a:t>When the </a:t>
            </a:r>
            <a:r>
              <a:rPr lang="en-US" dirty="0">
                <a:solidFill>
                  <a:srgbClr val="333333"/>
                </a:solidFill>
                <a:latin typeface="Arial Unicode MS"/>
                <a:ea typeface="Arial Unicode MS"/>
                <a:cs typeface="Arial Unicode MS"/>
              </a:rPr>
              <a:t>release</a:t>
            </a:r>
            <a:r>
              <a:rPr lang="en-US" dirty="0">
                <a:solidFill>
                  <a:srgbClr val="4D4D4D"/>
                </a:solidFill>
              </a:rPr>
              <a:t> </a:t>
            </a:r>
            <a:r>
              <a:rPr lang="en-US" dirty="0">
                <a:solidFill>
                  <a:srgbClr val="4D4D4D"/>
                </a:solidFill>
                <a:latin typeface="Arial"/>
                <a:cs typeface="Arial"/>
              </a:rPr>
              <a:t>branch is done it is merged into </a:t>
            </a:r>
            <a:r>
              <a:rPr lang="en-US" dirty="0">
                <a:solidFill>
                  <a:srgbClr val="333333"/>
                </a:solidFill>
                <a:latin typeface="Arial Unicode MS"/>
                <a:ea typeface="Arial Unicode MS"/>
                <a:cs typeface="Arial Unicode MS"/>
              </a:rPr>
              <a:t>develop</a:t>
            </a:r>
            <a:r>
              <a:rPr lang="en-US" dirty="0">
                <a:solidFill>
                  <a:srgbClr val="4D4D4D"/>
                </a:solidFill>
              </a:rPr>
              <a:t> </a:t>
            </a:r>
            <a:r>
              <a:rPr lang="en-US" dirty="0">
                <a:solidFill>
                  <a:srgbClr val="4D4D4D"/>
                </a:solidFill>
                <a:latin typeface="Arial"/>
                <a:cs typeface="Arial"/>
              </a:rPr>
              <a:t>and </a:t>
            </a:r>
            <a:r>
              <a:rPr lang="en-US" dirty="0">
                <a:solidFill>
                  <a:srgbClr val="333333"/>
                </a:solidFill>
                <a:latin typeface="Arial Unicode MS"/>
                <a:ea typeface="Arial Unicode MS"/>
                <a:cs typeface="Arial Unicode MS"/>
              </a:rPr>
              <a:t>master</a:t>
            </a:r>
            <a:endParaRPr lang="en-US" dirty="0">
              <a:ea typeface="+mn-lt"/>
              <a:cs typeface="+mn-lt"/>
            </a:endParaRPr>
          </a:p>
          <a:p>
            <a:pPr marL="342900" indent="-342900">
              <a:spcBef>
                <a:spcPct val="0"/>
              </a:spcBef>
              <a:spcAft>
                <a:spcPct val="0"/>
              </a:spcAft>
              <a:buAutoNum type="arabicPeriod"/>
            </a:pPr>
            <a:r>
              <a:rPr lang="en-US" dirty="0">
                <a:solidFill>
                  <a:srgbClr val="4D4D4D"/>
                </a:solidFill>
              </a:rPr>
              <a:t>If an issue in</a:t>
            </a:r>
            <a:r>
              <a:rPr lang="en-US" dirty="0">
                <a:solidFill>
                  <a:srgbClr val="4D4D4D"/>
                </a:solidFill>
                <a:latin typeface="Arial"/>
                <a:cs typeface="Arial"/>
              </a:rPr>
              <a:t> </a:t>
            </a:r>
            <a:r>
              <a:rPr lang="en-US" dirty="0">
                <a:solidFill>
                  <a:srgbClr val="333333"/>
                </a:solidFill>
                <a:latin typeface="Arial Unicode MS"/>
                <a:ea typeface="Arial Unicode MS"/>
                <a:cs typeface="Arial Unicode MS"/>
              </a:rPr>
              <a:t>master</a:t>
            </a:r>
            <a:r>
              <a:rPr lang="en-US" dirty="0">
                <a:solidFill>
                  <a:srgbClr val="4D4D4D"/>
                </a:solidFill>
              </a:rPr>
              <a:t> </a:t>
            </a:r>
            <a:r>
              <a:rPr lang="en-US" dirty="0">
                <a:solidFill>
                  <a:srgbClr val="4D4D4D"/>
                </a:solidFill>
                <a:latin typeface="Arial"/>
                <a:cs typeface="Arial"/>
              </a:rPr>
              <a:t>is detected a </a:t>
            </a:r>
            <a:r>
              <a:rPr lang="en-US" dirty="0">
                <a:solidFill>
                  <a:srgbClr val="333333"/>
                </a:solidFill>
                <a:latin typeface="Arial Unicode MS"/>
                <a:ea typeface="Arial Unicode MS"/>
                <a:cs typeface="Arial Unicode MS"/>
              </a:rPr>
              <a:t>hotfix</a:t>
            </a:r>
            <a:r>
              <a:rPr lang="en-US" dirty="0">
                <a:solidFill>
                  <a:srgbClr val="4D4D4D"/>
                </a:solidFill>
              </a:rPr>
              <a:t> </a:t>
            </a:r>
            <a:r>
              <a:rPr lang="en-US" dirty="0">
                <a:solidFill>
                  <a:srgbClr val="4D4D4D"/>
                </a:solidFill>
                <a:latin typeface="Arial"/>
                <a:cs typeface="Arial"/>
              </a:rPr>
              <a:t>branch is created from </a:t>
            </a:r>
            <a:r>
              <a:rPr lang="en-US" dirty="0">
                <a:solidFill>
                  <a:srgbClr val="333333"/>
                </a:solidFill>
                <a:latin typeface="Arial Unicode MS"/>
                <a:ea typeface="Arial Unicode MS"/>
                <a:cs typeface="Arial Unicode MS"/>
              </a:rPr>
              <a:t>master</a:t>
            </a:r>
            <a:endParaRPr lang="en-US" dirty="0">
              <a:ea typeface="+mn-lt"/>
              <a:cs typeface="+mn-lt"/>
            </a:endParaRPr>
          </a:p>
          <a:p>
            <a:pPr marL="342900" indent="-342900">
              <a:spcBef>
                <a:spcPct val="0"/>
              </a:spcBef>
              <a:spcAft>
                <a:spcPct val="0"/>
              </a:spcAft>
              <a:buAutoNum type="arabicPeriod"/>
            </a:pPr>
            <a:r>
              <a:rPr lang="en-US" dirty="0">
                <a:solidFill>
                  <a:srgbClr val="4D4D4D"/>
                </a:solidFill>
              </a:rPr>
              <a:t>Once the</a:t>
            </a:r>
            <a:r>
              <a:rPr lang="en-US" dirty="0">
                <a:solidFill>
                  <a:srgbClr val="4D4D4D"/>
                </a:solidFill>
                <a:latin typeface="Arial"/>
                <a:cs typeface="Arial"/>
              </a:rPr>
              <a:t> </a:t>
            </a:r>
            <a:r>
              <a:rPr lang="en-US" dirty="0">
                <a:solidFill>
                  <a:srgbClr val="333333"/>
                </a:solidFill>
                <a:latin typeface="Arial Unicode MS"/>
                <a:ea typeface="Arial Unicode MS"/>
                <a:cs typeface="Arial Unicode MS"/>
              </a:rPr>
              <a:t>hotfix</a:t>
            </a:r>
            <a:r>
              <a:rPr lang="en-US" dirty="0">
                <a:solidFill>
                  <a:srgbClr val="4D4D4D"/>
                </a:solidFill>
              </a:rPr>
              <a:t> </a:t>
            </a:r>
            <a:r>
              <a:rPr lang="en-US" dirty="0">
                <a:solidFill>
                  <a:srgbClr val="4D4D4D"/>
                </a:solidFill>
                <a:latin typeface="Arial"/>
                <a:cs typeface="Arial"/>
              </a:rPr>
              <a:t>is complete it is merged to both </a:t>
            </a:r>
            <a:r>
              <a:rPr lang="en-US" dirty="0">
                <a:solidFill>
                  <a:srgbClr val="333333"/>
                </a:solidFill>
                <a:latin typeface="Arial Unicode MS"/>
                <a:ea typeface="Arial Unicode MS"/>
                <a:cs typeface="Arial Unicode MS"/>
              </a:rPr>
              <a:t>develop</a:t>
            </a:r>
            <a:r>
              <a:rPr lang="en-US" dirty="0">
                <a:solidFill>
                  <a:srgbClr val="4D4D4D"/>
                </a:solidFill>
              </a:rPr>
              <a:t> </a:t>
            </a:r>
            <a:r>
              <a:rPr lang="en-US" dirty="0">
                <a:solidFill>
                  <a:srgbClr val="4D4D4D"/>
                </a:solidFill>
                <a:latin typeface="Arial"/>
                <a:cs typeface="Arial"/>
              </a:rPr>
              <a:t>and </a:t>
            </a:r>
            <a:r>
              <a:rPr lang="en-US" dirty="0">
                <a:solidFill>
                  <a:srgbClr val="333333"/>
                </a:solidFill>
                <a:latin typeface="Arial Unicode MS"/>
                <a:ea typeface="Arial Unicode MS"/>
                <a:cs typeface="Arial Unicode MS"/>
              </a:rPr>
              <a:t>master</a:t>
            </a:r>
            <a:endParaRPr lang="en-US" dirty="0"/>
          </a:p>
        </p:txBody>
      </p:sp>
    </p:spTree>
    <p:extLst>
      <p:ext uri="{BB962C8B-B14F-4D97-AF65-F5344CB8AC3E}">
        <p14:creationId xmlns:p14="http://schemas.microsoft.com/office/powerpoint/2010/main" val="11254059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E5F9100-C4D0-4DD8-A5FF-3C960775F71A}"/>
              </a:ext>
            </a:extLst>
          </p:cNvPr>
          <p:cNvSpPr>
            <a:spLocks noGrp="1"/>
          </p:cNvSpPr>
          <p:nvPr>
            <p:ph type="dt" sz="half" idx="10"/>
          </p:nvPr>
        </p:nvSpPr>
        <p:spPr>
          <a:xfrm>
            <a:off x="3679201" y="4844988"/>
            <a:ext cx="799815" cy="85725"/>
          </a:xfrm>
          <a:prstGeom prst="rect">
            <a:avLst/>
          </a:prstGeom>
        </p:spPr>
        <p:txBody>
          <a:bodyPr anchor="t">
            <a:normAutofit/>
          </a:bodyPr>
          <a:lstStyle/>
          <a:p>
            <a:pPr>
              <a:lnSpc>
                <a:spcPct val="90000"/>
              </a:lnSpc>
              <a:spcAft>
                <a:spcPts val="600"/>
              </a:spcAft>
            </a:pPr>
            <a:r>
              <a:rPr lang="en-US" sz="600"/>
              <a:t>14 April 2020</a:t>
            </a:r>
            <a:endParaRPr lang="it-IT" sz="600"/>
          </a:p>
        </p:txBody>
      </p:sp>
      <p:sp>
        <p:nvSpPr>
          <p:cNvPr id="3" name="Footer Placeholder 2">
            <a:extLst>
              <a:ext uri="{FF2B5EF4-FFF2-40B4-BE49-F238E27FC236}">
                <a16:creationId xmlns:a16="http://schemas.microsoft.com/office/drawing/2014/main" id="{1EB714AA-6325-40A3-8BB7-BCE6F5A86D38}"/>
              </a:ext>
            </a:extLst>
          </p:cNvPr>
          <p:cNvSpPr>
            <a:spLocks noGrp="1"/>
          </p:cNvSpPr>
          <p:nvPr>
            <p:ph type="ftr" sz="quarter" idx="11"/>
          </p:nvPr>
        </p:nvSpPr>
        <p:spPr>
          <a:xfrm>
            <a:off x="4613300" y="4844989"/>
            <a:ext cx="2895600" cy="85725"/>
          </a:xfrm>
          <a:prstGeom prst="rect">
            <a:avLst/>
          </a:prstGeom>
        </p:spPr>
        <p:txBody>
          <a:bodyPr anchor="ctr">
            <a:normAutofit/>
          </a:bodyPr>
          <a:lstStyle/>
          <a:p>
            <a:pPr>
              <a:lnSpc>
                <a:spcPct val="90000"/>
              </a:lnSpc>
              <a:spcAft>
                <a:spcPts val="600"/>
              </a:spcAft>
            </a:pPr>
            <a:r>
              <a:rPr lang="it-IT" sz="600"/>
              <a:t>CICD</a:t>
            </a:r>
          </a:p>
        </p:txBody>
      </p:sp>
      <p:sp>
        <p:nvSpPr>
          <p:cNvPr id="16" name="Title 3">
            <a:extLst>
              <a:ext uri="{FF2B5EF4-FFF2-40B4-BE49-F238E27FC236}">
                <a16:creationId xmlns:a16="http://schemas.microsoft.com/office/drawing/2014/main" id="{BD17276C-D2C4-4255-B1AB-6EAFB481F288}"/>
              </a:ext>
            </a:extLst>
          </p:cNvPr>
          <p:cNvSpPr>
            <a:spLocks noGrp="1"/>
          </p:cNvSpPr>
          <p:nvPr>
            <p:ph type="ctrTitle"/>
          </p:nvPr>
        </p:nvSpPr>
        <p:spPr>
          <a:xfrm>
            <a:off x="347300" y="348433"/>
            <a:ext cx="8386686" cy="467789"/>
          </a:xfrm>
        </p:spPr>
        <p:txBody>
          <a:bodyPr/>
          <a:lstStyle/>
          <a:p>
            <a:r>
              <a:rPr lang="en-US"/>
              <a:t>Overall Process</a:t>
            </a:r>
          </a:p>
        </p:txBody>
      </p:sp>
      <p:sp>
        <p:nvSpPr>
          <p:cNvPr id="20" name="Text Placeholder 5">
            <a:extLst>
              <a:ext uri="{FF2B5EF4-FFF2-40B4-BE49-F238E27FC236}">
                <a16:creationId xmlns:a16="http://schemas.microsoft.com/office/drawing/2014/main" id="{93288546-4EED-4E10-BC9D-98161AD6EC82}"/>
              </a:ext>
            </a:extLst>
          </p:cNvPr>
          <p:cNvSpPr>
            <a:spLocks noGrp="1"/>
          </p:cNvSpPr>
          <p:nvPr>
            <p:ph type="body" sz="quarter" idx="13"/>
          </p:nvPr>
        </p:nvSpPr>
        <p:spPr>
          <a:xfrm>
            <a:off x="347300" y="205169"/>
            <a:ext cx="2223124" cy="86993"/>
          </a:xfrm>
        </p:spPr>
        <p:txBody>
          <a:bodyPr>
            <a:normAutofit fontScale="77500" lnSpcReduction="20000"/>
          </a:bodyPr>
          <a:lstStyle/>
          <a:p>
            <a:endParaRPr lang="en-US"/>
          </a:p>
        </p:txBody>
      </p:sp>
      <p:pic>
        <p:nvPicPr>
          <p:cNvPr id="11" name="Picture 10">
            <a:extLst>
              <a:ext uri="{FF2B5EF4-FFF2-40B4-BE49-F238E27FC236}">
                <a16:creationId xmlns:a16="http://schemas.microsoft.com/office/drawing/2014/main" id="{6E85BBF8-CBD9-4A64-ABBE-DA7EB1229069}"/>
              </a:ext>
            </a:extLst>
          </p:cNvPr>
          <p:cNvPicPr>
            <a:picLocks noChangeAspect="1"/>
          </p:cNvPicPr>
          <p:nvPr/>
        </p:nvPicPr>
        <p:blipFill>
          <a:blip r:embed="rId3"/>
          <a:stretch>
            <a:fillRect/>
          </a:stretch>
        </p:blipFill>
        <p:spPr>
          <a:xfrm>
            <a:off x="1275920" y="711718"/>
            <a:ext cx="6144936" cy="3978846"/>
          </a:xfrm>
          <a:prstGeom prst="rect">
            <a:avLst/>
          </a:prstGeom>
          <a:noFill/>
        </p:spPr>
      </p:pic>
    </p:spTree>
    <p:extLst>
      <p:ext uri="{BB962C8B-B14F-4D97-AF65-F5344CB8AC3E}">
        <p14:creationId xmlns:p14="http://schemas.microsoft.com/office/powerpoint/2010/main" val="24917464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2AD0933-3AED-4365-9DC0-1F6AB0A04238}"/>
              </a:ext>
            </a:extLst>
          </p:cNvPr>
          <p:cNvSpPr>
            <a:spLocks noGrp="1"/>
          </p:cNvSpPr>
          <p:nvPr>
            <p:ph type="dt" sz="half" idx="10"/>
          </p:nvPr>
        </p:nvSpPr>
        <p:spPr/>
        <p:txBody>
          <a:bodyPr/>
          <a:lstStyle/>
          <a:p>
            <a:r>
              <a:rPr lang="en-US"/>
              <a:t>14 April 2020</a:t>
            </a:r>
            <a:endParaRPr lang="it-IT"/>
          </a:p>
        </p:txBody>
      </p:sp>
      <p:sp>
        <p:nvSpPr>
          <p:cNvPr id="3" name="Footer Placeholder 2">
            <a:extLst>
              <a:ext uri="{FF2B5EF4-FFF2-40B4-BE49-F238E27FC236}">
                <a16:creationId xmlns:a16="http://schemas.microsoft.com/office/drawing/2014/main" id="{A990F211-D643-4487-B15E-D87E3C7B10DF}"/>
              </a:ext>
            </a:extLst>
          </p:cNvPr>
          <p:cNvSpPr>
            <a:spLocks noGrp="1"/>
          </p:cNvSpPr>
          <p:nvPr>
            <p:ph type="ftr" sz="quarter" idx="11"/>
          </p:nvPr>
        </p:nvSpPr>
        <p:spPr/>
        <p:txBody>
          <a:bodyPr/>
          <a:lstStyle/>
          <a:p>
            <a:r>
              <a:rPr lang="it-IT"/>
              <a:t>CICD</a:t>
            </a:r>
          </a:p>
        </p:txBody>
      </p:sp>
      <p:sp>
        <p:nvSpPr>
          <p:cNvPr id="4" name="Text Placeholder 3">
            <a:extLst>
              <a:ext uri="{FF2B5EF4-FFF2-40B4-BE49-F238E27FC236}">
                <a16:creationId xmlns:a16="http://schemas.microsoft.com/office/drawing/2014/main" id="{1D1BAE7C-3B72-4A9A-BCE9-B1D2E923B49E}"/>
              </a:ext>
            </a:extLst>
          </p:cNvPr>
          <p:cNvSpPr>
            <a:spLocks noGrp="1"/>
          </p:cNvSpPr>
          <p:nvPr>
            <p:ph type="body" sz="quarter" idx="14"/>
          </p:nvPr>
        </p:nvSpPr>
        <p:spPr/>
        <p:txBody>
          <a:bodyPr/>
          <a:lstStyle/>
          <a:p>
            <a:pPr>
              <a:buNone/>
            </a:pPr>
            <a:r>
              <a:rPr lang="en-US" b="0"/>
              <a:t>1. Clone repository from Git</a:t>
            </a:r>
          </a:p>
          <a:p>
            <a:pPr>
              <a:buNone/>
            </a:pPr>
            <a:r>
              <a:rPr lang="en-US" b="0">
                <a:solidFill>
                  <a:schemeClr val="tx2"/>
                </a:solidFill>
              </a:rPr>
              <a:t>git clone &lt;</a:t>
            </a:r>
            <a:r>
              <a:rPr lang="en-US" b="0" err="1">
                <a:solidFill>
                  <a:schemeClr val="tx2"/>
                </a:solidFill>
              </a:rPr>
              <a:t>url</a:t>
            </a:r>
            <a:r>
              <a:rPr lang="en-US" b="0">
                <a:solidFill>
                  <a:schemeClr val="tx2"/>
                </a:solidFill>
              </a:rPr>
              <a:t>&gt;</a:t>
            </a:r>
          </a:p>
          <a:p>
            <a:pPr>
              <a:buNone/>
            </a:pPr>
            <a:endParaRPr lang="en-US" b="0"/>
          </a:p>
          <a:p>
            <a:pPr>
              <a:buNone/>
            </a:pPr>
            <a:r>
              <a:rPr lang="en-US" b="0"/>
              <a:t>2. Create a new branch and check out</a:t>
            </a:r>
          </a:p>
          <a:p>
            <a:pPr>
              <a:buNone/>
            </a:pPr>
            <a:r>
              <a:rPr lang="en-US" b="0">
                <a:solidFill>
                  <a:schemeClr val="tx2"/>
                </a:solidFill>
              </a:rPr>
              <a:t>git checkout -b &lt;my branch name&gt;</a:t>
            </a:r>
          </a:p>
          <a:p>
            <a:pPr>
              <a:buNone/>
            </a:pPr>
            <a:endParaRPr lang="en-US" b="0"/>
          </a:p>
          <a:p>
            <a:pPr>
              <a:buNone/>
            </a:pPr>
            <a:r>
              <a:rPr lang="en-US" b="0"/>
              <a:t>3. Add file to staging environment (ready to commit)</a:t>
            </a:r>
          </a:p>
          <a:p>
            <a:pPr>
              <a:buNone/>
            </a:pPr>
            <a:r>
              <a:rPr lang="en-US" b="0">
                <a:solidFill>
                  <a:schemeClr val="tx2"/>
                </a:solidFill>
              </a:rPr>
              <a:t>git add</a:t>
            </a:r>
          </a:p>
        </p:txBody>
      </p:sp>
      <p:sp>
        <p:nvSpPr>
          <p:cNvPr id="5" name="Text Placeholder 4">
            <a:extLst>
              <a:ext uri="{FF2B5EF4-FFF2-40B4-BE49-F238E27FC236}">
                <a16:creationId xmlns:a16="http://schemas.microsoft.com/office/drawing/2014/main" id="{ADC0AC99-0BCB-485E-B289-CE43B516FFCA}"/>
              </a:ext>
            </a:extLst>
          </p:cNvPr>
          <p:cNvSpPr>
            <a:spLocks noGrp="1"/>
          </p:cNvSpPr>
          <p:nvPr>
            <p:ph type="body" sz="quarter" idx="13"/>
          </p:nvPr>
        </p:nvSpPr>
        <p:spPr/>
        <p:txBody>
          <a:bodyPr>
            <a:normAutofit fontScale="77500" lnSpcReduction="20000"/>
          </a:bodyPr>
          <a:lstStyle/>
          <a:p>
            <a:endParaRPr lang="en-US"/>
          </a:p>
        </p:txBody>
      </p:sp>
      <p:sp>
        <p:nvSpPr>
          <p:cNvPr id="6" name="Subtitle 5">
            <a:extLst>
              <a:ext uri="{FF2B5EF4-FFF2-40B4-BE49-F238E27FC236}">
                <a16:creationId xmlns:a16="http://schemas.microsoft.com/office/drawing/2014/main" id="{47F52B84-A34B-4464-B0BC-D746B9383988}"/>
              </a:ext>
            </a:extLst>
          </p:cNvPr>
          <p:cNvSpPr>
            <a:spLocks noGrp="1"/>
          </p:cNvSpPr>
          <p:nvPr>
            <p:ph type="subTitle" idx="1"/>
          </p:nvPr>
        </p:nvSpPr>
        <p:spPr/>
        <p:txBody>
          <a:bodyPr/>
          <a:lstStyle/>
          <a:p>
            <a:endParaRPr lang="en-US"/>
          </a:p>
        </p:txBody>
      </p:sp>
      <p:sp>
        <p:nvSpPr>
          <p:cNvPr id="7" name="Title 6">
            <a:extLst>
              <a:ext uri="{FF2B5EF4-FFF2-40B4-BE49-F238E27FC236}">
                <a16:creationId xmlns:a16="http://schemas.microsoft.com/office/drawing/2014/main" id="{398C9C8D-FB7A-4F50-8EC0-E6F8DDDB8E8C}"/>
              </a:ext>
            </a:extLst>
          </p:cNvPr>
          <p:cNvSpPr>
            <a:spLocks noGrp="1"/>
          </p:cNvSpPr>
          <p:nvPr>
            <p:ph type="ctrTitle"/>
          </p:nvPr>
        </p:nvSpPr>
        <p:spPr/>
        <p:txBody>
          <a:bodyPr/>
          <a:lstStyle/>
          <a:p>
            <a:r>
              <a:rPr lang="en-US"/>
              <a:t>Practical steps to use Git</a:t>
            </a:r>
          </a:p>
        </p:txBody>
      </p:sp>
    </p:spTree>
    <p:extLst>
      <p:ext uri="{BB962C8B-B14F-4D97-AF65-F5344CB8AC3E}">
        <p14:creationId xmlns:p14="http://schemas.microsoft.com/office/powerpoint/2010/main" val="31723651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2AD0933-3AED-4365-9DC0-1F6AB0A04238}"/>
              </a:ext>
            </a:extLst>
          </p:cNvPr>
          <p:cNvSpPr>
            <a:spLocks noGrp="1"/>
          </p:cNvSpPr>
          <p:nvPr>
            <p:ph type="dt" sz="half" idx="10"/>
          </p:nvPr>
        </p:nvSpPr>
        <p:spPr/>
        <p:txBody>
          <a:bodyPr/>
          <a:lstStyle/>
          <a:p>
            <a:r>
              <a:rPr lang="en-US"/>
              <a:t>14 April 2020</a:t>
            </a:r>
            <a:endParaRPr lang="it-IT"/>
          </a:p>
        </p:txBody>
      </p:sp>
      <p:sp>
        <p:nvSpPr>
          <p:cNvPr id="3" name="Footer Placeholder 2">
            <a:extLst>
              <a:ext uri="{FF2B5EF4-FFF2-40B4-BE49-F238E27FC236}">
                <a16:creationId xmlns:a16="http://schemas.microsoft.com/office/drawing/2014/main" id="{A990F211-D643-4487-B15E-D87E3C7B10DF}"/>
              </a:ext>
            </a:extLst>
          </p:cNvPr>
          <p:cNvSpPr>
            <a:spLocks noGrp="1"/>
          </p:cNvSpPr>
          <p:nvPr>
            <p:ph type="ftr" sz="quarter" idx="11"/>
          </p:nvPr>
        </p:nvSpPr>
        <p:spPr/>
        <p:txBody>
          <a:bodyPr/>
          <a:lstStyle/>
          <a:p>
            <a:r>
              <a:rPr lang="it-IT"/>
              <a:t>CICD</a:t>
            </a:r>
          </a:p>
        </p:txBody>
      </p:sp>
      <p:sp>
        <p:nvSpPr>
          <p:cNvPr id="4" name="Text Placeholder 3">
            <a:extLst>
              <a:ext uri="{FF2B5EF4-FFF2-40B4-BE49-F238E27FC236}">
                <a16:creationId xmlns:a16="http://schemas.microsoft.com/office/drawing/2014/main" id="{1D1BAE7C-3B72-4A9A-BCE9-B1D2E923B49E}"/>
              </a:ext>
            </a:extLst>
          </p:cNvPr>
          <p:cNvSpPr>
            <a:spLocks noGrp="1"/>
          </p:cNvSpPr>
          <p:nvPr>
            <p:ph type="body" sz="quarter" idx="14"/>
          </p:nvPr>
        </p:nvSpPr>
        <p:spPr/>
        <p:txBody>
          <a:bodyPr/>
          <a:lstStyle/>
          <a:p>
            <a:pPr>
              <a:buNone/>
            </a:pPr>
            <a:r>
              <a:rPr lang="en-US" b="0" dirty="0"/>
              <a:t>4. Create the commit</a:t>
            </a:r>
          </a:p>
          <a:p>
            <a:pPr>
              <a:buNone/>
            </a:pPr>
            <a:r>
              <a:rPr lang="en-US" b="0" dirty="0">
                <a:solidFill>
                  <a:schemeClr val="tx2"/>
                </a:solidFill>
              </a:rPr>
              <a:t>git commit -m "Your message about the commit“</a:t>
            </a:r>
          </a:p>
          <a:p>
            <a:pPr>
              <a:buNone/>
            </a:pPr>
            <a:endParaRPr lang="en-US" b="0" dirty="0"/>
          </a:p>
          <a:p>
            <a:pPr>
              <a:buNone/>
            </a:pPr>
            <a:r>
              <a:rPr lang="en-US" b="0" dirty="0"/>
              <a:t>5. Push to repository</a:t>
            </a:r>
          </a:p>
          <a:p>
            <a:pPr>
              <a:buNone/>
            </a:pPr>
            <a:r>
              <a:rPr lang="en-US" b="0" dirty="0">
                <a:solidFill>
                  <a:schemeClr val="tx2"/>
                </a:solidFill>
              </a:rPr>
              <a:t>git push origin &lt;my branch name&gt;</a:t>
            </a:r>
          </a:p>
          <a:p>
            <a:pPr>
              <a:buNone/>
            </a:pPr>
            <a:endParaRPr lang="en-US" b="0" dirty="0"/>
          </a:p>
          <a:p>
            <a:pPr>
              <a:buNone/>
            </a:pPr>
            <a:r>
              <a:rPr lang="en-US" b="0" dirty="0"/>
              <a:t>6. Update branches from central repository</a:t>
            </a:r>
          </a:p>
          <a:p>
            <a:pPr>
              <a:buNone/>
            </a:pPr>
            <a:r>
              <a:rPr lang="en-US" b="0" dirty="0">
                <a:solidFill>
                  <a:schemeClr val="tx2"/>
                </a:solidFill>
              </a:rPr>
              <a:t>git fetch</a:t>
            </a:r>
          </a:p>
          <a:p>
            <a:pPr>
              <a:buNone/>
            </a:pPr>
            <a:endParaRPr lang="en-US" b="0" dirty="0"/>
          </a:p>
          <a:p>
            <a:pPr>
              <a:buNone/>
            </a:pPr>
            <a:r>
              <a:rPr lang="en-US" b="0" dirty="0"/>
              <a:t>6. Create Pull Request to merge into upper branches e.g. develop, release</a:t>
            </a:r>
          </a:p>
          <a:p>
            <a:pPr>
              <a:buNone/>
            </a:pPr>
            <a:r>
              <a:rPr lang="en-US" sz="1800" b="0" i="1" dirty="0"/>
              <a:t>**Note: Beware to clear all merge conflicts before asking for approval</a:t>
            </a:r>
          </a:p>
        </p:txBody>
      </p:sp>
      <p:sp>
        <p:nvSpPr>
          <p:cNvPr id="5" name="Text Placeholder 4">
            <a:extLst>
              <a:ext uri="{FF2B5EF4-FFF2-40B4-BE49-F238E27FC236}">
                <a16:creationId xmlns:a16="http://schemas.microsoft.com/office/drawing/2014/main" id="{ADC0AC99-0BCB-485E-B289-CE43B516FFCA}"/>
              </a:ext>
            </a:extLst>
          </p:cNvPr>
          <p:cNvSpPr>
            <a:spLocks noGrp="1"/>
          </p:cNvSpPr>
          <p:nvPr>
            <p:ph type="body" sz="quarter" idx="13"/>
          </p:nvPr>
        </p:nvSpPr>
        <p:spPr/>
        <p:txBody>
          <a:bodyPr>
            <a:normAutofit fontScale="77500" lnSpcReduction="20000"/>
          </a:bodyPr>
          <a:lstStyle/>
          <a:p>
            <a:endParaRPr lang="en-US"/>
          </a:p>
        </p:txBody>
      </p:sp>
      <p:sp>
        <p:nvSpPr>
          <p:cNvPr id="6" name="Subtitle 5">
            <a:extLst>
              <a:ext uri="{FF2B5EF4-FFF2-40B4-BE49-F238E27FC236}">
                <a16:creationId xmlns:a16="http://schemas.microsoft.com/office/drawing/2014/main" id="{47F52B84-A34B-4464-B0BC-D746B9383988}"/>
              </a:ext>
            </a:extLst>
          </p:cNvPr>
          <p:cNvSpPr>
            <a:spLocks noGrp="1"/>
          </p:cNvSpPr>
          <p:nvPr>
            <p:ph type="subTitle" idx="1"/>
          </p:nvPr>
        </p:nvSpPr>
        <p:spPr/>
        <p:txBody>
          <a:bodyPr/>
          <a:lstStyle/>
          <a:p>
            <a:endParaRPr lang="en-US"/>
          </a:p>
        </p:txBody>
      </p:sp>
      <p:sp>
        <p:nvSpPr>
          <p:cNvPr id="7" name="Title 6">
            <a:extLst>
              <a:ext uri="{FF2B5EF4-FFF2-40B4-BE49-F238E27FC236}">
                <a16:creationId xmlns:a16="http://schemas.microsoft.com/office/drawing/2014/main" id="{398C9C8D-FB7A-4F50-8EC0-E6F8DDDB8E8C}"/>
              </a:ext>
            </a:extLst>
          </p:cNvPr>
          <p:cNvSpPr>
            <a:spLocks noGrp="1"/>
          </p:cNvSpPr>
          <p:nvPr>
            <p:ph type="ctrTitle"/>
          </p:nvPr>
        </p:nvSpPr>
        <p:spPr/>
        <p:txBody>
          <a:bodyPr/>
          <a:lstStyle/>
          <a:p>
            <a:r>
              <a:rPr lang="en-US"/>
              <a:t>Practical steps to use Git</a:t>
            </a:r>
          </a:p>
        </p:txBody>
      </p:sp>
    </p:spTree>
    <p:extLst>
      <p:ext uri="{BB962C8B-B14F-4D97-AF65-F5344CB8AC3E}">
        <p14:creationId xmlns:p14="http://schemas.microsoft.com/office/powerpoint/2010/main" val="39384885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ED03884-870E-4707-B9FE-060C851DA2BA}"/>
              </a:ext>
            </a:extLst>
          </p:cNvPr>
          <p:cNvSpPr>
            <a:spLocks noGrp="1"/>
          </p:cNvSpPr>
          <p:nvPr>
            <p:ph type="dt" sz="half" idx="10"/>
          </p:nvPr>
        </p:nvSpPr>
        <p:spPr/>
        <p:txBody>
          <a:bodyPr/>
          <a:lstStyle/>
          <a:p>
            <a:r>
              <a:rPr lang="en-US"/>
              <a:t>14 April 2020</a:t>
            </a:r>
            <a:endParaRPr lang="it-IT"/>
          </a:p>
        </p:txBody>
      </p:sp>
      <p:sp>
        <p:nvSpPr>
          <p:cNvPr id="3" name="Footer Placeholder 2">
            <a:extLst>
              <a:ext uri="{FF2B5EF4-FFF2-40B4-BE49-F238E27FC236}">
                <a16:creationId xmlns:a16="http://schemas.microsoft.com/office/drawing/2014/main" id="{865C2AE7-44BF-45ED-A403-332F4ADC816A}"/>
              </a:ext>
            </a:extLst>
          </p:cNvPr>
          <p:cNvSpPr>
            <a:spLocks noGrp="1"/>
          </p:cNvSpPr>
          <p:nvPr>
            <p:ph type="ftr" sz="quarter" idx="11"/>
          </p:nvPr>
        </p:nvSpPr>
        <p:spPr/>
        <p:txBody>
          <a:bodyPr/>
          <a:lstStyle/>
          <a:p>
            <a:r>
              <a:rPr lang="it-IT"/>
              <a:t>CICD</a:t>
            </a:r>
          </a:p>
        </p:txBody>
      </p:sp>
      <p:sp>
        <p:nvSpPr>
          <p:cNvPr id="4" name="Title 3">
            <a:extLst>
              <a:ext uri="{FF2B5EF4-FFF2-40B4-BE49-F238E27FC236}">
                <a16:creationId xmlns:a16="http://schemas.microsoft.com/office/drawing/2014/main" id="{E5D70278-7110-453B-9689-36EBC0964636}"/>
              </a:ext>
            </a:extLst>
          </p:cNvPr>
          <p:cNvSpPr>
            <a:spLocks noGrp="1"/>
          </p:cNvSpPr>
          <p:nvPr>
            <p:ph type="ctrTitle"/>
          </p:nvPr>
        </p:nvSpPr>
        <p:spPr/>
        <p:txBody>
          <a:bodyPr/>
          <a:lstStyle/>
          <a:p>
            <a:endParaRPr lang="en-US"/>
          </a:p>
        </p:txBody>
      </p:sp>
      <p:sp>
        <p:nvSpPr>
          <p:cNvPr id="5" name="Subtitle 4">
            <a:extLst>
              <a:ext uri="{FF2B5EF4-FFF2-40B4-BE49-F238E27FC236}">
                <a16:creationId xmlns:a16="http://schemas.microsoft.com/office/drawing/2014/main" id="{6B605206-AC93-4C77-A6EF-A3FC0F27EA93}"/>
              </a:ext>
            </a:extLst>
          </p:cNvPr>
          <p:cNvSpPr>
            <a:spLocks noGrp="1"/>
          </p:cNvSpPr>
          <p:nvPr>
            <p:ph type="subTitle" idx="1"/>
          </p:nvPr>
        </p:nvSpPr>
        <p:spPr/>
        <p:txBody>
          <a:bodyPr/>
          <a:lstStyle/>
          <a:p>
            <a:endParaRPr lang="en-US"/>
          </a:p>
        </p:txBody>
      </p:sp>
      <p:sp>
        <p:nvSpPr>
          <p:cNvPr id="6" name="Text Placeholder 5">
            <a:extLst>
              <a:ext uri="{FF2B5EF4-FFF2-40B4-BE49-F238E27FC236}">
                <a16:creationId xmlns:a16="http://schemas.microsoft.com/office/drawing/2014/main" id="{12C5E574-545B-4D44-926B-305801B10802}"/>
              </a:ext>
            </a:extLst>
          </p:cNvPr>
          <p:cNvSpPr>
            <a:spLocks noGrp="1"/>
          </p:cNvSpPr>
          <p:nvPr>
            <p:ph type="body" sz="quarter" idx="13"/>
          </p:nvPr>
        </p:nvSpPr>
        <p:spPr/>
        <p:txBody>
          <a:bodyPr/>
          <a:lstStyle/>
          <a:p>
            <a:r>
              <a:rPr lang="en-US" dirty="0"/>
              <a:t>BITBUCKET</a:t>
            </a:r>
          </a:p>
        </p:txBody>
      </p:sp>
    </p:spTree>
    <p:extLst>
      <p:ext uri="{BB962C8B-B14F-4D97-AF65-F5344CB8AC3E}">
        <p14:creationId xmlns:p14="http://schemas.microsoft.com/office/powerpoint/2010/main" val="33310400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43650ED-1AEC-4492-BB34-647EF9770814}"/>
              </a:ext>
            </a:extLst>
          </p:cNvPr>
          <p:cNvSpPr>
            <a:spLocks noGrp="1"/>
          </p:cNvSpPr>
          <p:nvPr>
            <p:ph type="dt" sz="half" idx="10"/>
          </p:nvPr>
        </p:nvSpPr>
        <p:spPr/>
        <p:txBody>
          <a:bodyPr/>
          <a:lstStyle/>
          <a:p>
            <a:r>
              <a:rPr lang="en-US"/>
              <a:t>14 April 2020</a:t>
            </a:r>
            <a:endParaRPr lang="it-IT"/>
          </a:p>
        </p:txBody>
      </p:sp>
      <p:sp>
        <p:nvSpPr>
          <p:cNvPr id="3" name="Title 2">
            <a:extLst>
              <a:ext uri="{FF2B5EF4-FFF2-40B4-BE49-F238E27FC236}">
                <a16:creationId xmlns:a16="http://schemas.microsoft.com/office/drawing/2014/main" id="{0303D4F7-61EC-4FF2-9490-E2ED1119EC31}"/>
              </a:ext>
            </a:extLst>
          </p:cNvPr>
          <p:cNvSpPr>
            <a:spLocks noGrp="1"/>
          </p:cNvSpPr>
          <p:nvPr>
            <p:ph type="ctrTitle"/>
          </p:nvPr>
        </p:nvSpPr>
        <p:spPr/>
        <p:txBody>
          <a:bodyPr/>
          <a:lstStyle/>
          <a:p>
            <a:endParaRPr lang="en-US"/>
          </a:p>
        </p:txBody>
      </p:sp>
      <p:sp>
        <p:nvSpPr>
          <p:cNvPr id="4" name="Subtitle 3">
            <a:extLst>
              <a:ext uri="{FF2B5EF4-FFF2-40B4-BE49-F238E27FC236}">
                <a16:creationId xmlns:a16="http://schemas.microsoft.com/office/drawing/2014/main" id="{9F37C89A-3EB1-4B44-AB8C-38577F1A6227}"/>
              </a:ext>
            </a:extLst>
          </p:cNvPr>
          <p:cNvSpPr>
            <a:spLocks noGrp="1"/>
          </p:cNvSpPr>
          <p:nvPr>
            <p:ph type="subTitle" idx="1"/>
          </p:nvPr>
        </p:nvSpPr>
        <p:spPr/>
        <p:txBody>
          <a:bodyPr/>
          <a:lstStyle/>
          <a:p>
            <a:endParaRPr lang="en-US"/>
          </a:p>
        </p:txBody>
      </p:sp>
      <p:sp>
        <p:nvSpPr>
          <p:cNvPr id="5" name="Text Placeholder 4">
            <a:extLst>
              <a:ext uri="{FF2B5EF4-FFF2-40B4-BE49-F238E27FC236}">
                <a16:creationId xmlns:a16="http://schemas.microsoft.com/office/drawing/2014/main" id="{7499313F-90B7-4D09-B347-28FDFC7617F0}"/>
              </a:ext>
            </a:extLst>
          </p:cNvPr>
          <p:cNvSpPr>
            <a:spLocks noGrp="1"/>
          </p:cNvSpPr>
          <p:nvPr>
            <p:ph type="body" sz="quarter" idx="13"/>
          </p:nvPr>
        </p:nvSpPr>
        <p:spPr/>
        <p:txBody>
          <a:bodyPr/>
          <a:lstStyle/>
          <a:p>
            <a:r>
              <a:rPr lang="en-US"/>
              <a:t>DevOps Pipeline / Cycle</a:t>
            </a:r>
          </a:p>
        </p:txBody>
      </p:sp>
      <p:sp>
        <p:nvSpPr>
          <p:cNvPr id="6" name="Footer Placeholder 5">
            <a:extLst>
              <a:ext uri="{FF2B5EF4-FFF2-40B4-BE49-F238E27FC236}">
                <a16:creationId xmlns:a16="http://schemas.microsoft.com/office/drawing/2014/main" id="{5E64DF70-5FD0-4775-A98B-1941927F1DB2}"/>
              </a:ext>
            </a:extLst>
          </p:cNvPr>
          <p:cNvSpPr>
            <a:spLocks noGrp="1"/>
          </p:cNvSpPr>
          <p:nvPr>
            <p:ph type="ftr" sz="quarter" idx="11"/>
          </p:nvPr>
        </p:nvSpPr>
        <p:spPr/>
        <p:txBody>
          <a:bodyPr/>
          <a:lstStyle/>
          <a:p>
            <a:r>
              <a:rPr lang="it-IT"/>
              <a:t>CICD</a:t>
            </a:r>
          </a:p>
        </p:txBody>
      </p:sp>
    </p:spTree>
    <p:extLst>
      <p:ext uri="{BB962C8B-B14F-4D97-AF65-F5344CB8AC3E}">
        <p14:creationId xmlns:p14="http://schemas.microsoft.com/office/powerpoint/2010/main" val="1745574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8B651B7-9E1E-459B-B12E-1B2B1BB7F598}"/>
              </a:ext>
            </a:extLst>
          </p:cNvPr>
          <p:cNvSpPr>
            <a:spLocks noGrp="1"/>
          </p:cNvSpPr>
          <p:nvPr>
            <p:ph type="sldNum" sz="quarter" idx="12"/>
          </p:nvPr>
        </p:nvSpPr>
        <p:spPr/>
        <p:txBody>
          <a:bodyPr/>
          <a:lstStyle/>
          <a:p>
            <a:fld id="{C465A074-71B0-1C47-A455-7677837C124E}" type="slidenum">
              <a:rPr lang="it-IT" smtClean="0"/>
              <a:pPr/>
              <a:t>30</a:t>
            </a:fld>
            <a:endParaRPr lang="it-IT" dirty="0"/>
          </a:p>
        </p:txBody>
      </p:sp>
      <p:sp>
        <p:nvSpPr>
          <p:cNvPr id="3" name="Date Placeholder 2">
            <a:extLst>
              <a:ext uri="{FF2B5EF4-FFF2-40B4-BE49-F238E27FC236}">
                <a16:creationId xmlns:a16="http://schemas.microsoft.com/office/drawing/2014/main" id="{362D9C8D-CB11-4563-ADAB-AD9828173F84}"/>
              </a:ext>
            </a:extLst>
          </p:cNvPr>
          <p:cNvSpPr>
            <a:spLocks noGrp="1"/>
          </p:cNvSpPr>
          <p:nvPr>
            <p:ph type="dt" sz="half" idx="10"/>
          </p:nvPr>
        </p:nvSpPr>
        <p:spPr/>
        <p:txBody>
          <a:bodyPr/>
          <a:lstStyle/>
          <a:p>
            <a:fld id="{6D80EE89-5913-7647-8C31-0801FAD3084B}" type="datetime4">
              <a:rPr lang="it-IT" smtClean="0"/>
              <a:t>24 marzo 2020</a:t>
            </a:fld>
            <a:endParaRPr lang="it-IT" dirty="0"/>
          </a:p>
        </p:txBody>
      </p:sp>
      <p:sp>
        <p:nvSpPr>
          <p:cNvPr id="4" name="Footer Placeholder 3">
            <a:extLst>
              <a:ext uri="{FF2B5EF4-FFF2-40B4-BE49-F238E27FC236}">
                <a16:creationId xmlns:a16="http://schemas.microsoft.com/office/drawing/2014/main" id="{C1EB105D-AE19-4492-8C61-9137FA7F9844}"/>
              </a:ext>
            </a:extLst>
          </p:cNvPr>
          <p:cNvSpPr>
            <a:spLocks noGrp="1"/>
          </p:cNvSpPr>
          <p:nvPr>
            <p:ph type="ftr" sz="quarter" idx="11"/>
          </p:nvPr>
        </p:nvSpPr>
        <p:spPr/>
        <p:txBody>
          <a:bodyPr/>
          <a:lstStyle/>
          <a:p>
            <a:r>
              <a:rPr lang="it-IT"/>
              <a:t>BITBUCKET</a:t>
            </a:r>
            <a:endParaRPr lang="it-IT" dirty="0"/>
          </a:p>
        </p:txBody>
      </p:sp>
      <p:sp>
        <p:nvSpPr>
          <p:cNvPr id="5" name="Text Placeholder 4">
            <a:extLst>
              <a:ext uri="{FF2B5EF4-FFF2-40B4-BE49-F238E27FC236}">
                <a16:creationId xmlns:a16="http://schemas.microsoft.com/office/drawing/2014/main" id="{8432FDCB-60C7-45BE-B7E8-C1EFA8710007}"/>
              </a:ext>
            </a:extLst>
          </p:cNvPr>
          <p:cNvSpPr>
            <a:spLocks noGrp="1"/>
          </p:cNvSpPr>
          <p:nvPr>
            <p:ph type="body" sz="quarter" idx="13"/>
          </p:nvPr>
        </p:nvSpPr>
        <p:spPr/>
        <p:txBody>
          <a:bodyPr>
            <a:normAutofit fontScale="77500" lnSpcReduction="20000"/>
          </a:bodyPr>
          <a:lstStyle/>
          <a:p>
            <a:endParaRPr lang="en-US"/>
          </a:p>
        </p:txBody>
      </p:sp>
      <p:sp>
        <p:nvSpPr>
          <p:cNvPr id="6" name="Subtitle 5">
            <a:extLst>
              <a:ext uri="{FF2B5EF4-FFF2-40B4-BE49-F238E27FC236}">
                <a16:creationId xmlns:a16="http://schemas.microsoft.com/office/drawing/2014/main" id="{B20965B5-23A8-47F2-B392-EEAA17A3BC64}"/>
              </a:ext>
            </a:extLst>
          </p:cNvPr>
          <p:cNvSpPr>
            <a:spLocks noGrp="1"/>
          </p:cNvSpPr>
          <p:nvPr>
            <p:ph type="subTitle" idx="1"/>
          </p:nvPr>
        </p:nvSpPr>
        <p:spPr/>
        <p:txBody>
          <a:bodyPr/>
          <a:lstStyle/>
          <a:p>
            <a:r>
              <a:rPr lang="en-US" dirty="0"/>
              <a:t>BitBucket</a:t>
            </a:r>
          </a:p>
        </p:txBody>
      </p:sp>
      <p:sp>
        <p:nvSpPr>
          <p:cNvPr id="7" name="Title 6">
            <a:extLst>
              <a:ext uri="{FF2B5EF4-FFF2-40B4-BE49-F238E27FC236}">
                <a16:creationId xmlns:a16="http://schemas.microsoft.com/office/drawing/2014/main" id="{4EC0CFC7-8B28-4304-B1B3-F1DA6FB01B66}"/>
              </a:ext>
            </a:extLst>
          </p:cNvPr>
          <p:cNvSpPr>
            <a:spLocks noGrp="1"/>
          </p:cNvSpPr>
          <p:nvPr>
            <p:ph type="ctrTitle"/>
          </p:nvPr>
        </p:nvSpPr>
        <p:spPr/>
        <p:txBody>
          <a:bodyPr/>
          <a:lstStyle/>
          <a:p>
            <a:r>
              <a:rPr lang="en-US" dirty="0"/>
              <a:t>OVERVIEW</a:t>
            </a:r>
          </a:p>
        </p:txBody>
      </p:sp>
      <p:sp>
        <p:nvSpPr>
          <p:cNvPr id="8" name="Rectangle 7">
            <a:extLst>
              <a:ext uri="{FF2B5EF4-FFF2-40B4-BE49-F238E27FC236}">
                <a16:creationId xmlns:a16="http://schemas.microsoft.com/office/drawing/2014/main" id="{B305DF33-EDE9-4485-B282-B918406B3C7B}"/>
              </a:ext>
            </a:extLst>
          </p:cNvPr>
          <p:cNvSpPr/>
          <p:nvPr/>
        </p:nvSpPr>
        <p:spPr>
          <a:xfrm>
            <a:off x="-622835" y="1179206"/>
            <a:ext cx="6683935" cy="830997"/>
          </a:xfrm>
          <a:prstGeom prst="rect">
            <a:avLst/>
          </a:prstGeom>
        </p:spPr>
        <p:txBody>
          <a:bodyPr wrap="square">
            <a:spAutoFit/>
          </a:bodyPr>
          <a:lstStyle/>
          <a:p>
            <a:pPr marL="1085850" lvl="2" indent="-171450">
              <a:buFont typeface="Arial" panose="020B0604020202020204" pitchFamily="34" charset="0"/>
              <a:buChar char="•"/>
            </a:pPr>
            <a:r>
              <a:rPr lang="en-US" sz="1200" dirty="0">
                <a:latin typeface="+mj-lt"/>
              </a:rPr>
              <a:t>A Git based code hosting and collaboration tool, built for teams.</a:t>
            </a:r>
          </a:p>
          <a:p>
            <a:pPr marL="1085850" lvl="2" indent="-171450">
              <a:buFont typeface="Arial" panose="020B0604020202020204" pitchFamily="34" charset="0"/>
              <a:buChar char="•"/>
            </a:pPr>
            <a:endParaRPr lang="en-US" sz="1200" b="1" dirty="0">
              <a:latin typeface="+mj-lt"/>
            </a:endParaRPr>
          </a:p>
          <a:p>
            <a:pPr marL="1085850" lvl="2" indent="-171450">
              <a:buFont typeface="Arial" panose="020B0604020202020204" pitchFamily="34" charset="0"/>
              <a:buChar char="•"/>
            </a:pPr>
            <a:endParaRPr lang="en-US" sz="1200" dirty="0">
              <a:latin typeface="+mj-lt"/>
            </a:endParaRPr>
          </a:p>
          <a:p>
            <a:pPr marL="1085850" lvl="2" indent="-171450">
              <a:buFont typeface="Arial" panose="020B0604020202020204" pitchFamily="34" charset="0"/>
              <a:buChar char="•"/>
            </a:pPr>
            <a:r>
              <a:rPr lang="en-US" sz="1200" dirty="0">
                <a:latin typeface="+mj-lt"/>
              </a:rPr>
              <a:t>It enables users to code, manage, and collaborate on Git projects.</a:t>
            </a:r>
          </a:p>
        </p:txBody>
      </p:sp>
      <p:pic>
        <p:nvPicPr>
          <p:cNvPr id="9" name="Picture 2" descr="Image result for bitbucket logo">
            <a:extLst>
              <a:ext uri="{FF2B5EF4-FFF2-40B4-BE49-F238E27FC236}">
                <a16:creationId xmlns:a16="http://schemas.microsoft.com/office/drawing/2014/main" id="{7E5A6F68-4D09-4742-8460-0771C27080E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48675" y="2268072"/>
            <a:ext cx="2260078" cy="226007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3977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0DE17C2-2E41-4B0E-B71C-2FDB4F214C90}"/>
              </a:ext>
            </a:extLst>
          </p:cNvPr>
          <p:cNvSpPr>
            <a:spLocks noGrp="1"/>
          </p:cNvSpPr>
          <p:nvPr>
            <p:ph type="sldNum" sz="quarter" idx="12"/>
          </p:nvPr>
        </p:nvSpPr>
        <p:spPr>
          <a:xfrm>
            <a:off x="8539205" y="205169"/>
            <a:ext cx="200167" cy="133739"/>
          </a:xfrm>
          <a:prstGeom prst="rect">
            <a:avLst/>
          </a:prstGeom>
        </p:spPr>
        <p:txBody>
          <a:bodyPr anchor="t">
            <a:normAutofit/>
          </a:bodyPr>
          <a:lstStyle/>
          <a:p>
            <a:pPr>
              <a:spcAft>
                <a:spcPts val="600"/>
              </a:spcAft>
            </a:pPr>
            <a:fld id="{C465A074-71B0-1C47-A455-7677837C124E}" type="slidenum">
              <a:rPr lang="it-IT" smtClean="0"/>
              <a:pPr>
                <a:spcAft>
                  <a:spcPts val="600"/>
                </a:spcAft>
              </a:pPr>
              <a:t>31</a:t>
            </a:fld>
            <a:endParaRPr lang="it-IT"/>
          </a:p>
        </p:txBody>
      </p:sp>
      <p:sp>
        <p:nvSpPr>
          <p:cNvPr id="3" name="Date Placeholder 2">
            <a:extLst>
              <a:ext uri="{FF2B5EF4-FFF2-40B4-BE49-F238E27FC236}">
                <a16:creationId xmlns:a16="http://schemas.microsoft.com/office/drawing/2014/main" id="{6C2B6BDD-22DC-41BE-B0F0-BADB5C5A1C6E}"/>
              </a:ext>
            </a:extLst>
          </p:cNvPr>
          <p:cNvSpPr>
            <a:spLocks noGrp="1"/>
          </p:cNvSpPr>
          <p:nvPr>
            <p:ph type="dt" sz="half" idx="10"/>
          </p:nvPr>
        </p:nvSpPr>
        <p:spPr>
          <a:xfrm>
            <a:off x="3679201" y="4844988"/>
            <a:ext cx="799815" cy="85725"/>
          </a:xfrm>
          <a:prstGeom prst="rect">
            <a:avLst/>
          </a:prstGeom>
        </p:spPr>
        <p:txBody>
          <a:bodyPr anchor="t">
            <a:normAutofit/>
          </a:bodyPr>
          <a:lstStyle/>
          <a:p>
            <a:pPr>
              <a:lnSpc>
                <a:spcPct val="90000"/>
              </a:lnSpc>
              <a:spcAft>
                <a:spcPts val="600"/>
              </a:spcAft>
            </a:pPr>
            <a:fld id="{6D80EE89-5913-7647-8C31-0801FAD3084B}" type="datetime4">
              <a:rPr lang="it-IT" sz="600" smtClean="0"/>
              <a:pPr>
                <a:lnSpc>
                  <a:spcPct val="90000"/>
                </a:lnSpc>
                <a:spcAft>
                  <a:spcPts val="600"/>
                </a:spcAft>
              </a:pPr>
              <a:t>24 marzo 2020</a:t>
            </a:fld>
            <a:endParaRPr lang="it-IT" sz="600"/>
          </a:p>
        </p:txBody>
      </p:sp>
      <p:sp>
        <p:nvSpPr>
          <p:cNvPr id="4" name="Footer Placeholder 3">
            <a:extLst>
              <a:ext uri="{FF2B5EF4-FFF2-40B4-BE49-F238E27FC236}">
                <a16:creationId xmlns:a16="http://schemas.microsoft.com/office/drawing/2014/main" id="{A04E0611-6683-4729-9E3A-CCA0D870995C}"/>
              </a:ext>
            </a:extLst>
          </p:cNvPr>
          <p:cNvSpPr>
            <a:spLocks noGrp="1"/>
          </p:cNvSpPr>
          <p:nvPr>
            <p:ph type="ftr" sz="quarter" idx="11"/>
          </p:nvPr>
        </p:nvSpPr>
        <p:spPr>
          <a:xfrm>
            <a:off x="4613300" y="4844989"/>
            <a:ext cx="2895600" cy="85725"/>
          </a:xfrm>
          <a:prstGeom prst="rect">
            <a:avLst/>
          </a:prstGeom>
        </p:spPr>
        <p:txBody>
          <a:bodyPr anchor="ctr">
            <a:normAutofit/>
          </a:bodyPr>
          <a:lstStyle/>
          <a:p>
            <a:pPr>
              <a:lnSpc>
                <a:spcPct val="90000"/>
              </a:lnSpc>
              <a:spcAft>
                <a:spcPts val="600"/>
              </a:spcAft>
            </a:pPr>
            <a:r>
              <a:rPr lang="it-IT" sz="600"/>
              <a:t>BITBUCKET</a:t>
            </a:r>
          </a:p>
        </p:txBody>
      </p:sp>
      <p:sp>
        <p:nvSpPr>
          <p:cNvPr id="7" name="Title 6">
            <a:extLst>
              <a:ext uri="{FF2B5EF4-FFF2-40B4-BE49-F238E27FC236}">
                <a16:creationId xmlns:a16="http://schemas.microsoft.com/office/drawing/2014/main" id="{507099B0-A82E-48B6-9D09-12777472A228}"/>
              </a:ext>
            </a:extLst>
          </p:cNvPr>
          <p:cNvSpPr>
            <a:spLocks noGrp="1"/>
          </p:cNvSpPr>
          <p:nvPr>
            <p:ph type="ctrTitle"/>
          </p:nvPr>
        </p:nvSpPr>
        <p:spPr>
          <a:xfrm>
            <a:off x="347300" y="348433"/>
            <a:ext cx="8386686" cy="467789"/>
          </a:xfrm>
          <a:prstGeom prst="rect">
            <a:avLst/>
          </a:prstGeom>
        </p:spPr>
        <p:txBody>
          <a:bodyPr anchor="t">
            <a:normAutofit/>
          </a:bodyPr>
          <a:lstStyle/>
          <a:p>
            <a:r>
              <a:rPr lang="en-US" dirty="0"/>
              <a:t>FEATURES</a:t>
            </a:r>
          </a:p>
        </p:txBody>
      </p:sp>
      <p:sp>
        <p:nvSpPr>
          <p:cNvPr id="6" name="Subtitle 5">
            <a:extLst>
              <a:ext uri="{FF2B5EF4-FFF2-40B4-BE49-F238E27FC236}">
                <a16:creationId xmlns:a16="http://schemas.microsoft.com/office/drawing/2014/main" id="{E6C857A6-6B3E-4F6C-9C4C-06979BC26551}"/>
              </a:ext>
            </a:extLst>
          </p:cNvPr>
          <p:cNvSpPr>
            <a:spLocks noGrp="1"/>
          </p:cNvSpPr>
          <p:nvPr>
            <p:ph type="subTitle" idx="1"/>
          </p:nvPr>
        </p:nvSpPr>
        <p:spPr>
          <a:xfrm>
            <a:off x="347300" y="842723"/>
            <a:ext cx="8386686" cy="290338"/>
          </a:xfrm>
          <a:prstGeom prst="rect">
            <a:avLst/>
          </a:prstGeom>
        </p:spPr>
        <p:txBody>
          <a:bodyPr>
            <a:normAutofit/>
          </a:bodyPr>
          <a:lstStyle/>
          <a:p>
            <a:pPr>
              <a:spcAft>
                <a:spcPts val="600"/>
              </a:spcAft>
            </a:pPr>
            <a:r>
              <a:rPr lang="en-US" dirty="0"/>
              <a:t>Code Review</a:t>
            </a:r>
            <a:endParaRPr lang="en-US"/>
          </a:p>
        </p:txBody>
      </p:sp>
      <p:sp>
        <p:nvSpPr>
          <p:cNvPr id="13" name="Text Placeholder 6">
            <a:extLst>
              <a:ext uri="{FF2B5EF4-FFF2-40B4-BE49-F238E27FC236}">
                <a16:creationId xmlns:a16="http://schemas.microsoft.com/office/drawing/2014/main" id="{30AC9FE6-C658-44C5-88AE-FCBE3F8D96D2}"/>
              </a:ext>
            </a:extLst>
          </p:cNvPr>
          <p:cNvSpPr>
            <a:spLocks noGrp="1"/>
          </p:cNvSpPr>
          <p:nvPr>
            <p:ph type="body" sz="quarter" idx="13"/>
          </p:nvPr>
        </p:nvSpPr>
        <p:spPr>
          <a:xfrm>
            <a:off x="347300" y="205169"/>
            <a:ext cx="2223124" cy="86993"/>
          </a:xfrm>
        </p:spPr>
        <p:txBody>
          <a:bodyPr>
            <a:normAutofit fontScale="77500" lnSpcReduction="20000"/>
          </a:bodyPr>
          <a:lstStyle/>
          <a:p>
            <a:endParaRPr lang="en-US"/>
          </a:p>
        </p:txBody>
      </p:sp>
      <p:pic>
        <p:nvPicPr>
          <p:cNvPr id="8" name="Picture 7" descr="A screenshot of a cell phone&#10;&#10;Description automatically generated">
            <a:extLst>
              <a:ext uri="{FF2B5EF4-FFF2-40B4-BE49-F238E27FC236}">
                <a16:creationId xmlns:a16="http://schemas.microsoft.com/office/drawing/2014/main" id="{769E6B0F-0D7C-4524-BD17-C9F54B354F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27533" y="1301819"/>
            <a:ext cx="4431786" cy="3243988"/>
          </a:xfrm>
          <a:prstGeom prst="rect">
            <a:avLst/>
          </a:prstGeom>
        </p:spPr>
      </p:pic>
    </p:spTree>
    <p:extLst>
      <p:ext uri="{BB962C8B-B14F-4D97-AF65-F5344CB8AC3E}">
        <p14:creationId xmlns:p14="http://schemas.microsoft.com/office/powerpoint/2010/main" val="40112745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8091FD2-1837-4422-AAB9-928C2824AA8F}"/>
              </a:ext>
            </a:extLst>
          </p:cNvPr>
          <p:cNvSpPr>
            <a:spLocks noGrp="1"/>
          </p:cNvSpPr>
          <p:nvPr>
            <p:ph type="sldNum" sz="quarter" idx="12"/>
          </p:nvPr>
        </p:nvSpPr>
        <p:spPr>
          <a:xfrm>
            <a:off x="8539205" y="205169"/>
            <a:ext cx="200167" cy="133739"/>
          </a:xfrm>
          <a:prstGeom prst="rect">
            <a:avLst/>
          </a:prstGeom>
        </p:spPr>
        <p:txBody>
          <a:bodyPr anchor="t">
            <a:normAutofit/>
          </a:bodyPr>
          <a:lstStyle/>
          <a:p>
            <a:pPr>
              <a:spcAft>
                <a:spcPts val="600"/>
              </a:spcAft>
            </a:pPr>
            <a:fld id="{C465A074-71B0-1C47-A455-7677837C124E}" type="slidenum">
              <a:rPr lang="it-IT" smtClean="0"/>
              <a:pPr>
                <a:spcAft>
                  <a:spcPts val="600"/>
                </a:spcAft>
              </a:pPr>
              <a:t>32</a:t>
            </a:fld>
            <a:endParaRPr lang="it-IT"/>
          </a:p>
        </p:txBody>
      </p:sp>
      <p:sp>
        <p:nvSpPr>
          <p:cNvPr id="3" name="Date Placeholder 2">
            <a:extLst>
              <a:ext uri="{FF2B5EF4-FFF2-40B4-BE49-F238E27FC236}">
                <a16:creationId xmlns:a16="http://schemas.microsoft.com/office/drawing/2014/main" id="{89F342FD-02A6-4031-B75F-87F39557EF93}"/>
              </a:ext>
            </a:extLst>
          </p:cNvPr>
          <p:cNvSpPr>
            <a:spLocks noGrp="1"/>
          </p:cNvSpPr>
          <p:nvPr>
            <p:ph type="dt" sz="half" idx="10"/>
          </p:nvPr>
        </p:nvSpPr>
        <p:spPr>
          <a:xfrm>
            <a:off x="3679201" y="4844988"/>
            <a:ext cx="799815" cy="85725"/>
          </a:xfrm>
          <a:prstGeom prst="rect">
            <a:avLst/>
          </a:prstGeom>
        </p:spPr>
        <p:txBody>
          <a:bodyPr anchor="t">
            <a:normAutofit/>
          </a:bodyPr>
          <a:lstStyle/>
          <a:p>
            <a:pPr>
              <a:lnSpc>
                <a:spcPct val="90000"/>
              </a:lnSpc>
              <a:spcAft>
                <a:spcPts val="600"/>
              </a:spcAft>
            </a:pPr>
            <a:fld id="{6D80EE89-5913-7647-8C31-0801FAD3084B}" type="datetime4">
              <a:rPr lang="it-IT" sz="600" smtClean="0"/>
              <a:pPr>
                <a:lnSpc>
                  <a:spcPct val="90000"/>
                </a:lnSpc>
                <a:spcAft>
                  <a:spcPts val="600"/>
                </a:spcAft>
              </a:pPr>
              <a:t>24 marzo 2020</a:t>
            </a:fld>
            <a:endParaRPr lang="it-IT" sz="600"/>
          </a:p>
        </p:txBody>
      </p:sp>
      <p:sp>
        <p:nvSpPr>
          <p:cNvPr id="4" name="Footer Placeholder 3">
            <a:extLst>
              <a:ext uri="{FF2B5EF4-FFF2-40B4-BE49-F238E27FC236}">
                <a16:creationId xmlns:a16="http://schemas.microsoft.com/office/drawing/2014/main" id="{E86CD388-4849-49D1-A11C-34B16982B5D9}"/>
              </a:ext>
            </a:extLst>
          </p:cNvPr>
          <p:cNvSpPr>
            <a:spLocks noGrp="1"/>
          </p:cNvSpPr>
          <p:nvPr>
            <p:ph type="ftr" sz="quarter" idx="11"/>
          </p:nvPr>
        </p:nvSpPr>
        <p:spPr>
          <a:xfrm>
            <a:off x="4613300" y="4844989"/>
            <a:ext cx="2895600" cy="85725"/>
          </a:xfrm>
          <a:prstGeom prst="rect">
            <a:avLst/>
          </a:prstGeom>
        </p:spPr>
        <p:txBody>
          <a:bodyPr anchor="ctr">
            <a:normAutofit/>
          </a:bodyPr>
          <a:lstStyle/>
          <a:p>
            <a:pPr>
              <a:lnSpc>
                <a:spcPct val="90000"/>
              </a:lnSpc>
              <a:spcAft>
                <a:spcPts val="600"/>
              </a:spcAft>
            </a:pPr>
            <a:r>
              <a:rPr lang="it-IT" sz="600"/>
              <a:t>BITBUCKET</a:t>
            </a:r>
          </a:p>
        </p:txBody>
      </p:sp>
      <p:sp>
        <p:nvSpPr>
          <p:cNvPr id="7" name="Title 6">
            <a:extLst>
              <a:ext uri="{FF2B5EF4-FFF2-40B4-BE49-F238E27FC236}">
                <a16:creationId xmlns:a16="http://schemas.microsoft.com/office/drawing/2014/main" id="{D4B51D95-E81A-463D-8527-1BB78085F0F4}"/>
              </a:ext>
            </a:extLst>
          </p:cNvPr>
          <p:cNvSpPr>
            <a:spLocks noGrp="1"/>
          </p:cNvSpPr>
          <p:nvPr>
            <p:ph type="ctrTitle"/>
          </p:nvPr>
        </p:nvSpPr>
        <p:spPr>
          <a:xfrm>
            <a:off x="347300" y="348433"/>
            <a:ext cx="8386686" cy="467789"/>
          </a:xfrm>
          <a:prstGeom prst="rect">
            <a:avLst/>
          </a:prstGeom>
        </p:spPr>
        <p:txBody>
          <a:bodyPr anchor="t">
            <a:normAutofit/>
          </a:bodyPr>
          <a:lstStyle/>
          <a:p>
            <a:r>
              <a:rPr lang="en-US" dirty="0"/>
              <a:t>FEATURES</a:t>
            </a:r>
          </a:p>
        </p:txBody>
      </p:sp>
      <p:sp>
        <p:nvSpPr>
          <p:cNvPr id="6" name="Subtitle 5">
            <a:extLst>
              <a:ext uri="{FF2B5EF4-FFF2-40B4-BE49-F238E27FC236}">
                <a16:creationId xmlns:a16="http://schemas.microsoft.com/office/drawing/2014/main" id="{BAFC55D7-48DF-4BAA-B4E7-10F1611C332F}"/>
              </a:ext>
            </a:extLst>
          </p:cNvPr>
          <p:cNvSpPr>
            <a:spLocks noGrp="1"/>
          </p:cNvSpPr>
          <p:nvPr>
            <p:ph type="subTitle" idx="1"/>
          </p:nvPr>
        </p:nvSpPr>
        <p:spPr>
          <a:xfrm>
            <a:off x="347300" y="842723"/>
            <a:ext cx="8386686" cy="290338"/>
          </a:xfrm>
          <a:prstGeom prst="rect">
            <a:avLst/>
          </a:prstGeom>
        </p:spPr>
        <p:txBody>
          <a:bodyPr>
            <a:normAutofit/>
          </a:bodyPr>
          <a:lstStyle/>
          <a:p>
            <a:pPr>
              <a:spcAft>
                <a:spcPts val="600"/>
              </a:spcAft>
            </a:pPr>
            <a:r>
              <a:rPr lang="en-US" dirty="0"/>
              <a:t>Branch Permissions</a:t>
            </a:r>
            <a:endParaRPr lang="en-US"/>
          </a:p>
        </p:txBody>
      </p:sp>
      <p:sp>
        <p:nvSpPr>
          <p:cNvPr id="13" name="Text Placeholder 6">
            <a:extLst>
              <a:ext uri="{FF2B5EF4-FFF2-40B4-BE49-F238E27FC236}">
                <a16:creationId xmlns:a16="http://schemas.microsoft.com/office/drawing/2014/main" id="{CA99F75B-7427-4186-A400-5B882CD4F0DF}"/>
              </a:ext>
            </a:extLst>
          </p:cNvPr>
          <p:cNvSpPr>
            <a:spLocks noGrp="1"/>
          </p:cNvSpPr>
          <p:nvPr>
            <p:ph type="body" sz="quarter" idx="13"/>
          </p:nvPr>
        </p:nvSpPr>
        <p:spPr>
          <a:xfrm>
            <a:off x="347300" y="205169"/>
            <a:ext cx="2223124" cy="86993"/>
          </a:xfrm>
        </p:spPr>
        <p:txBody>
          <a:bodyPr>
            <a:normAutofit fontScale="77500" lnSpcReduction="20000"/>
          </a:bodyPr>
          <a:lstStyle/>
          <a:p>
            <a:endParaRPr lang="en-US"/>
          </a:p>
        </p:txBody>
      </p:sp>
      <p:pic>
        <p:nvPicPr>
          <p:cNvPr id="8" name="Picture 7" descr="A screenshot of a social media post&#10;&#10;Description automatically generated">
            <a:extLst>
              <a:ext uri="{FF2B5EF4-FFF2-40B4-BE49-F238E27FC236}">
                <a16:creationId xmlns:a16="http://schemas.microsoft.com/office/drawing/2014/main" id="{7FB38DD5-EF40-4662-9AE4-ADF2D1DE1FD1}"/>
              </a:ext>
            </a:extLst>
          </p:cNvPr>
          <p:cNvPicPr>
            <a:picLocks noChangeAspect="1"/>
          </p:cNvPicPr>
          <p:nvPr/>
        </p:nvPicPr>
        <p:blipFill rotWithShape="1">
          <a:blip r:embed="rId3"/>
          <a:srcRect l="35793" t="18414" r="7272" b="7075"/>
          <a:stretch/>
        </p:blipFill>
        <p:spPr>
          <a:xfrm>
            <a:off x="2340064" y="1301819"/>
            <a:ext cx="4406725" cy="3243988"/>
          </a:xfrm>
          <a:prstGeom prst="rect">
            <a:avLst/>
          </a:prstGeom>
        </p:spPr>
      </p:pic>
    </p:spTree>
    <p:extLst>
      <p:ext uri="{BB962C8B-B14F-4D97-AF65-F5344CB8AC3E}">
        <p14:creationId xmlns:p14="http://schemas.microsoft.com/office/powerpoint/2010/main" val="8591147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9A0B805-C657-4008-A1F1-F9F3CC2B2AEA}"/>
              </a:ext>
            </a:extLst>
          </p:cNvPr>
          <p:cNvSpPr>
            <a:spLocks noGrp="1"/>
          </p:cNvSpPr>
          <p:nvPr>
            <p:ph type="sldNum" sz="quarter" idx="12"/>
          </p:nvPr>
        </p:nvSpPr>
        <p:spPr>
          <a:xfrm>
            <a:off x="8539205" y="205169"/>
            <a:ext cx="200167" cy="133739"/>
          </a:xfrm>
          <a:prstGeom prst="rect">
            <a:avLst/>
          </a:prstGeom>
        </p:spPr>
        <p:txBody>
          <a:bodyPr anchor="t">
            <a:normAutofit/>
          </a:bodyPr>
          <a:lstStyle/>
          <a:p>
            <a:pPr>
              <a:spcAft>
                <a:spcPts val="600"/>
              </a:spcAft>
            </a:pPr>
            <a:fld id="{C465A074-71B0-1C47-A455-7677837C124E}" type="slidenum">
              <a:rPr lang="it-IT" smtClean="0"/>
              <a:pPr>
                <a:spcAft>
                  <a:spcPts val="600"/>
                </a:spcAft>
              </a:pPr>
              <a:t>33</a:t>
            </a:fld>
            <a:endParaRPr lang="it-IT"/>
          </a:p>
        </p:txBody>
      </p:sp>
      <p:sp>
        <p:nvSpPr>
          <p:cNvPr id="3" name="Date Placeholder 2">
            <a:extLst>
              <a:ext uri="{FF2B5EF4-FFF2-40B4-BE49-F238E27FC236}">
                <a16:creationId xmlns:a16="http://schemas.microsoft.com/office/drawing/2014/main" id="{B5767984-9CE1-4629-8509-1F16ACF3D4D6}"/>
              </a:ext>
            </a:extLst>
          </p:cNvPr>
          <p:cNvSpPr>
            <a:spLocks noGrp="1"/>
          </p:cNvSpPr>
          <p:nvPr>
            <p:ph type="dt" sz="half" idx="10"/>
          </p:nvPr>
        </p:nvSpPr>
        <p:spPr>
          <a:xfrm>
            <a:off x="3679201" y="4844988"/>
            <a:ext cx="799815" cy="85725"/>
          </a:xfrm>
          <a:prstGeom prst="rect">
            <a:avLst/>
          </a:prstGeom>
        </p:spPr>
        <p:txBody>
          <a:bodyPr anchor="t">
            <a:normAutofit/>
          </a:bodyPr>
          <a:lstStyle/>
          <a:p>
            <a:pPr>
              <a:lnSpc>
                <a:spcPct val="90000"/>
              </a:lnSpc>
              <a:spcAft>
                <a:spcPts val="600"/>
              </a:spcAft>
            </a:pPr>
            <a:fld id="{6D80EE89-5913-7647-8C31-0801FAD3084B}" type="datetime4">
              <a:rPr lang="it-IT" sz="600" smtClean="0"/>
              <a:pPr>
                <a:lnSpc>
                  <a:spcPct val="90000"/>
                </a:lnSpc>
                <a:spcAft>
                  <a:spcPts val="600"/>
                </a:spcAft>
              </a:pPr>
              <a:t>24 marzo 2020</a:t>
            </a:fld>
            <a:endParaRPr lang="it-IT" sz="600"/>
          </a:p>
        </p:txBody>
      </p:sp>
      <p:sp>
        <p:nvSpPr>
          <p:cNvPr id="4" name="Footer Placeholder 3">
            <a:extLst>
              <a:ext uri="{FF2B5EF4-FFF2-40B4-BE49-F238E27FC236}">
                <a16:creationId xmlns:a16="http://schemas.microsoft.com/office/drawing/2014/main" id="{3222E727-8CF5-405F-9410-2DC6856E7CC4}"/>
              </a:ext>
            </a:extLst>
          </p:cNvPr>
          <p:cNvSpPr>
            <a:spLocks noGrp="1"/>
          </p:cNvSpPr>
          <p:nvPr>
            <p:ph type="ftr" sz="quarter" idx="11"/>
          </p:nvPr>
        </p:nvSpPr>
        <p:spPr>
          <a:xfrm>
            <a:off x="4613300" y="4844989"/>
            <a:ext cx="2895600" cy="85725"/>
          </a:xfrm>
          <a:prstGeom prst="rect">
            <a:avLst/>
          </a:prstGeom>
        </p:spPr>
        <p:txBody>
          <a:bodyPr anchor="ctr">
            <a:normAutofit/>
          </a:bodyPr>
          <a:lstStyle/>
          <a:p>
            <a:pPr>
              <a:lnSpc>
                <a:spcPct val="90000"/>
              </a:lnSpc>
              <a:spcAft>
                <a:spcPts val="600"/>
              </a:spcAft>
            </a:pPr>
            <a:r>
              <a:rPr lang="it-IT" sz="600"/>
              <a:t>BITBUCKET</a:t>
            </a:r>
          </a:p>
        </p:txBody>
      </p:sp>
      <p:sp>
        <p:nvSpPr>
          <p:cNvPr id="7" name="Title 6">
            <a:extLst>
              <a:ext uri="{FF2B5EF4-FFF2-40B4-BE49-F238E27FC236}">
                <a16:creationId xmlns:a16="http://schemas.microsoft.com/office/drawing/2014/main" id="{3894E8DD-02D7-48FB-A5C4-979A2CBC973E}"/>
              </a:ext>
            </a:extLst>
          </p:cNvPr>
          <p:cNvSpPr>
            <a:spLocks noGrp="1"/>
          </p:cNvSpPr>
          <p:nvPr>
            <p:ph type="ctrTitle"/>
          </p:nvPr>
        </p:nvSpPr>
        <p:spPr>
          <a:xfrm>
            <a:off x="347300" y="348433"/>
            <a:ext cx="8386686" cy="467789"/>
          </a:xfrm>
          <a:prstGeom prst="rect">
            <a:avLst/>
          </a:prstGeom>
        </p:spPr>
        <p:txBody>
          <a:bodyPr anchor="t">
            <a:normAutofit/>
          </a:bodyPr>
          <a:lstStyle/>
          <a:p>
            <a:r>
              <a:rPr lang="en-US" dirty="0"/>
              <a:t>FEATURES</a:t>
            </a:r>
          </a:p>
        </p:txBody>
      </p:sp>
      <p:sp>
        <p:nvSpPr>
          <p:cNvPr id="6" name="Subtitle 5">
            <a:extLst>
              <a:ext uri="{FF2B5EF4-FFF2-40B4-BE49-F238E27FC236}">
                <a16:creationId xmlns:a16="http://schemas.microsoft.com/office/drawing/2014/main" id="{41A55002-B98F-461B-BA7E-B8DD602DA87B}"/>
              </a:ext>
            </a:extLst>
          </p:cNvPr>
          <p:cNvSpPr>
            <a:spLocks noGrp="1"/>
          </p:cNvSpPr>
          <p:nvPr>
            <p:ph type="subTitle" idx="1"/>
          </p:nvPr>
        </p:nvSpPr>
        <p:spPr>
          <a:xfrm>
            <a:off x="347300" y="842723"/>
            <a:ext cx="8386686" cy="290338"/>
          </a:xfrm>
          <a:prstGeom prst="rect">
            <a:avLst/>
          </a:prstGeom>
        </p:spPr>
        <p:txBody>
          <a:bodyPr>
            <a:normAutofit/>
          </a:bodyPr>
          <a:lstStyle/>
          <a:p>
            <a:pPr>
              <a:spcAft>
                <a:spcPts val="600"/>
              </a:spcAft>
            </a:pPr>
            <a:r>
              <a:rPr lang="en-US" dirty="0"/>
              <a:t>Pipelines</a:t>
            </a:r>
            <a:endParaRPr lang="en-US"/>
          </a:p>
        </p:txBody>
      </p:sp>
      <p:sp>
        <p:nvSpPr>
          <p:cNvPr id="13" name="Text Placeholder 6">
            <a:extLst>
              <a:ext uri="{FF2B5EF4-FFF2-40B4-BE49-F238E27FC236}">
                <a16:creationId xmlns:a16="http://schemas.microsoft.com/office/drawing/2014/main" id="{8341335B-569E-4E78-9FDA-62A2852E91F3}"/>
              </a:ext>
            </a:extLst>
          </p:cNvPr>
          <p:cNvSpPr>
            <a:spLocks noGrp="1"/>
          </p:cNvSpPr>
          <p:nvPr>
            <p:ph type="body" sz="quarter" idx="13"/>
          </p:nvPr>
        </p:nvSpPr>
        <p:spPr>
          <a:xfrm>
            <a:off x="347300" y="205169"/>
            <a:ext cx="2223124" cy="86993"/>
          </a:xfrm>
        </p:spPr>
        <p:txBody>
          <a:bodyPr>
            <a:normAutofit fontScale="77500" lnSpcReduction="20000"/>
          </a:bodyPr>
          <a:lstStyle/>
          <a:p>
            <a:endParaRPr lang="en-US"/>
          </a:p>
        </p:txBody>
      </p:sp>
      <p:pic>
        <p:nvPicPr>
          <p:cNvPr id="8" name="Picture 7" descr="A screenshot of a computer&#10;&#10;Description automatically generated">
            <a:extLst>
              <a:ext uri="{FF2B5EF4-FFF2-40B4-BE49-F238E27FC236}">
                <a16:creationId xmlns:a16="http://schemas.microsoft.com/office/drawing/2014/main" id="{D2612DFA-BA1E-4799-97F3-992888CE84DF}"/>
              </a:ext>
            </a:extLst>
          </p:cNvPr>
          <p:cNvPicPr>
            <a:picLocks noChangeAspect="1"/>
          </p:cNvPicPr>
          <p:nvPr/>
        </p:nvPicPr>
        <p:blipFill rotWithShape="1">
          <a:blip r:embed="rId3"/>
          <a:srcRect l="35723" t="16363" r="1272" b="8858"/>
          <a:stretch/>
        </p:blipFill>
        <p:spPr>
          <a:xfrm>
            <a:off x="2113897" y="1301819"/>
            <a:ext cx="4859059" cy="3243988"/>
          </a:xfrm>
          <a:prstGeom prst="rect">
            <a:avLst/>
          </a:prstGeom>
        </p:spPr>
      </p:pic>
    </p:spTree>
    <p:extLst>
      <p:ext uri="{BB962C8B-B14F-4D97-AF65-F5344CB8AC3E}">
        <p14:creationId xmlns:p14="http://schemas.microsoft.com/office/powerpoint/2010/main" val="3041294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71FC6AC-6AAB-4942-9E07-DE7AA1AC10F7}"/>
              </a:ext>
            </a:extLst>
          </p:cNvPr>
          <p:cNvSpPr>
            <a:spLocks noGrp="1"/>
          </p:cNvSpPr>
          <p:nvPr>
            <p:ph type="sldNum" sz="quarter" idx="12"/>
          </p:nvPr>
        </p:nvSpPr>
        <p:spPr/>
        <p:txBody>
          <a:bodyPr/>
          <a:lstStyle/>
          <a:p>
            <a:fld id="{C465A074-71B0-1C47-A455-7677837C124E}" type="slidenum">
              <a:rPr lang="it-IT" smtClean="0"/>
              <a:pPr/>
              <a:t>34</a:t>
            </a:fld>
            <a:endParaRPr lang="it-IT" dirty="0"/>
          </a:p>
        </p:txBody>
      </p:sp>
      <p:sp>
        <p:nvSpPr>
          <p:cNvPr id="3" name="Date Placeholder 2">
            <a:extLst>
              <a:ext uri="{FF2B5EF4-FFF2-40B4-BE49-F238E27FC236}">
                <a16:creationId xmlns:a16="http://schemas.microsoft.com/office/drawing/2014/main" id="{7E94F21F-C93F-4E98-9451-BF954D9D1C05}"/>
              </a:ext>
            </a:extLst>
          </p:cNvPr>
          <p:cNvSpPr>
            <a:spLocks noGrp="1"/>
          </p:cNvSpPr>
          <p:nvPr>
            <p:ph type="dt" sz="half" idx="10"/>
          </p:nvPr>
        </p:nvSpPr>
        <p:spPr/>
        <p:txBody>
          <a:bodyPr/>
          <a:lstStyle/>
          <a:p>
            <a:fld id="{6D80EE89-5913-7647-8C31-0801FAD3084B}" type="datetime4">
              <a:rPr lang="it-IT" smtClean="0"/>
              <a:t>24 marzo 2020</a:t>
            </a:fld>
            <a:endParaRPr lang="it-IT" dirty="0"/>
          </a:p>
        </p:txBody>
      </p:sp>
      <p:sp>
        <p:nvSpPr>
          <p:cNvPr id="4" name="Footer Placeholder 3">
            <a:extLst>
              <a:ext uri="{FF2B5EF4-FFF2-40B4-BE49-F238E27FC236}">
                <a16:creationId xmlns:a16="http://schemas.microsoft.com/office/drawing/2014/main" id="{B1D3CC24-6B46-4747-90BD-D87203D5AC8C}"/>
              </a:ext>
            </a:extLst>
          </p:cNvPr>
          <p:cNvSpPr>
            <a:spLocks noGrp="1"/>
          </p:cNvSpPr>
          <p:nvPr>
            <p:ph type="ftr" sz="quarter" idx="11"/>
          </p:nvPr>
        </p:nvSpPr>
        <p:spPr/>
        <p:txBody>
          <a:bodyPr/>
          <a:lstStyle/>
          <a:p>
            <a:r>
              <a:rPr lang="it-IT"/>
              <a:t>BITBUCKET</a:t>
            </a:r>
            <a:endParaRPr lang="it-IT" dirty="0"/>
          </a:p>
        </p:txBody>
      </p:sp>
      <p:sp>
        <p:nvSpPr>
          <p:cNvPr id="5" name="Text Placeholder 4">
            <a:extLst>
              <a:ext uri="{FF2B5EF4-FFF2-40B4-BE49-F238E27FC236}">
                <a16:creationId xmlns:a16="http://schemas.microsoft.com/office/drawing/2014/main" id="{F1BA920D-B127-4F49-83D4-5E9539D6FFE9}"/>
              </a:ext>
            </a:extLst>
          </p:cNvPr>
          <p:cNvSpPr>
            <a:spLocks noGrp="1"/>
          </p:cNvSpPr>
          <p:nvPr>
            <p:ph type="body" sz="quarter" idx="13"/>
          </p:nvPr>
        </p:nvSpPr>
        <p:spPr/>
        <p:txBody>
          <a:bodyPr>
            <a:normAutofit fontScale="77500" lnSpcReduction="20000"/>
          </a:bodyPr>
          <a:lstStyle/>
          <a:p>
            <a:endParaRPr lang="en-US"/>
          </a:p>
        </p:txBody>
      </p:sp>
      <p:sp>
        <p:nvSpPr>
          <p:cNvPr id="6" name="Subtitle 5">
            <a:extLst>
              <a:ext uri="{FF2B5EF4-FFF2-40B4-BE49-F238E27FC236}">
                <a16:creationId xmlns:a16="http://schemas.microsoft.com/office/drawing/2014/main" id="{C8435B72-B15F-472D-A4A8-901C4BB53052}"/>
              </a:ext>
            </a:extLst>
          </p:cNvPr>
          <p:cNvSpPr>
            <a:spLocks noGrp="1"/>
          </p:cNvSpPr>
          <p:nvPr>
            <p:ph type="subTitle" idx="1"/>
          </p:nvPr>
        </p:nvSpPr>
        <p:spPr/>
        <p:txBody>
          <a:bodyPr/>
          <a:lstStyle/>
          <a:p>
            <a:r>
              <a:rPr lang="en-US" dirty="0"/>
              <a:t>Plan</a:t>
            </a:r>
          </a:p>
        </p:txBody>
      </p:sp>
      <p:sp>
        <p:nvSpPr>
          <p:cNvPr id="7" name="Title 6">
            <a:extLst>
              <a:ext uri="{FF2B5EF4-FFF2-40B4-BE49-F238E27FC236}">
                <a16:creationId xmlns:a16="http://schemas.microsoft.com/office/drawing/2014/main" id="{75B7B6F4-CDDC-447C-9F2D-9821A92625B8}"/>
              </a:ext>
            </a:extLst>
          </p:cNvPr>
          <p:cNvSpPr>
            <a:spLocks noGrp="1"/>
          </p:cNvSpPr>
          <p:nvPr>
            <p:ph type="ctrTitle"/>
          </p:nvPr>
        </p:nvSpPr>
        <p:spPr/>
        <p:txBody>
          <a:bodyPr/>
          <a:lstStyle/>
          <a:p>
            <a:r>
              <a:rPr lang="en-US" dirty="0"/>
              <a:t>FEATURES</a:t>
            </a:r>
          </a:p>
        </p:txBody>
      </p:sp>
      <p:sp>
        <p:nvSpPr>
          <p:cNvPr id="8" name="Rectangle 7">
            <a:extLst>
              <a:ext uri="{FF2B5EF4-FFF2-40B4-BE49-F238E27FC236}">
                <a16:creationId xmlns:a16="http://schemas.microsoft.com/office/drawing/2014/main" id="{20C3BD3B-F8C5-424F-99AE-6939BA508BDD}"/>
              </a:ext>
            </a:extLst>
          </p:cNvPr>
          <p:cNvSpPr/>
          <p:nvPr/>
        </p:nvSpPr>
        <p:spPr>
          <a:xfrm>
            <a:off x="41300" y="1104397"/>
            <a:ext cx="4572000" cy="646331"/>
          </a:xfrm>
          <a:prstGeom prst="rect">
            <a:avLst/>
          </a:prstGeom>
        </p:spPr>
        <p:txBody>
          <a:bodyPr>
            <a:spAutoFit/>
          </a:bodyPr>
          <a:lstStyle/>
          <a:p>
            <a:pPr marL="556017" lvl="2" indent="-342900">
              <a:buFont typeface="Arial" panose="020B0604020202020204" pitchFamily="34" charset="0"/>
              <a:buChar char="•"/>
            </a:pPr>
            <a:r>
              <a:rPr lang="en-US" sz="1200" dirty="0">
                <a:solidFill>
                  <a:prstClr val="black"/>
                </a:solidFill>
                <a:latin typeface="+mj-lt"/>
              </a:rPr>
              <a:t>JIRA Software Integration</a:t>
            </a:r>
          </a:p>
          <a:p>
            <a:pPr marL="556017" lvl="2" indent="-342900">
              <a:buFont typeface="Arial" panose="020B0604020202020204" pitchFamily="34" charset="0"/>
              <a:buChar char="•"/>
            </a:pPr>
            <a:endParaRPr lang="en-US" sz="1200" dirty="0">
              <a:solidFill>
                <a:prstClr val="black"/>
              </a:solidFill>
              <a:latin typeface="+mj-lt"/>
            </a:endParaRPr>
          </a:p>
          <a:p>
            <a:pPr marL="556017" lvl="2" indent="-342900">
              <a:buFont typeface="Arial" panose="020B0604020202020204" pitchFamily="34" charset="0"/>
              <a:buChar char="•"/>
            </a:pPr>
            <a:r>
              <a:rPr lang="en-US" sz="1200" dirty="0">
                <a:solidFill>
                  <a:prstClr val="black"/>
                </a:solidFill>
                <a:latin typeface="+mj-lt"/>
              </a:rPr>
              <a:t>Trello Boards</a:t>
            </a:r>
          </a:p>
        </p:txBody>
      </p:sp>
      <p:pic>
        <p:nvPicPr>
          <p:cNvPr id="9" name="Graphic 8">
            <a:extLst>
              <a:ext uri="{FF2B5EF4-FFF2-40B4-BE49-F238E27FC236}">
                <a16:creationId xmlns:a16="http://schemas.microsoft.com/office/drawing/2014/main" id="{1203AB06-FB81-49C1-B151-02D92F16EE1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025062" y="2126792"/>
            <a:ext cx="3093876" cy="1979078"/>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0758824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A075B54-F02E-4DD2-B987-53B1D1ABDB79}"/>
              </a:ext>
            </a:extLst>
          </p:cNvPr>
          <p:cNvSpPr>
            <a:spLocks noGrp="1"/>
          </p:cNvSpPr>
          <p:nvPr>
            <p:ph type="sldNum" sz="quarter" idx="12"/>
          </p:nvPr>
        </p:nvSpPr>
        <p:spPr/>
        <p:txBody>
          <a:bodyPr/>
          <a:lstStyle/>
          <a:p>
            <a:fld id="{C465A074-71B0-1C47-A455-7677837C124E}" type="slidenum">
              <a:rPr lang="it-IT" smtClean="0"/>
              <a:pPr/>
              <a:t>35</a:t>
            </a:fld>
            <a:endParaRPr lang="it-IT" dirty="0"/>
          </a:p>
        </p:txBody>
      </p:sp>
      <p:sp>
        <p:nvSpPr>
          <p:cNvPr id="3" name="Date Placeholder 2">
            <a:extLst>
              <a:ext uri="{FF2B5EF4-FFF2-40B4-BE49-F238E27FC236}">
                <a16:creationId xmlns:a16="http://schemas.microsoft.com/office/drawing/2014/main" id="{26469428-5D57-4326-A2A0-E87116696DEE}"/>
              </a:ext>
            </a:extLst>
          </p:cNvPr>
          <p:cNvSpPr>
            <a:spLocks noGrp="1"/>
          </p:cNvSpPr>
          <p:nvPr>
            <p:ph type="dt" sz="half" idx="10"/>
          </p:nvPr>
        </p:nvSpPr>
        <p:spPr/>
        <p:txBody>
          <a:bodyPr/>
          <a:lstStyle/>
          <a:p>
            <a:fld id="{6D80EE89-5913-7647-8C31-0801FAD3084B}" type="datetime4">
              <a:rPr lang="it-IT" smtClean="0"/>
              <a:t>24 marzo 2020</a:t>
            </a:fld>
            <a:endParaRPr lang="it-IT" dirty="0"/>
          </a:p>
        </p:txBody>
      </p:sp>
      <p:sp>
        <p:nvSpPr>
          <p:cNvPr id="4" name="Footer Placeholder 3">
            <a:extLst>
              <a:ext uri="{FF2B5EF4-FFF2-40B4-BE49-F238E27FC236}">
                <a16:creationId xmlns:a16="http://schemas.microsoft.com/office/drawing/2014/main" id="{1578373E-E6AF-455B-86D8-3D9D47FDD253}"/>
              </a:ext>
            </a:extLst>
          </p:cNvPr>
          <p:cNvSpPr>
            <a:spLocks noGrp="1"/>
          </p:cNvSpPr>
          <p:nvPr>
            <p:ph type="ftr" sz="quarter" idx="11"/>
          </p:nvPr>
        </p:nvSpPr>
        <p:spPr/>
        <p:txBody>
          <a:bodyPr/>
          <a:lstStyle/>
          <a:p>
            <a:r>
              <a:rPr lang="it-IT"/>
              <a:t>BITBUCKET</a:t>
            </a:r>
            <a:endParaRPr lang="it-IT" dirty="0"/>
          </a:p>
        </p:txBody>
      </p:sp>
      <p:sp>
        <p:nvSpPr>
          <p:cNvPr id="5" name="Text Placeholder 4">
            <a:extLst>
              <a:ext uri="{FF2B5EF4-FFF2-40B4-BE49-F238E27FC236}">
                <a16:creationId xmlns:a16="http://schemas.microsoft.com/office/drawing/2014/main" id="{F88FB652-3917-4D6B-A1EC-2960AF02657E}"/>
              </a:ext>
            </a:extLst>
          </p:cNvPr>
          <p:cNvSpPr>
            <a:spLocks noGrp="1"/>
          </p:cNvSpPr>
          <p:nvPr>
            <p:ph type="body" sz="quarter" idx="13"/>
          </p:nvPr>
        </p:nvSpPr>
        <p:spPr/>
        <p:txBody>
          <a:bodyPr>
            <a:normAutofit fontScale="77500" lnSpcReduction="20000"/>
          </a:bodyPr>
          <a:lstStyle/>
          <a:p>
            <a:endParaRPr lang="en-US"/>
          </a:p>
        </p:txBody>
      </p:sp>
      <p:sp>
        <p:nvSpPr>
          <p:cNvPr id="6" name="Subtitle 5">
            <a:extLst>
              <a:ext uri="{FF2B5EF4-FFF2-40B4-BE49-F238E27FC236}">
                <a16:creationId xmlns:a16="http://schemas.microsoft.com/office/drawing/2014/main" id="{87D45B15-F9F3-48F5-A8F3-3C78A33E5D25}"/>
              </a:ext>
            </a:extLst>
          </p:cNvPr>
          <p:cNvSpPr>
            <a:spLocks noGrp="1"/>
          </p:cNvSpPr>
          <p:nvPr>
            <p:ph type="subTitle" idx="1"/>
          </p:nvPr>
        </p:nvSpPr>
        <p:spPr/>
        <p:txBody>
          <a:bodyPr/>
          <a:lstStyle/>
          <a:p>
            <a:r>
              <a:rPr lang="en-US" dirty="0"/>
              <a:t>Collaborate</a:t>
            </a:r>
          </a:p>
        </p:txBody>
      </p:sp>
      <p:sp>
        <p:nvSpPr>
          <p:cNvPr id="7" name="Title 6">
            <a:extLst>
              <a:ext uri="{FF2B5EF4-FFF2-40B4-BE49-F238E27FC236}">
                <a16:creationId xmlns:a16="http://schemas.microsoft.com/office/drawing/2014/main" id="{A6A62102-81EB-4582-91DC-016056BDAC20}"/>
              </a:ext>
            </a:extLst>
          </p:cNvPr>
          <p:cNvSpPr>
            <a:spLocks noGrp="1"/>
          </p:cNvSpPr>
          <p:nvPr>
            <p:ph type="ctrTitle"/>
          </p:nvPr>
        </p:nvSpPr>
        <p:spPr/>
        <p:txBody>
          <a:bodyPr/>
          <a:lstStyle/>
          <a:p>
            <a:r>
              <a:rPr lang="en-US" dirty="0"/>
              <a:t>FEATURES</a:t>
            </a:r>
          </a:p>
        </p:txBody>
      </p:sp>
      <p:sp>
        <p:nvSpPr>
          <p:cNvPr id="8" name="Rectangle 7">
            <a:extLst>
              <a:ext uri="{FF2B5EF4-FFF2-40B4-BE49-F238E27FC236}">
                <a16:creationId xmlns:a16="http://schemas.microsoft.com/office/drawing/2014/main" id="{3C948228-EAD4-46BC-81F2-F606AAE4FC47}"/>
              </a:ext>
            </a:extLst>
          </p:cNvPr>
          <p:cNvSpPr/>
          <p:nvPr/>
        </p:nvSpPr>
        <p:spPr>
          <a:xfrm>
            <a:off x="284424" y="1133061"/>
            <a:ext cx="4572000" cy="1179810"/>
          </a:xfrm>
          <a:prstGeom prst="rect">
            <a:avLst/>
          </a:prstGeom>
        </p:spPr>
        <p:txBody>
          <a:bodyPr>
            <a:spAutoFit/>
          </a:bodyPr>
          <a:lstStyle/>
          <a:p>
            <a:pPr marL="556017" lvl="2" indent="-342900" defTabSz="914400">
              <a:lnSpc>
                <a:spcPct val="90000"/>
              </a:lnSpc>
              <a:spcBef>
                <a:spcPts val="500"/>
              </a:spcBef>
              <a:buFont typeface="Arial" panose="020B0604020202020204" pitchFamily="34" charset="0"/>
              <a:buChar char="•"/>
              <a:defRPr/>
            </a:pPr>
            <a:r>
              <a:rPr lang="en-US" sz="1200" dirty="0">
                <a:solidFill>
                  <a:prstClr val="black"/>
                </a:solidFill>
                <a:latin typeface="+mj-lt"/>
              </a:rPr>
              <a:t>Diff Views</a:t>
            </a:r>
          </a:p>
          <a:p>
            <a:pPr marL="556017" lvl="2" indent="-342900" defTabSz="914400">
              <a:lnSpc>
                <a:spcPct val="90000"/>
              </a:lnSpc>
              <a:spcBef>
                <a:spcPts val="500"/>
              </a:spcBef>
              <a:buFont typeface="Arial" panose="020B0604020202020204" pitchFamily="34" charset="0"/>
              <a:buChar char="•"/>
              <a:defRPr/>
            </a:pPr>
            <a:endParaRPr lang="en-US" sz="1200" dirty="0">
              <a:solidFill>
                <a:prstClr val="black"/>
              </a:solidFill>
              <a:latin typeface="+mj-lt"/>
            </a:endParaRPr>
          </a:p>
          <a:p>
            <a:pPr marL="556017" lvl="2" indent="-342900" defTabSz="914400">
              <a:lnSpc>
                <a:spcPct val="90000"/>
              </a:lnSpc>
              <a:spcBef>
                <a:spcPts val="500"/>
              </a:spcBef>
              <a:buFont typeface="Arial" panose="020B0604020202020204" pitchFamily="34" charset="0"/>
              <a:buChar char="•"/>
              <a:defRPr/>
            </a:pPr>
            <a:r>
              <a:rPr lang="en-US" sz="1200" dirty="0">
                <a:solidFill>
                  <a:prstClr val="black"/>
                </a:solidFill>
                <a:latin typeface="+mj-lt"/>
              </a:rPr>
              <a:t>Projects</a:t>
            </a:r>
          </a:p>
          <a:p>
            <a:pPr marL="556017" lvl="2" indent="-342900" defTabSz="914400">
              <a:lnSpc>
                <a:spcPct val="90000"/>
              </a:lnSpc>
              <a:spcBef>
                <a:spcPts val="500"/>
              </a:spcBef>
              <a:buFont typeface="Arial" panose="020B0604020202020204" pitchFamily="34" charset="0"/>
              <a:buChar char="•"/>
              <a:defRPr/>
            </a:pPr>
            <a:endParaRPr lang="en-US" sz="1200" dirty="0">
              <a:solidFill>
                <a:prstClr val="black"/>
              </a:solidFill>
              <a:latin typeface="+mj-lt"/>
            </a:endParaRPr>
          </a:p>
          <a:p>
            <a:pPr marL="556017" lvl="2" indent="-342900" defTabSz="914400">
              <a:lnSpc>
                <a:spcPct val="90000"/>
              </a:lnSpc>
              <a:spcBef>
                <a:spcPts val="500"/>
              </a:spcBef>
              <a:buFont typeface="Arial" panose="020B0604020202020204" pitchFamily="34" charset="0"/>
              <a:buChar char="•"/>
              <a:defRPr/>
            </a:pPr>
            <a:r>
              <a:rPr lang="en-US" sz="1200" dirty="0">
                <a:solidFill>
                  <a:prstClr val="black"/>
                </a:solidFill>
                <a:latin typeface="+mj-lt"/>
              </a:rPr>
              <a:t>IDE Integrations</a:t>
            </a:r>
          </a:p>
        </p:txBody>
      </p:sp>
      <p:pic>
        <p:nvPicPr>
          <p:cNvPr id="9" name="Graphic 8">
            <a:extLst>
              <a:ext uri="{FF2B5EF4-FFF2-40B4-BE49-F238E27FC236}">
                <a16:creationId xmlns:a16="http://schemas.microsoft.com/office/drawing/2014/main" id="{C5E5E1EE-AA53-44FA-8988-9480D77176F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997027" y="1338565"/>
            <a:ext cx="2362200" cy="2009775"/>
          </a:xfrm>
          <a:prstGeom prst="rect">
            <a:avLst/>
          </a:prstGeom>
          <a:effectLst>
            <a:reflection blurRad="6350" stA="52000" endA="300" endPos="35000" dir="5400000" sy="-100000" algn="bl" rotWithShape="0"/>
          </a:effectLst>
        </p:spPr>
      </p:pic>
    </p:spTree>
    <p:extLst>
      <p:ext uri="{BB962C8B-B14F-4D97-AF65-F5344CB8AC3E}">
        <p14:creationId xmlns:p14="http://schemas.microsoft.com/office/powerpoint/2010/main" val="1841003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246B6F6-C1AF-4B54-AB18-5F0DD98D09AE}"/>
              </a:ext>
            </a:extLst>
          </p:cNvPr>
          <p:cNvSpPr>
            <a:spLocks noGrp="1"/>
          </p:cNvSpPr>
          <p:nvPr>
            <p:ph type="sldNum" sz="quarter" idx="12"/>
          </p:nvPr>
        </p:nvSpPr>
        <p:spPr/>
        <p:txBody>
          <a:bodyPr/>
          <a:lstStyle/>
          <a:p>
            <a:fld id="{C465A074-71B0-1C47-A455-7677837C124E}" type="slidenum">
              <a:rPr lang="it-IT" smtClean="0"/>
              <a:pPr/>
              <a:t>36</a:t>
            </a:fld>
            <a:endParaRPr lang="it-IT" dirty="0"/>
          </a:p>
        </p:txBody>
      </p:sp>
      <p:sp>
        <p:nvSpPr>
          <p:cNvPr id="3" name="Date Placeholder 2">
            <a:extLst>
              <a:ext uri="{FF2B5EF4-FFF2-40B4-BE49-F238E27FC236}">
                <a16:creationId xmlns:a16="http://schemas.microsoft.com/office/drawing/2014/main" id="{D7AC7F78-493C-4C10-99FA-0AEB794E9EBB}"/>
              </a:ext>
            </a:extLst>
          </p:cNvPr>
          <p:cNvSpPr>
            <a:spLocks noGrp="1"/>
          </p:cNvSpPr>
          <p:nvPr>
            <p:ph type="dt" sz="half" idx="10"/>
          </p:nvPr>
        </p:nvSpPr>
        <p:spPr/>
        <p:txBody>
          <a:bodyPr/>
          <a:lstStyle/>
          <a:p>
            <a:fld id="{6D80EE89-5913-7647-8C31-0801FAD3084B}" type="datetime4">
              <a:rPr lang="it-IT" smtClean="0"/>
              <a:t>24 marzo 2020</a:t>
            </a:fld>
            <a:endParaRPr lang="it-IT" dirty="0"/>
          </a:p>
        </p:txBody>
      </p:sp>
      <p:sp>
        <p:nvSpPr>
          <p:cNvPr id="4" name="Footer Placeholder 3">
            <a:extLst>
              <a:ext uri="{FF2B5EF4-FFF2-40B4-BE49-F238E27FC236}">
                <a16:creationId xmlns:a16="http://schemas.microsoft.com/office/drawing/2014/main" id="{BE4C7804-75FE-440E-954F-F31161AD5BBE}"/>
              </a:ext>
            </a:extLst>
          </p:cNvPr>
          <p:cNvSpPr>
            <a:spLocks noGrp="1"/>
          </p:cNvSpPr>
          <p:nvPr>
            <p:ph type="ftr" sz="quarter" idx="11"/>
          </p:nvPr>
        </p:nvSpPr>
        <p:spPr/>
        <p:txBody>
          <a:bodyPr/>
          <a:lstStyle/>
          <a:p>
            <a:r>
              <a:rPr lang="it-IT"/>
              <a:t>BITBUCKET</a:t>
            </a:r>
            <a:endParaRPr lang="it-IT" dirty="0"/>
          </a:p>
        </p:txBody>
      </p:sp>
      <p:sp>
        <p:nvSpPr>
          <p:cNvPr id="5" name="Text Placeholder 4">
            <a:extLst>
              <a:ext uri="{FF2B5EF4-FFF2-40B4-BE49-F238E27FC236}">
                <a16:creationId xmlns:a16="http://schemas.microsoft.com/office/drawing/2014/main" id="{234B55C9-9978-45D0-B212-249F92522397}"/>
              </a:ext>
            </a:extLst>
          </p:cNvPr>
          <p:cNvSpPr>
            <a:spLocks noGrp="1"/>
          </p:cNvSpPr>
          <p:nvPr>
            <p:ph type="body" sz="quarter" idx="13"/>
          </p:nvPr>
        </p:nvSpPr>
        <p:spPr/>
        <p:txBody>
          <a:bodyPr>
            <a:normAutofit fontScale="77500" lnSpcReduction="20000"/>
          </a:bodyPr>
          <a:lstStyle/>
          <a:p>
            <a:endParaRPr lang="en-US"/>
          </a:p>
        </p:txBody>
      </p:sp>
      <p:sp>
        <p:nvSpPr>
          <p:cNvPr id="6" name="Subtitle 5">
            <a:extLst>
              <a:ext uri="{FF2B5EF4-FFF2-40B4-BE49-F238E27FC236}">
                <a16:creationId xmlns:a16="http://schemas.microsoft.com/office/drawing/2014/main" id="{AFACBBB2-5E7F-4A42-AF15-92A376F359FD}"/>
              </a:ext>
            </a:extLst>
          </p:cNvPr>
          <p:cNvSpPr>
            <a:spLocks noGrp="1"/>
          </p:cNvSpPr>
          <p:nvPr>
            <p:ph type="subTitle" idx="1"/>
          </p:nvPr>
        </p:nvSpPr>
        <p:spPr/>
        <p:txBody>
          <a:bodyPr/>
          <a:lstStyle/>
          <a:p>
            <a:r>
              <a:rPr lang="en-US" dirty="0"/>
              <a:t>Manage</a:t>
            </a:r>
          </a:p>
        </p:txBody>
      </p:sp>
      <p:sp>
        <p:nvSpPr>
          <p:cNvPr id="7" name="Title 6">
            <a:extLst>
              <a:ext uri="{FF2B5EF4-FFF2-40B4-BE49-F238E27FC236}">
                <a16:creationId xmlns:a16="http://schemas.microsoft.com/office/drawing/2014/main" id="{7D58BB40-DF87-4422-9AB6-114CAB73485F}"/>
              </a:ext>
            </a:extLst>
          </p:cNvPr>
          <p:cNvSpPr>
            <a:spLocks noGrp="1"/>
          </p:cNvSpPr>
          <p:nvPr>
            <p:ph type="ctrTitle"/>
          </p:nvPr>
        </p:nvSpPr>
        <p:spPr/>
        <p:txBody>
          <a:bodyPr/>
          <a:lstStyle/>
          <a:p>
            <a:r>
              <a:rPr lang="en-US" dirty="0"/>
              <a:t>FEATURES</a:t>
            </a:r>
          </a:p>
        </p:txBody>
      </p:sp>
      <p:sp>
        <p:nvSpPr>
          <p:cNvPr id="8" name="Rectangle 7">
            <a:extLst>
              <a:ext uri="{FF2B5EF4-FFF2-40B4-BE49-F238E27FC236}">
                <a16:creationId xmlns:a16="http://schemas.microsoft.com/office/drawing/2014/main" id="{3B197FC4-01B9-4EC8-9E4C-F208C4A9B632}"/>
              </a:ext>
            </a:extLst>
          </p:cNvPr>
          <p:cNvSpPr/>
          <p:nvPr/>
        </p:nvSpPr>
        <p:spPr>
          <a:xfrm>
            <a:off x="41300" y="1243695"/>
            <a:ext cx="4572000" cy="719171"/>
          </a:xfrm>
          <a:prstGeom prst="rect">
            <a:avLst/>
          </a:prstGeom>
        </p:spPr>
        <p:txBody>
          <a:bodyPr>
            <a:spAutoFit/>
          </a:bodyPr>
          <a:lstStyle/>
          <a:p>
            <a:pPr marL="556017" lvl="2" indent="-342900" defTabSz="914400">
              <a:lnSpc>
                <a:spcPct val="90000"/>
              </a:lnSpc>
              <a:spcBef>
                <a:spcPts val="500"/>
              </a:spcBef>
              <a:buFont typeface="Arial" panose="020B0604020202020204" pitchFamily="34" charset="0"/>
              <a:buChar char="•"/>
              <a:defRPr/>
            </a:pPr>
            <a:r>
              <a:rPr lang="en-US" sz="1200" dirty="0">
                <a:solidFill>
                  <a:prstClr val="black"/>
                </a:solidFill>
                <a:latin typeface="+mj-lt"/>
              </a:rPr>
              <a:t>Merge Checks</a:t>
            </a:r>
          </a:p>
          <a:p>
            <a:pPr marL="556017" lvl="2" indent="-342900" defTabSz="914400">
              <a:lnSpc>
                <a:spcPct val="90000"/>
              </a:lnSpc>
              <a:spcBef>
                <a:spcPts val="500"/>
              </a:spcBef>
              <a:buFont typeface="Arial" panose="020B0604020202020204" pitchFamily="34" charset="0"/>
              <a:buChar char="•"/>
              <a:defRPr/>
            </a:pPr>
            <a:endParaRPr lang="en-US" sz="1200" dirty="0">
              <a:solidFill>
                <a:prstClr val="black"/>
              </a:solidFill>
              <a:latin typeface="+mj-lt"/>
            </a:endParaRPr>
          </a:p>
          <a:p>
            <a:pPr marL="556017" lvl="2" indent="-342900" defTabSz="914400">
              <a:lnSpc>
                <a:spcPct val="90000"/>
              </a:lnSpc>
              <a:spcBef>
                <a:spcPts val="500"/>
              </a:spcBef>
              <a:buFont typeface="Arial" panose="020B0604020202020204" pitchFamily="34" charset="0"/>
              <a:buChar char="•"/>
              <a:defRPr/>
            </a:pPr>
            <a:r>
              <a:rPr lang="en-US" sz="1200" dirty="0">
                <a:solidFill>
                  <a:prstClr val="black"/>
                </a:solidFill>
                <a:latin typeface="+mj-lt"/>
              </a:rPr>
              <a:t>Deployment Permissions</a:t>
            </a:r>
          </a:p>
        </p:txBody>
      </p:sp>
      <p:pic>
        <p:nvPicPr>
          <p:cNvPr id="9" name="Graphic 8">
            <a:extLst>
              <a:ext uri="{FF2B5EF4-FFF2-40B4-BE49-F238E27FC236}">
                <a16:creationId xmlns:a16="http://schemas.microsoft.com/office/drawing/2014/main" id="{DD973951-FB5D-45B6-B635-C0C28F31943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183695" y="1243695"/>
            <a:ext cx="2238375" cy="2295525"/>
          </a:xfrm>
          <a:prstGeom prst="rect">
            <a:avLst/>
          </a:prstGeom>
          <a:effectLst>
            <a:reflection blurRad="6350" stA="52000" endA="300" endPos="35000" dir="5400000" sy="-100000" algn="bl" rotWithShape="0"/>
          </a:effectLst>
        </p:spPr>
      </p:pic>
    </p:spTree>
    <p:extLst>
      <p:ext uri="{BB962C8B-B14F-4D97-AF65-F5344CB8AC3E}">
        <p14:creationId xmlns:p14="http://schemas.microsoft.com/office/powerpoint/2010/main" val="21873601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F9C0A99-A7B6-4B56-AAC0-A83BF8B791B7}"/>
              </a:ext>
            </a:extLst>
          </p:cNvPr>
          <p:cNvSpPr>
            <a:spLocks noGrp="1"/>
          </p:cNvSpPr>
          <p:nvPr>
            <p:ph type="sldNum" sz="quarter" idx="12"/>
          </p:nvPr>
        </p:nvSpPr>
        <p:spPr/>
        <p:txBody>
          <a:bodyPr/>
          <a:lstStyle/>
          <a:p>
            <a:fld id="{C465A074-71B0-1C47-A455-7677837C124E}" type="slidenum">
              <a:rPr lang="it-IT" smtClean="0"/>
              <a:pPr/>
              <a:t>37</a:t>
            </a:fld>
            <a:endParaRPr lang="it-IT" dirty="0"/>
          </a:p>
        </p:txBody>
      </p:sp>
      <p:sp>
        <p:nvSpPr>
          <p:cNvPr id="3" name="Date Placeholder 2">
            <a:extLst>
              <a:ext uri="{FF2B5EF4-FFF2-40B4-BE49-F238E27FC236}">
                <a16:creationId xmlns:a16="http://schemas.microsoft.com/office/drawing/2014/main" id="{DE31581A-EFB4-430F-924C-B83C954698DD}"/>
              </a:ext>
            </a:extLst>
          </p:cNvPr>
          <p:cNvSpPr>
            <a:spLocks noGrp="1"/>
          </p:cNvSpPr>
          <p:nvPr>
            <p:ph type="dt" sz="half" idx="10"/>
          </p:nvPr>
        </p:nvSpPr>
        <p:spPr/>
        <p:txBody>
          <a:bodyPr/>
          <a:lstStyle/>
          <a:p>
            <a:fld id="{6D80EE89-5913-7647-8C31-0801FAD3084B}" type="datetime4">
              <a:rPr lang="it-IT" smtClean="0"/>
              <a:t>24 marzo 2020</a:t>
            </a:fld>
            <a:endParaRPr lang="it-IT" dirty="0"/>
          </a:p>
        </p:txBody>
      </p:sp>
      <p:sp>
        <p:nvSpPr>
          <p:cNvPr id="4" name="Footer Placeholder 3">
            <a:extLst>
              <a:ext uri="{FF2B5EF4-FFF2-40B4-BE49-F238E27FC236}">
                <a16:creationId xmlns:a16="http://schemas.microsoft.com/office/drawing/2014/main" id="{DE89D6A8-A89E-4037-964B-268A329AC7F2}"/>
              </a:ext>
            </a:extLst>
          </p:cNvPr>
          <p:cNvSpPr>
            <a:spLocks noGrp="1"/>
          </p:cNvSpPr>
          <p:nvPr>
            <p:ph type="ftr" sz="quarter" idx="11"/>
          </p:nvPr>
        </p:nvSpPr>
        <p:spPr/>
        <p:txBody>
          <a:bodyPr/>
          <a:lstStyle/>
          <a:p>
            <a:r>
              <a:rPr lang="it-IT"/>
              <a:t>BITBUCKET</a:t>
            </a:r>
            <a:endParaRPr lang="it-IT" dirty="0"/>
          </a:p>
        </p:txBody>
      </p:sp>
      <p:sp>
        <p:nvSpPr>
          <p:cNvPr id="5" name="Text Placeholder 4">
            <a:extLst>
              <a:ext uri="{FF2B5EF4-FFF2-40B4-BE49-F238E27FC236}">
                <a16:creationId xmlns:a16="http://schemas.microsoft.com/office/drawing/2014/main" id="{4AEA4B81-7822-4D66-BA61-A7A5F231D712}"/>
              </a:ext>
            </a:extLst>
          </p:cNvPr>
          <p:cNvSpPr>
            <a:spLocks noGrp="1"/>
          </p:cNvSpPr>
          <p:nvPr>
            <p:ph type="body" sz="quarter" idx="13"/>
          </p:nvPr>
        </p:nvSpPr>
        <p:spPr/>
        <p:txBody>
          <a:bodyPr>
            <a:normAutofit fontScale="77500" lnSpcReduction="20000"/>
          </a:bodyPr>
          <a:lstStyle/>
          <a:p>
            <a:endParaRPr lang="en-US"/>
          </a:p>
        </p:txBody>
      </p:sp>
      <p:sp>
        <p:nvSpPr>
          <p:cNvPr id="6" name="Subtitle 5">
            <a:extLst>
              <a:ext uri="{FF2B5EF4-FFF2-40B4-BE49-F238E27FC236}">
                <a16:creationId xmlns:a16="http://schemas.microsoft.com/office/drawing/2014/main" id="{53C6FBF8-699B-4D4B-8162-79DF83AF59BD}"/>
              </a:ext>
            </a:extLst>
          </p:cNvPr>
          <p:cNvSpPr>
            <a:spLocks noGrp="1"/>
          </p:cNvSpPr>
          <p:nvPr>
            <p:ph type="subTitle" idx="1"/>
          </p:nvPr>
        </p:nvSpPr>
        <p:spPr/>
        <p:txBody>
          <a:bodyPr/>
          <a:lstStyle/>
          <a:p>
            <a:r>
              <a:rPr lang="en-US" dirty="0"/>
              <a:t>Launch</a:t>
            </a:r>
          </a:p>
        </p:txBody>
      </p:sp>
      <p:sp>
        <p:nvSpPr>
          <p:cNvPr id="7" name="Title 6">
            <a:extLst>
              <a:ext uri="{FF2B5EF4-FFF2-40B4-BE49-F238E27FC236}">
                <a16:creationId xmlns:a16="http://schemas.microsoft.com/office/drawing/2014/main" id="{16DD2511-37BC-483B-97FC-30D10AF28CA9}"/>
              </a:ext>
            </a:extLst>
          </p:cNvPr>
          <p:cNvSpPr>
            <a:spLocks noGrp="1"/>
          </p:cNvSpPr>
          <p:nvPr>
            <p:ph type="ctrTitle"/>
          </p:nvPr>
        </p:nvSpPr>
        <p:spPr/>
        <p:txBody>
          <a:bodyPr/>
          <a:lstStyle/>
          <a:p>
            <a:r>
              <a:rPr lang="en-US" dirty="0"/>
              <a:t>FEATURES</a:t>
            </a:r>
          </a:p>
        </p:txBody>
      </p:sp>
      <p:sp>
        <p:nvSpPr>
          <p:cNvPr id="8" name="Rectangle 7">
            <a:extLst>
              <a:ext uri="{FF2B5EF4-FFF2-40B4-BE49-F238E27FC236}">
                <a16:creationId xmlns:a16="http://schemas.microsoft.com/office/drawing/2014/main" id="{A842ED5C-E935-4BD6-9002-CA85D92F345A}"/>
              </a:ext>
            </a:extLst>
          </p:cNvPr>
          <p:cNvSpPr/>
          <p:nvPr/>
        </p:nvSpPr>
        <p:spPr>
          <a:xfrm>
            <a:off x="125730" y="1164257"/>
            <a:ext cx="4572000" cy="719171"/>
          </a:xfrm>
          <a:prstGeom prst="rect">
            <a:avLst/>
          </a:prstGeom>
        </p:spPr>
        <p:txBody>
          <a:bodyPr>
            <a:spAutoFit/>
          </a:bodyPr>
          <a:lstStyle/>
          <a:p>
            <a:pPr marL="556017" lvl="2" indent="-342900" defTabSz="914400">
              <a:lnSpc>
                <a:spcPct val="90000"/>
              </a:lnSpc>
              <a:spcBef>
                <a:spcPts val="500"/>
              </a:spcBef>
              <a:buFont typeface="Arial" panose="020B0604020202020204" pitchFamily="34" charset="0"/>
              <a:buChar char="•"/>
              <a:defRPr/>
            </a:pPr>
            <a:r>
              <a:rPr lang="en-US" sz="1200" dirty="0">
                <a:solidFill>
                  <a:prstClr val="black"/>
                </a:solidFill>
                <a:latin typeface="+mj-lt"/>
              </a:rPr>
              <a:t>Bitbucket Pipes</a:t>
            </a:r>
          </a:p>
          <a:p>
            <a:pPr marL="556017" lvl="2" indent="-342900" defTabSz="914400">
              <a:lnSpc>
                <a:spcPct val="90000"/>
              </a:lnSpc>
              <a:spcBef>
                <a:spcPts val="500"/>
              </a:spcBef>
              <a:buFont typeface="Arial" panose="020B0604020202020204" pitchFamily="34" charset="0"/>
              <a:buChar char="•"/>
              <a:defRPr/>
            </a:pPr>
            <a:endParaRPr lang="en-US" sz="1200" dirty="0">
              <a:solidFill>
                <a:prstClr val="black"/>
              </a:solidFill>
              <a:latin typeface="+mj-lt"/>
            </a:endParaRPr>
          </a:p>
          <a:p>
            <a:pPr marL="556017" lvl="2" indent="-342900" defTabSz="914400">
              <a:lnSpc>
                <a:spcPct val="90000"/>
              </a:lnSpc>
              <a:spcBef>
                <a:spcPts val="500"/>
              </a:spcBef>
              <a:buFont typeface="Arial" panose="020B0604020202020204" pitchFamily="34" charset="0"/>
              <a:buChar char="•"/>
              <a:defRPr/>
            </a:pPr>
            <a:r>
              <a:rPr lang="en-US" sz="1200" dirty="0">
                <a:solidFill>
                  <a:prstClr val="black"/>
                </a:solidFill>
                <a:latin typeface="+mj-lt"/>
              </a:rPr>
              <a:t>Build Integrations</a:t>
            </a:r>
          </a:p>
        </p:txBody>
      </p:sp>
      <p:pic>
        <p:nvPicPr>
          <p:cNvPr id="9" name="Graphic 8">
            <a:extLst>
              <a:ext uri="{FF2B5EF4-FFF2-40B4-BE49-F238E27FC236}">
                <a16:creationId xmlns:a16="http://schemas.microsoft.com/office/drawing/2014/main" id="{4421332C-50C8-4847-93E9-165DFAC918D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808562" y="1284049"/>
            <a:ext cx="2505075" cy="1704975"/>
          </a:xfrm>
          <a:prstGeom prst="rect">
            <a:avLst/>
          </a:prstGeom>
          <a:effectLst>
            <a:reflection blurRad="6350" stA="52000" endA="300" endPos="35000" dir="5400000" sy="-100000" algn="bl" rotWithShape="0"/>
          </a:effectLst>
        </p:spPr>
      </p:pic>
    </p:spTree>
    <p:extLst>
      <p:ext uri="{BB962C8B-B14F-4D97-AF65-F5344CB8AC3E}">
        <p14:creationId xmlns:p14="http://schemas.microsoft.com/office/powerpoint/2010/main" val="23230948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7ECCBFA-0A78-422B-8520-6330CA75AB69}"/>
              </a:ext>
            </a:extLst>
          </p:cNvPr>
          <p:cNvSpPr>
            <a:spLocks noGrp="1"/>
          </p:cNvSpPr>
          <p:nvPr>
            <p:ph type="sldNum" sz="quarter" idx="12"/>
          </p:nvPr>
        </p:nvSpPr>
        <p:spPr/>
        <p:txBody>
          <a:bodyPr/>
          <a:lstStyle/>
          <a:p>
            <a:fld id="{C465A074-71B0-1C47-A455-7677837C124E}" type="slidenum">
              <a:rPr lang="it-IT" smtClean="0"/>
              <a:pPr/>
              <a:t>38</a:t>
            </a:fld>
            <a:endParaRPr lang="it-IT" dirty="0"/>
          </a:p>
        </p:txBody>
      </p:sp>
      <p:sp>
        <p:nvSpPr>
          <p:cNvPr id="3" name="Date Placeholder 2">
            <a:extLst>
              <a:ext uri="{FF2B5EF4-FFF2-40B4-BE49-F238E27FC236}">
                <a16:creationId xmlns:a16="http://schemas.microsoft.com/office/drawing/2014/main" id="{A967E921-E0E9-4585-8915-3DEA620A4CD9}"/>
              </a:ext>
            </a:extLst>
          </p:cNvPr>
          <p:cNvSpPr>
            <a:spLocks noGrp="1"/>
          </p:cNvSpPr>
          <p:nvPr>
            <p:ph type="dt" sz="half" idx="10"/>
          </p:nvPr>
        </p:nvSpPr>
        <p:spPr/>
        <p:txBody>
          <a:bodyPr/>
          <a:lstStyle/>
          <a:p>
            <a:fld id="{6D80EE89-5913-7647-8C31-0801FAD3084B}" type="datetime4">
              <a:rPr lang="it-IT" smtClean="0"/>
              <a:t>24 marzo 2020</a:t>
            </a:fld>
            <a:endParaRPr lang="it-IT" dirty="0"/>
          </a:p>
        </p:txBody>
      </p:sp>
      <p:sp>
        <p:nvSpPr>
          <p:cNvPr id="4" name="Footer Placeholder 3">
            <a:extLst>
              <a:ext uri="{FF2B5EF4-FFF2-40B4-BE49-F238E27FC236}">
                <a16:creationId xmlns:a16="http://schemas.microsoft.com/office/drawing/2014/main" id="{910C292C-6202-45E2-AB94-3AE47D4158AA}"/>
              </a:ext>
            </a:extLst>
          </p:cNvPr>
          <p:cNvSpPr>
            <a:spLocks noGrp="1"/>
          </p:cNvSpPr>
          <p:nvPr>
            <p:ph type="ftr" sz="quarter" idx="11"/>
          </p:nvPr>
        </p:nvSpPr>
        <p:spPr/>
        <p:txBody>
          <a:bodyPr/>
          <a:lstStyle/>
          <a:p>
            <a:r>
              <a:rPr lang="it-IT"/>
              <a:t>BITBUCKET</a:t>
            </a:r>
            <a:endParaRPr lang="it-IT" dirty="0"/>
          </a:p>
        </p:txBody>
      </p:sp>
      <p:sp>
        <p:nvSpPr>
          <p:cNvPr id="5" name="Text Placeholder 4">
            <a:extLst>
              <a:ext uri="{FF2B5EF4-FFF2-40B4-BE49-F238E27FC236}">
                <a16:creationId xmlns:a16="http://schemas.microsoft.com/office/drawing/2014/main" id="{5C880795-DB02-433B-9A60-569CE35E8D97}"/>
              </a:ext>
            </a:extLst>
          </p:cNvPr>
          <p:cNvSpPr>
            <a:spLocks noGrp="1"/>
          </p:cNvSpPr>
          <p:nvPr>
            <p:ph type="body" sz="quarter" idx="13"/>
          </p:nvPr>
        </p:nvSpPr>
        <p:spPr/>
        <p:txBody>
          <a:bodyPr>
            <a:normAutofit fontScale="77500" lnSpcReduction="20000"/>
          </a:bodyPr>
          <a:lstStyle/>
          <a:p>
            <a:endParaRPr lang="en-US"/>
          </a:p>
        </p:txBody>
      </p:sp>
      <p:sp>
        <p:nvSpPr>
          <p:cNvPr id="6" name="Subtitle 5">
            <a:extLst>
              <a:ext uri="{FF2B5EF4-FFF2-40B4-BE49-F238E27FC236}">
                <a16:creationId xmlns:a16="http://schemas.microsoft.com/office/drawing/2014/main" id="{33EB1E32-FF4B-4503-B079-AC0C4A2104F9}"/>
              </a:ext>
            </a:extLst>
          </p:cNvPr>
          <p:cNvSpPr>
            <a:spLocks noGrp="1"/>
          </p:cNvSpPr>
          <p:nvPr>
            <p:ph type="subTitle" idx="1"/>
          </p:nvPr>
        </p:nvSpPr>
        <p:spPr/>
        <p:txBody>
          <a:bodyPr/>
          <a:lstStyle/>
          <a:p>
            <a:r>
              <a:rPr lang="en-US" dirty="0"/>
              <a:t>Integration to CI/CD Pipeline</a:t>
            </a:r>
          </a:p>
        </p:txBody>
      </p:sp>
      <p:sp>
        <p:nvSpPr>
          <p:cNvPr id="7" name="Title 6">
            <a:extLst>
              <a:ext uri="{FF2B5EF4-FFF2-40B4-BE49-F238E27FC236}">
                <a16:creationId xmlns:a16="http://schemas.microsoft.com/office/drawing/2014/main" id="{44BF7DFC-9C59-4A7A-8105-07FBEADBA546}"/>
              </a:ext>
            </a:extLst>
          </p:cNvPr>
          <p:cNvSpPr>
            <a:spLocks noGrp="1"/>
          </p:cNvSpPr>
          <p:nvPr>
            <p:ph type="ctrTitle"/>
          </p:nvPr>
        </p:nvSpPr>
        <p:spPr/>
        <p:txBody>
          <a:bodyPr/>
          <a:lstStyle/>
          <a:p>
            <a:r>
              <a:rPr lang="en-US" dirty="0"/>
              <a:t>BITBUCKET</a:t>
            </a:r>
          </a:p>
        </p:txBody>
      </p:sp>
      <p:pic>
        <p:nvPicPr>
          <p:cNvPr id="8" name="Picture 7">
            <a:extLst>
              <a:ext uri="{FF2B5EF4-FFF2-40B4-BE49-F238E27FC236}">
                <a16:creationId xmlns:a16="http://schemas.microsoft.com/office/drawing/2014/main" id="{2C869BC7-CFCA-4AB6-ADA2-9B4A6701F66F}"/>
              </a:ext>
            </a:extLst>
          </p:cNvPr>
          <p:cNvPicPr>
            <a:picLocks noChangeAspect="1"/>
          </p:cNvPicPr>
          <p:nvPr/>
        </p:nvPicPr>
        <p:blipFill>
          <a:blip r:embed="rId3"/>
          <a:stretch>
            <a:fillRect/>
          </a:stretch>
        </p:blipFill>
        <p:spPr>
          <a:xfrm>
            <a:off x="2071467" y="1736474"/>
            <a:ext cx="5001066" cy="2719878"/>
          </a:xfrm>
          <a:prstGeom prst="roundRect">
            <a:avLst>
              <a:gd name="adj" fmla="val 8594"/>
            </a:avLst>
          </a:prstGeom>
          <a:solidFill>
            <a:srgbClr val="FFFFFF">
              <a:shade val="85000"/>
            </a:srgbClr>
          </a:solidFill>
          <a:ln>
            <a:noFill/>
          </a:ln>
          <a:effectLst>
            <a:outerShdw blurRad="50800" dist="38100" dir="2700000" algn="tl" rotWithShape="0">
              <a:prstClr val="black">
                <a:alpha val="40000"/>
              </a:prstClr>
            </a:outerShdw>
          </a:effectLst>
        </p:spPr>
      </p:pic>
      <p:pic>
        <p:nvPicPr>
          <p:cNvPr id="11" name="Picture 2" descr="Related image">
            <a:extLst>
              <a:ext uri="{FF2B5EF4-FFF2-40B4-BE49-F238E27FC236}">
                <a16:creationId xmlns:a16="http://schemas.microsoft.com/office/drawing/2014/main" id="{6D1C40B6-3F7D-4DD3-AA85-3C29C304892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50072" y="1036648"/>
            <a:ext cx="1422055" cy="581463"/>
          </a:xfrm>
          <a:prstGeom prst="rect">
            <a:avLst/>
          </a:prstGeom>
          <a:noFill/>
          <a:extLst>
            <a:ext uri="{909E8E84-426E-40DD-AFC4-6F175D3DCCD1}">
              <a14:hiddenFill xmlns:a14="http://schemas.microsoft.com/office/drawing/2010/main">
                <a:solidFill>
                  <a:srgbClr val="FFFFFF"/>
                </a:solidFill>
              </a14:hiddenFill>
            </a:ext>
          </a:extLst>
        </p:spPr>
      </p:pic>
      <p:cxnSp>
        <p:nvCxnSpPr>
          <p:cNvPr id="12" name="Straight Arrow Connector 11">
            <a:extLst>
              <a:ext uri="{FF2B5EF4-FFF2-40B4-BE49-F238E27FC236}">
                <a16:creationId xmlns:a16="http://schemas.microsoft.com/office/drawing/2014/main" id="{21AD111D-031F-403E-81CD-DD27D40CA23D}"/>
              </a:ext>
            </a:extLst>
          </p:cNvPr>
          <p:cNvCxnSpPr>
            <a:cxnSpLocks/>
          </p:cNvCxnSpPr>
          <p:nvPr/>
        </p:nvCxnSpPr>
        <p:spPr>
          <a:xfrm flipH="1">
            <a:off x="4532105" y="1377119"/>
            <a:ext cx="817967" cy="571481"/>
          </a:xfrm>
          <a:prstGeom prst="straightConnector1">
            <a:avLst/>
          </a:prstGeom>
          <a:ln w="28575">
            <a:solidFill>
              <a:srgbClr val="2274A4"/>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87951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ED03884-870E-4707-B9FE-060C851DA2BA}"/>
              </a:ext>
            </a:extLst>
          </p:cNvPr>
          <p:cNvSpPr>
            <a:spLocks noGrp="1"/>
          </p:cNvSpPr>
          <p:nvPr>
            <p:ph type="dt" sz="half" idx="10"/>
          </p:nvPr>
        </p:nvSpPr>
        <p:spPr/>
        <p:txBody>
          <a:bodyPr/>
          <a:lstStyle/>
          <a:p>
            <a:r>
              <a:rPr lang="en-US"/>
              <a:t>14 April 2020</a:t>
            </a:r>
            <a:endParaRPr lang="it-IT"/>
          </a:p>
        </p:txBody>
      </p:sp>
      <p:sp>
        <p:nvSpPr>
          <p:cNvPr id="3" name="Footer Placeholder 2">
            <a:extLst>
              <a:ext uri="{FF2B5EF4-FFF2-40B4-BE49-F238E27FC236}">
                <a16:creationId xmlns:a16="http://schemas.microsoft.com/office/drawing/2014/main" id="{865C2AE7-44BF-45ED-A403-332F4ADC816A}"/>
              </a:ext>
            </a:extLst>
          </p:cNvPr>
          <p:cNvSpPr>
            <a:spLocks noGrp="1"/>
          </p:cNvSpPr>
          <p:nvPr>
            <p:ph type="ftr" sz="quarter" idx="11"/>
          </p:nvPr>
        </p:nvSpPr>
        <p:spPr/>
        <p:txBody>
          <a:bodyPr/>
          <a:lstStyle/>
          <a:p>
            <a:r>
              <a:rPr lang="it-IT"/>
              <a:t>CICD</a:t>
            </a:r>
          </a:p>
        </p:txBody>
      </p:sp>
      <p:sp>
        <p:nvSpPr>
          <p:cNvPr id="4" name="Title 3">
            <a:extLst>
              <a:ext uri="{FF2B5EF4-FFF2-40B4-BE49-F238E27FC236}">
                <a16:creationId xmlns:a16="http://schemas.microsoft.com/office/drawing/2014/main" id="{E5D70278-7110-453B-9689-36EBC0964636}"/>
              </a:ext>
            </a:extLst>
          </p:cNvPr>
          <p:cNvSpPr>
            <a:spLocks noGrp="1"/>
          </p:cNvSpPr>
          <p:nvPr>
            <p:ph type="ctrTitle"/>
          </p:nvPr>
        </p:nvSpPr>
        <p:spPr/>
        <p:txBody>
          <a:bodyPr/>
          <a:lstStyle/>
          <a:p>
            <a:endParaRPr lang="en-US"/>
          </a:p>
        </p:txBody>
      </p:sp>
      <p:sp>
        <p:nvSpPr>
          <p:cNvPr id="5" name="Subtitle 4">
            <a:extLst>
              <a:ext uri="{FF2B5EF4-FFF2-40B4-BE49-F238E27FC236}">
                <a16:creationId xmlns:a16="http://schemas.microsoft.com/office/drawing/2014/main" id="{6B605206-AC93-4C77-A6EF-A3FC0F27EA93}"/>
              </a:ext>
            </a:extLst>
          </p:cNvPr>
          <p:cNvSpPr>
            <a:spLocks noGrp="1"/>
          </p:cNvSpPr>
          <p:nvPr>
            <p:ph type="subTitle" idx="1"/>
          </p:nvPr>
        </p:nvSpPr>
        <p:spPr/>
        <p:txBody>
          <a:bodyPr/>
          <a:lstStyle/>
          <a:p>
            <a:endParaRPr lang="en-US"/>
          </a:p>
        </p:txBody>
      </p:sp>
      <p:sp>
        <p:nvSpPr>
          <p:cNvPr id="6" name="Text Placeholder 5">
            <a:extLst>
              <a:ext uri="{FF2B5EF4-FFF2-40B4-BE49-F238E27FC236}">
                <a16:creationId xmlns:a16="http://schemas.microsoft.com/office/drawing/2014/main" id="{12C5E574-545B-4D44-926B-305801B10802}"/>
              </a:ext>
            </a:extLst>
          </p:cNvPr>
          <p:cNvSpPr>
            <a:spLocks noGrp="1"/>
          </p:cNvSpPr>
          <p:nvPr>
            <p:ph type="body" sz="quarter" idx="13"/>
          </p:nvPr>
        </p:nvSpPr>
        <p:spPr/>
        <p:txBody>
          <a:bodyPr/>
          <a:lstStyle/>
          <a:p>
            <a:r>
              <a:rPr lang="en-US"/>
              <a:t>Introduction of Jenkins</a:t>
            </a:r>
          </a:p>
        </p:txBody>
      </p:sp>
    </p:spTree>
    <p:extLst>
      <p:ext uri="{BB962C8B-B14F-4D97-AF65-F5344CB8AC3E}">
        <p14:creationId xmlns:p14="http://schemas.microsoft.com/office/powerpoint/2010/main" val="40262502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4174A3A-4FF1-40EE-853E-05D0E912FDDF}"/>
              </a:ext>
            </a:extLst>
          </p:cNvPr>
          <p:cNvSpPr>
            <a:spLocks noGrp="1"/>
          </p:cNvSpPr>
          <p:nvPr>
            <p:ph type="dt" sz="half" idx="10"/>
          </p:nvPr>
        </p:nvSpPr>
        <p:spPr/>
        <p:txBody>
          <a:bodyPr/>
          <a:lstStyle/>
          <a:p>
            <a:r>
              <a:rPr lang="en-US"/>
              <a:t>14 April 2020</a:t>
            </a:r>
            <a:endParaRPr lang="it-IT"/>
          </a:p>
        </p:txBody>
      </p:sp>
      <p:sp>
        <p:nvSpPr>
          <p:cNvPr id="3" name="Text Placeholder 2">
            <a:extLst>
              <a:ext uri="{FF2B5EF4-FFF2-40B4-BE49-F238E27FC236}">
                <a16:creationId xmlns:a16="http://schemas.microsoft.com/office/drawing/2014/main" id="{8780F191-FA97-463E-B3BC-F5E34B8315C6}"/>
              </a:ext>
            </a:extLst>
          </p:cNvPr>
          <p:cNvSpPr>
            <a:spLocks noGrp="1"/>
          </p:cNvSpPr>
          <p:nvPr>
            <p:ph type="body" sz="quarter" idx="14"/>
          </p:nvPr>
        </p:nvSpPr>
        <p:spPr/>
        <p:txBody>
          <a:bodyPr/>
          <a:lstStyle/>
          <a:p>
            <a:pPr marL="342900" indent="-342900">
              <a:buFont typeface="Arial" panose="020B0604020202020204" pitchFamily="34" charset="0"/>
              <a:buChar char="•"/>
            </a:pPr>
            <a:r>
              <a:rPr lang="en-US" b="0"/>
              <a:t>A practice where developers integrate code into a shared repository frequently</a:t>
            </a:r>
            <a:br>
              <a:rPr lang="en-US" b="0"/>
            </a:br>
            <a:endParaRPr lang="en-US" b="0"/>
          </a:p>
          <a:p>
            <a:pPr marL="342900" indent="-342900">
              <a:buFont typeface="Arial" panose="020B0604020202020204" pitchFamily="34" charset="0"/>
              <a:buChar char="•"/>
            </a:pPr>
            <a:r>
              <a:rPr lang="en-US" b="0"/>
              <a:t>Each integration can then be verified by an automated build and automated tests</a:t>
            </a:r>
            <a:br>
              <a:rPr lang="en-US" b="0"/>
            </a:br>
            <a:endParaRPr lang="en-US" b="0"/>
          </a:p>
          <a:p>
            <a:pPr marL="342900" indent="-342900">
              <a:buFont typeface="Arial" panose="020B0604020202020204" pitchFamily="34" charset="0"/>
              <a:buChar char="•"/>
            </a:pPr>
            <a:r>
              <a:rPr lang="en-US" b="0"/>
              <a:t>Additionally having other integrated tools for quality and security are important as well</a:t>
            </a:r>
          </a:p>
          <a:p>
            <a:pPr marL="342900" indent="-342900">
              <a:buFont typeface="Arial" panose="020B0604020202020204" pitchFamily="34" charset="0"/>
              <a:buChar char="•"/>
            </a:pPr>
            <a:endParaRPr lang="en-US" b="0"/>
          </a:p>
        </p:txBody>
      </p:sp>
      <p:sp>
        <p:nvSpPr>
          <p:cNvPr id="4" name="Text Placeholder 3">
            <a:extLst>
              <a:ext uri="{FF2B5EF4-FFF2-40B4-BE49-F238E27FC236}">
                <a16:creationId xmlns:a16="http://schemas.microsoft.com/office/drawing/2014/main" id="{03BA55E1-5181-4EE2-9E0B-1F8596D334F0}"/>
              </a:ext>
            </a:extLst>
          </p:cNvPr>
          <p:cNvSpPr>
            <a:spLocks noGrp="1"/>
          </p:cNvSpPr>
          <p:nvPr>
            <p:ph type="body" sz="quarter" idx="13"/>
          </p:nvPr>
        </p:nvSpPr>
        <p:spPr/>
        <p:txBody>
          <a:bodyPr>
            <a:normAutofit fontScale="77500" lnSpcReduction="20000"/>
          </a:bodyPr>
          <a:lstStyle/>
          <a:p>
            <a:endParaRPr lang="en-US"/>
          </a:p>
        </p:txBody>
      </p:sp>
      <p:sp>
        <p:nvSpPr>
          <p:cNvPr id="5" name="Subtitle 4">
            <a:extLst>
              <a:ext uri="{FF2B5EF4-FFF2-40B4-BE49-F238E27FC236}">
                <a16:creationId xmlns:a16="http://schemas.microsoft.com/office/drawing/2014/main" id="{C58FE608-1942-4EA9-80C5-FC48BCAF919A}"/>
              </a:ext>
            </a:extLst>
          </p:cNvPr>
          <p:cNvSpPr>
            <a:spLocks noGrp="1"/>
          </p:cNvSpPr>
          <p:nvPr>
            <p:ph type="subTitle" idx="1"/>
          </p:nvPr>
        </p:nvSpPr>
        <p:spPr/>
        <p:txBody>
          <a:bodyPr/>
          <a:lstStyle/>
          <a:p>
            <a:endParaRPr lang="en-US"/>
          </a:p>
        </p:txBody>
      </p:sp>
      <p:sp>
        <p:nvSpPr>
          <p:cNvPr id="6" name="Title 5">
            <a:extLst>
              <a:ext uri="{FF2B5EF4-FFF2-40B4-BE49-F238E27FC236}">
                <a16:creationId xmlns:a16="http://schemas.microsoft.com/office/drawing/2014/main" id="{30E6F226-9F28-419A-BD4E-73696B136288}"/>
              </a:ext>
            </a:extLst>
          </p:cNvPr>
          <p:cNvSpPr>
            <a:spLocks noGrp="1"/>
          </p:cNvSpPr>
          <p:nvPr>
            <p:ph type="ctrTitle"/>
          </p:nvPr>
        </p:nvSpPr>
        <p:spPr/>
        <p:txBody>
          <a:bodyPr/>
          <a:lstStyle/>
          <a:p>
            <a:r>
              <a:rPr lang="en-US"/>
              <a:t>What is Continuous Integration?</a:t>
            </a:r>
          </a:p>
        </p:txBody>
      </p:sp>
      <p:sp>
        <p:nvSpPr>
          <p:cNvPr id="7" name="Footer Placeholder 6">
            <a:extLst>
              <a:ext uri="{FF2B5EF4-FFF2-40B4-BE49-F238E27FC236}">
                <a16:creationId xmlns:a16="http://schemas.microsoft.com/office/drawing/2014/main" id="{857F7302-FBFA-4F0B-A117-BC36101A6164}"/>
              </a:ext>
            </a:extLst>
          </p:cNvPr>
          <p:cNvSpPr>
            <a:spLocks noGrp="1"/>
          </p:cNvSpPr>
          <p:nvPr>
            <p:ph type="ftr" sz="quarter" idx="11"/>
          </p:nvPr>
        </p:nvSpPr>
        <p:spPr/>
        <p:txBody>
          <a:bodyPr/>
          <a:lstStyle/>
          <a:p>
            <a:r>
              <a:rPr lang="it-IT"/>
              <a:t>CICD</a:t>
            </a:r>
          </a:p>
        </p:txBody>
      </p:sp>
    </p:spTree>
    <p:extLst>
      <p:ext uri="{BB962C8B-B14F-4D97-AF65-F5344CB8AC3E}">
        <p14:creationId xmlns:p14="http://schemas.microsoft.com/office/powerpoint/2010/main" val="409731022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C219535-C164-4859-B157-C8F00F05791E}"/>
              </a:ext>
            </a:extLst>
          </p:cNvPr>
          <p:cNvSpPr>
            <a:spLocks noGrp="1"/>
          </p:cNvSpPr>
          <p:nvPr>
            <p:ph type="dt" sz="half" idx="10"/>
          </p:nvPr>
        </p:nvSpPr>
        <p:spPr/>
        <p:txBody>
          <a:bodyPr/>
          <a:lstStyle/>
          <a:p>
            <a:r>
              <a:rPr lang="en-US"/>
              <a:t>14 April 2020</a:t>
            </a:r>
            <a:endParaRPr lang="it-IT"/>
          </a:p>
        </p:txBody>
      </p:sp>
      <p:sp>
        <p:nvSpPr>
          <p:cNvPr id="3" name="Footer Placeholder 2">
            <a:extLst>
              <a:ext uri="{FF2B5EF4-FFF2-40B4-BE49-F238E27FC236}">
                <a16:creationId xmlns:a16="http://schemas.microsoft.com/office/drawing/2014/main" id="{5B4074B3-D5F1-4704-8F26-6571E08BC41B}"/>
              </a:ext>
            </a:extLst>
          </p:cNvPr>
          <p:cNvSpPr>
            <a:spLocks noGrp="1"/>
          </p:cNvSpPr>
          <p:nvPr>
            <p:ph type="ftr" sz="quarter" idx="11"/>
          </p:nvPr>
        </p:nvSpPr>
        <p:spPr/>
        <p:txBody>
          <a:bodyPr/>
          <a:lstStyle/>
          <a:p>
            <a:r>
              <a:rPr lang="it-IT"/>
              <a:t>CICD</a:t>
            </a:r>
          </a:p>
        </p:txBody>
      </p:sp>
      <p:sp>
        <p:nvSpPr>
          <p:cNvPr id="4" name="Text Placeholder 3">
            <a:extLst>
              <a:ext uri="{FF2B5EF4-FFF2-40B4-BE49-F238E27FC236}">
                <a16:creationId xmlns:a16="http://schemas.microsoft.com/office/drawing/2014/main" id="{9C0B1952-F468-4B67-8BE9-31E0A9928972}"/>
              </a:ext>
            </a:extLst>
          </p:cNvPr>
          <p:cNvSpPr>
            <a:spLocks noGrp="1"/>
          </p:cNvSpPr>
          <p:nvPr>
            <p:ph type="body" sz="quarter" idx="14"/>
          </p:nvPr>
        </p:nvSpPr>
        <p:spPr>
          <a:xfrm>
            <a:off x="347665" y="1262063"/>
            <a:ext cx="5190780" cy="3283744"/>
          </a:xfrm>
        </p:spPr>
        <p:txBody>
          <a:bodyPr/>
          <a:lstStyle/>
          <a:p>
            <a:pPr marL="457200" indent="-457200">
              <a:buFont typeface="+mj-lt"/>
              <a:buAutoNum type="arabicPeriod"/>
            </a:pPr>
            <a:r>
              <a:rPr lang="en-US" b="0"/>
              <a:t>“Freestyle project” is the currently supported pipeline type</a:t>
            </a:r>
          </a:p>
          <a:p>
            <a:pPr marL="457200" indent="-457200">
              <a:buFont typeface="+mj-lt"/>
              <a:buAutoNum type="arabicPeriod"/>
            </a:pPr>
            <a:r>
              <a:rPr lang="en-US" b="0"/>
              <a:t>Build Steps are configured via Jenkins web UI</a:t>
            </a:r>
          </a:p>
          <a:p>
            <a:pPr marL="457200" indent="-457200">
              <a:buFont typeface="+mj-lt"/>
              <a:buAutoNum type="arabicPeriod"/>
            </a:pPr>
            <a:r>
              <a:rPr lang="en-US" b="0"/>
              <a:t>Developers need to configure build, code scanning, deployment and notifications manually, according to technology stack of the software development project</a:t>
            </a:r>
          </a:p>
          <a:p>
            <a:pPr marL="457200" indent="-457200">
              <a:buFont typeface="+mj-lt"/>
              <a:buAutoNum type="arabicPeriod"/>
            </a:pPr>
            <a:r>
              <a:rPr lang="en-US" b="0"/>
              <a:t>Pipeline-as-code is under development, and will be provided to replace “Freestyle Project” pipeline type</a:t>
            </a:r>
          </a:p>
          <a:p>
            <a:pPr marL="457200" indent="-457200">
              <a:buFont typeface="+mj-lt"/>
              <a:buAutoNum type="arabicPeriod"/>
            </a:pPr>
            <a:endParaRPr lang="en-US" b="0"/>
          </a:p>
          <a:p>
            <a:pPr marL="457200" indent="-457200">
              <a:buFont typeface="+mj-lt"/>
              <a:buAutoNum type="arabicPeriod"/>
            </a:pPr>
            <a:endParaRPr lang="en-US" b="0"/>
          </a:p>
        </p:txBody>
      </p:sp>
      <p:sp>
        <p:nvSpPr>
          <p:cNvPr id="5" name="Text Placeholder 4">
            <a:extLst>
              <a:ext uri="{FF2B5EF4-FFF2-40B4-BE49-F238E27FC236}">
                <a16:creationId xmlns:a16="http://schemas.microsoft.com/office/drawing/2014/main" id="{6425ED28-16E0-4598-B97E-D10833A0BB69}"/>
              </a:ext>
            </a:extLst>
          </p:cNvPr>
          <p:cNvSpPr>
            <a:spLocks noGrp="1"/>
          </p:cNvSpPr>
          <p:nvPr>
            <p:ph type="body" sz="quarter" idx="13"/>
          </p:nvPr>
        </p:nvSpPr>
        <p:spPr/>
        <p:txBody>
          <a:bodyPr>
            <a:normAutofit fontScale="77500" lnSpcReduction="20000"/>
          </a:bodyPr>
          <a:lstStyle/>
          <a:p>
            <a:endParaRPr lang="en-US"/>
          </a:p>
        </p:txBody>
      </p:sp>
      <p:sp>
        <p:nvSpPr>
          <p:cNvPr id="6" name="Subtitle 5">
            <a:extLst>
              <a:ext uri="{FF2B5EF4-FFF2-40B4-BE49-F238E27FC236}">
                <a16:creationId xmlns:a16="http://schemas.microsoft.com/office/drawing/2014/main" id="{AB19444A-A4DD-4928-8588-2C124E5D721C}"/>
              </a:ext>
            </a:extLst>
          </p:cNvPr>
          <p:cNvSpPr>
            <a:spLocks noGrp="1"/>
          </p:cNvSpPr>
          <p:nvPr>
            <p:ph type="subTitle" idx="1"/>
          </p:nvPr>
        </p:nvSpPr>
        <p:spPr/>
        <p:txBody>
          <a:bodyPr/>
          <a:lstStyle/>
          <a:p>
            <a:endParaRPr lang="en-US"/>
          </a:p>
        </p:txBody>
      </p:sp>
      <p:sp>
        <p:nvSpPr>
          <p:cNvPr id="7" name="Title 6">
            <a:extLst>
              <a:ext uri="{FF2B5EF4-FFF2-40B4-BE49-F238E27FC236}">
                <a16:creationId xmlns:a16="http://schemas.microsoft.com/office/drawing/2014/main" id="{C04550F0-77AE-496C-A1DE-83C17CABCE23}"/>
              </a:ext>
            </a:extLst>
          </p:cNvPr>
          <p:cNvSpPr>
            <a:spLocks noGrp="1"/>
          </p:cNvSpPr>
          <p:nvPr>
            <p:ph type="ctrTitle"/>
          </p:nvPr>
        </p:nvSpPr>
        <p:spPr/>
        <p:txBody>
          <a:bodyPr/>
          <a:lstStyle/>
          <a:p>
            <a:r>
              <a:rPr lang="en-US"/>
              <a:t>Jenkins Freestyle Project</a:t>
            </a:r>
          </a:p>
        </p:txBody>
      </p:sp>
      <p:pic>
        <p:nvPicPr>
          <p:cNvPr id="8" name="Picture 7" descr="D:\Users\fly yf luk\Downloads\screencapture-jenkins-ap-manulife-blueocean-job-Polaris-20Regression-20Test-configure-2018-04-10-13_49_40.png">
            <a:extLst>
              <a:ext uri="{FF2B5EF4-FFF2-40B4-BE49-F238E27FC236}">
                <a16:creationId xmlns:a16="http://schemas.microsoft.com/office/drawing/2014/main" id="{FDB937A7-C687-4EF6-B768-C8BDE6C3F5F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38445" y="142116"/>
            <a:ext cx="2717704" cy="48592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634614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C219535-C164-4859-B157-C8F00F05791E}"/>
              </a:ext>
            </a:extLst>
          </p:cNvPr>
          <p:cNvSpPr>
            <a:spLocks noGrp="1"/>
          </p:cNvSpPr>
          <p:nvPr>
            <p:ph type="dt" sz="half" idx="10"/>
          </p:nvPr>
        </p:nvSpPr>
        <p:spPr/>
        <p:txBody>
          <a:bodyPr/>
          <a:lstStyle/>
          <a:p>
            <a:r>
              <a:rPr lang="en-US"/>
              <a:t>14 April 2020</a:t>
            </a:r>
            <a:endParaRPr lang="it-IT"/>
          </a:p>
        </p:txBody>
      </p:sp>
      <p:sp>
        <p:nvSpPr>
          <p:cNvPr id="3" name="Footer Placeholder 2">
            <a:extLst>
              <a:ext uri="{FF2B5EF4-FFF2-40B4-BE49-F238E27FC236}">
                <a16:creationId xmlns:a16="http://schemas.microsoft.com/office/drawing/2014/main" id="{5B4074B3-D5F1-4704-8F26-6571E08BC41B}"/>
              </a:ext>
            </a:extLst>
          </p:cNvPr>
          <p:cNvSpPr>
            <a:spLocks noGrp="1"/>
          </p:cNvSpPr>
          <p:nvPr>
            <p:ph type="ftr" sz="quarter" idx="11"/>
          </p:nvPr>
        </p:nvSpPr>
        <p:spPr/>
        <p:txBody>
          <a:bodyPr/>
          <a:lstStyle/>
          <a:p>
            <a:r>
              <a:rPr lang="it-IT"/>
              <a:t>CICD</a:t>
            </a:r>
          </a:p>
        </p:txBody>
      </p:sp>
      <p:sp>
        <p:nvSpPr>
          <p:cNvPr id="4" name="Text Placeholder 3">
            <a:extLst>
              <a:ext uri="{FF2B5EF4-FFF2-40B4-BE49-F238E27FC236}">
                <a16:creationId xmlns:a16="http://schemas.microsoft.com/office/drawing/2014/main" id="{9C0B1952-F468-4B67-8BE9-31E0A9928972}"/>
              </a:ext>
            </a:extLst>
          </p:cNvPr>
          <p:cNvSpPr>
            <a:spLocks noGrp="1"/>
          </p:cNvSpPr>
          <p:nvPr>
            <p:ph type="body" sz="quarter" idx="14"/>
          </p:nvPr>
        </p:nvSpPr>
        <p:spPr>
          <a:xfrm>
            <a:off x="347665" y="1262063"/>
            <a:ext cx="5190780" cy="3283744"/>
          </a:xfrm>
        </p:spPr>
        <p:txBody>
          <a:bodyPr/>
          <a:lstStyle/>
          <a:p>
            <a:pPr marL="457200" indent="-457200">
              <a:buFont typeface="+mj-lt"/>
              <a:buAutoNum type="arabicPeriod"/>
            </a:pPr>
            <a:r>
              <a:rPr lang="en-US" b="0"/>
              <a:t>Standardize and enforce tasks to be run during pipeline executions</a:t>
            </a:r>
          </a:p>
          <a:p>
            <a:pPr marL="457200" indent="-457200">
              <a:buFont typeface="+mj-lt"/>
              <a:buAutoNum type="arabicPeriod"/>
            </a:pPr>
            <a:r>
              <a:rPr lang="en-US" b="0"/>
              <a:t>Pipeline can be customized using configuration file (</a:t>
            </a:r>
            <a:r>
              <a:rPr lang="en-US" b="0" err="1"/>
              <a:t>Jenkinsfile</a:t>
            </a:r>
            <a:r>
              <a:rPr lang="en-US" b="0"/>
              <a:t>)</a:t>
            </a:r>
          </a:p>
          <a:p>
            <a:pPr marL="457200" indent="-457200">
              <a:buFont typeface="+mj-lt"/>
              <a:buAutoNum type="arabicPeriod"/>
            </a:pPr>
            <a:r>
              <a:rPr lang="en-US" b="0"/>
              <a:t>Pipeline configuration to be version controlled and stored along with application source code</a:t>
            </a:r>
          </a:p>
          <a:p>
            <a:pPr marL="457200" indent="-457200">
              <a:buFont typeface="+mj-lt"/>
              <a:buAutoNum type="arabicPeriod"/>
            </a:pPr>
            <a:r>
              <a:rPr lang="en-US" b="0"/>
              <a:t>Will become the standardized method for defining and using pipeline, with predefined Pipeline Libraries for different technology stacks</a:t>
            </a:r>
          </a:p>
        </p:txBody>
      </p:sp>
      <p:sp>
        <p:nvSpPr>
          <p:cNvPr id="5" name="Text Placeholder 4">
            <a:extLst>
              <a:ext uri="{FF2B5EF4-FFF2-40B4-BE49-F238E27FC236}">
                <a16:creationId xmlns:a16="http://schemas.microsoft.com/office/drawing/2014/main" id="{6425ED28-16E0-4598-B97E-D10833A0BB69}"/>
              </a:ext>
            </a:extLst>
          </p:cNvPr>
          <p:cNvSpPr>
            <a:spLocks noGrp="1"/>
          </p:cNvSpPr>
          <p:nvPr>
            <p:ph type="body" sz="quarter" idx="13"/>
          </p:nvPr>
        </p:nvSpPr>
        <p:spPr/>
        <p:txBody>
          <a:bodyPr>
            <a:normAutofit fontScale="77500" lnSpcReduction="20000"/>
          </a:bodyPr>
          <a:lstStyle/>
          <a:p>
            <a:endParaRPr lang="en-US"/>
          </a:p>
        </p:txBody>
      </p:sp>
      <p:sp>
        <p:nvSpPr>
          <p:cNvPr id="6" name="Subtitle 5">
            <a:extLst>
              <a:ext uri="{FF2B5EF4-FFF2-40B4-BE49-F238E27FC236}">
                <a16:creationId xmlns:a16="http://schemas.microsoft.com/office/drawing/2014/main" id="{AB19444A-A4DD-4928-8588-2C124E5D721C}"/>
              </a:ext>
            </a:extLst>
          </p:cNvPr>
          <p:cNvSpPr>
            <a:spLocks noGrp="1"/>
          </p:cNvSpPr>
          <p:nvPr>
            <p:ph type="subTitle" idx="1"/>
          </p:nvPr>
        </p:nvSpPr>
        <p:spPr/>
        <p:txBody>
          <a:bodyPr/>
          <a:lstStyle/>
          <a:p>
            <a:endParaRPr lang="en-US"/>
          </a:p>
        </p:txBody>
      </p:sp>
      <p:sp>
        <p:nvSpPr>
          <p:cNvPr id="7" name="Title 6">
            <a:extLst>
              <a:ext uri="{FF2B5EF4-FFF2-40B4-BE49-F238E27FC236}">
                <a16:creationId xmlns:a16="http://schemas.microsoft.com/office/drawing/2014/main" id="{C04550F0-77AE-496C-A1DE-83C17CABCE23}"/>
              </a:ext>
            </a:extLst>
          </p:cNvPr>
          <p:cNvSpPr>
            <a:spLocks noGrp="1"/>
          </p:cNvSpPr>
          <p:nvPr>
            <p:ph type="ctrTitle"/>
          </p:nvPr>
        </p:nvSpPr>
        <p:spPr/>
        <p:txBody>
          <a:bodyPr/>
          <a:lstStyle/>
          <a:p>
            <a:r>
              <a:rPr lang="en-US"/>
              <a:t>Pipeline as Code</a:t>
            </a:r>
          </a:p>
        </p:txBody>
      </p:sp>
      <p:sp>
        <p:nvSpPr>
          <p:cNvPr id="9" name="TextBox 8">
            <a:extLst>
              <a:ext uri="{FF2B5EF4-FFF2-40B4-BE49-F238E27FC236}">
                <a16:creationId xmlns:a16="http://schemas.microsoft.com/office/drawing/2014/main" id="{34D6991B-A2EC-439E-80AA-C95E92B5CEA1}"/>
              </a:ext>
            </a:extLst>
          </p:cNvPr>
          <p:cNvSpPr txBox="1"/>
          <p:nvPr/>
        </p:nvSpPr>
        <p:spPr>
          <a:xfrm>
            <a:off x="5252401" y="0"/>
            <a:ext cx="2208829" cy="3162404"/>
          </a:xfrm>
          <a:prstGeom prst="rect">
            <a:avLst/>
          </a:prstGeom>
          <a:noFill/>
        </p:spPr>
        <p:txBody>
          <a:bodyPr wrap="square" rtlCol="0">
            <a:spAutoFit/>
          </a:bodyPr>
          <a:lstStyle/>
          <a:p>
            <a:r>
              <a:rPr lang="en-US" sz="1050" b="1"/>
              <a:t>Example </a:t>
            </a:r>
            <a:r>
              <a:rPr lang="en-US" sz="1050" b="1" err="1"/>
              <a:t>Jenkinsfile</a:t>
            </a:r>
            <a:br>
              <a:rPr lang="en-US" sz="900"/>
            </a:br>
            <a:r>
              <a:rPr lang="en-US" sz="900"/>
              <a:t>pipeline { </a:t>
            </a:r>
          </a:p>
          <a:p>
            <a:r>
              <a:rPr lang="en-US" sz="900"/>
              <a:t>    agent any </a:t>
            </a:r>
          </a:p>
          <a:p>
            <a:r>
              <a:rPr lang="en-US" sz="900"/>
              <a:t>    stages {</a:t>
            </a:r>
          </a:p>
          <a:p>
            <a:r>
              <a:rPr lang="en-US" sz="900"/>
              <a:t>        stage('Build') { </a:t>
            </a:r>
          </a:p>
          <a:p>
            <a:r>
              <a:rPr lang="en-US" sz="900"/>
              <a:t>            steps { </a:t>
            </a:r>
          </a:p>
          <a:p>
            <a:r>
              <a:rPr lang="en-US" sz="900"/>
              <a:t>                </a:t>
            </a:r>
            <a:r>
              <a:rPr lang="en-US" sz="900" err="1"/>
              <a:t>sh</a:t>
            </a:r>
            <a:r>
              <a:rPr lang="en-US" sz="900"/>
              <a:t> 'make' </a:t>
            </a:r>
          </a:p>
          <a:p>
            <a:r>
              <a:rPr lang="en-US" sz="900"/>
              <a:t>            }</a:t>
            </a:r>
          </a:p>
          <a:p>
            <a:r>
              <a:rPr lang="en-US" sz="900"/>
              <a:t>        }</a:t>
            </a:r>
          </a:p>
          <a:p>
            <a:r>
              <a:rPr lang="en-US" sz="900"/>
              <a:t>        stage('Test'){</a:t>
            </a:r>
          </a:p>
          <a:p>
            <a:r>
              <a:rPr lang="en-US" sz="900"/>
              <a:t>            steps {</a:t>
            </a:r>
          </a:p>
          <a:p>
            <a:r>
              <a:rPr lang="en-US" sz="900"/>
              <a:t>                </a:t>
            </a:r>
            <a:r>
              <a:rPr lang="en-US" sz="900" err="1"/>
              <a:t>sh</a:t>
            </a:r>
            <a:r>
              <a:rPr lang="en-US" sz="900"/>
              <a:t> 'make check'</a:t>
            </a:r>
          </a:p>
          <a:p>
            <a:r>
              <a:rPr lang="en-US" sz="900"/>
              <a:t>                </a:t>
            </a:r>
            <a:r>
              <a:rPr lang="en-US" sz="900" err="1"/>
              <a:t>junit</a:t>
            </a:r>
            <a:r>
              <a:rPr lang="en-US" sz="900"/>
              <a:t> 'reports/**/*.xml' </a:t>
            </a:r>
          </a:p>
          <a:p>
            <a:r>
              <a:rPr lang="en-US" sz="900"/>
              <a:t>            }</a:t>
            </a:r>
          </a:p>
          <a:p>
            <a:r>
              <a:rPr lang="en-US" sz="900"/>
              <a:t>        }</a:t>
            </a:r>
          </a:p>
          <a:p>
            <a:r>
              <a:rPr lang="en-US" sz="900"/>
              <a:t>        stage('Deploy') {</a:t>
            </a:r>
          </a:p>
          <a:p>
            <a:r>
              <a:rPr lang="en-US" sz="900"/>
              <a:t>            steps {</a:t>
            </a:r>
          </a:p>
          <a:p>
            <a:r>
              <a:rPr lang="en-US" sz="900"/>
              <a:t>                </a:t>
            </a:r>
            <a:r>
              <a:rPr lang="en-US" sz="900" err="1"/>
              <a:t>sh</a:t>
            </a:r>
            <a:r>
              <a:rPr lang="en-US" sz="900"/>
              <a:t> 'make publish'</a:t>
            </a:r>
          </a:p>
          <a:p>
            <a:r>
              <a:rPr lang="en-US" sz="900"/>
              <a:t>            }</a:t>
            </a:r>
          </a:p>
          <a:p>
            <a:r>
              <a:rPr lang="en-US" sz="900"/>
              <a:t>        }</a:t>
            </a:r>
          </a:p>
          <a:p>
            <a:r>
              <a:rPr lang="en-US" sz="900"/>
              <a:t>    }</a:t>
            </a:r>
          </a:p>
          <a:p>
            <a:r>
              <a:rPr lang="en-US" sz="900"/>
              <a:t>}</a:t>
            </a:r>
          </a:p>
        </p:txBody>
      </p:sp>
      <p:pic>
        <p:nvPicPr>
          <p:cNvPr id="10" name="Picture 2" descr="D:\Users\fly yf luk\Downloads\screencapture-jenkins-ap-manulife-blueocean-blue-organizations-jenkins-Standard-20Pipeline-detail-Standard-20Pipeline-6-pipeline-2018-04-10-17_30_55.png">
            <a:extLst>
              <a:ext uri="{FF2B5EF4-FFF2-40B4-BE49-F238E27FC236}">
                <a16:creationId xmlns:a16="http://schemas.microsoft.com/office/drawing/2014/main" id="{6D98989E-394E-49A2-BFBE-A652CFA9053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80496" y="2571750"/>
            <a:ext cx="3263830" cy="20134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73388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1148C8-7BAD-4E67-9DCB-8AAB4C6C392A}"/>
              </a:ext>
            </a:extLst>
          </p:cNvPr>
          <p:cNvSpPr>
            <a:spLocks noGrp="1"/>
          </p:cNvSpPr>
          <p:nvPr>
            <p:ph type="dt" sz="half" idx="10"/>
          </p:nvPr>
        </p:nvSpPr>
        <p:spPr/>
        <p:txBody>
          <a:bodyPr/>
          <a:lstStyle/>
          <a:p>
            <a:r>
              <a:rPr lang="en-US"/>
              <a:t>14 April 2020</a:t>
            </a:r>
            <a:endParaRPr lang="it-IT"/>
          </a:p>
        </p:txBody>
      </p:sp>
      <p:sp>
        <p:nvSpPr>
          <p:cNvPr id="3" name="Footer Placeholder 2">
            <a:extLst>
              <a:ext uri="{FF2B5EF4-FFF2-40B4-BE49-F238E27FC236}">
                <a16:creationId xmlns:a16="http://schemas.microsoft.com/office/drawing/2014/main" id="{951D12D9-7FAD-40F9-B4E1-2A5A19541A19}"/>
              </a:ext>
            </a:extLst>
          </p:cNvPr>
          <p:cNvSpPr>
            <a:spLocks noGrp="1"/>
          </p:cNvSpPr>
          <p:nvPr>
            <p:ph type="ftr" sz="quarter" idx="11"/>
          </p:nvPr>
        </p:nvSpPr>
        <p:spPr/>
        <p:txBody>
          <a:bodyPr/>
          <a:lstStyle/>
          <a:p>
            <a:r>
              <a:rPr lang="it-IT"/>
              <a:t>CICD</a:t>
            </a:r>
          </a:p>
        </p:txBody>
      </p:sp>
      <p:sp>
        <p:nvSpPr>
          <p:cNvPr id="4" name="Title 3">
            <a:extLst>
              <a:ext uri="{FF2B5EF4-FFF2-40B4-BE49-F238E27FC236}">
                <a16:creationId xmlns:a16="http://schemas.microsoft.com/office/drawing/2014/main" id="{999068F8-9E77-45DF-A9BD-4905AB89EE7D}"/>
              </a:ext>
            </a:extLst>
          </p:cNvPr>
          <p:cNvSpPr>
            <a:spLocks noGrp="1"/>
          </p:cNvSpPr>
          <p:nvPr>
            <p:ph type="ctrTitle"/>
          </p:nvPr>
        </p:nvSpPr>
        <p:spPr/>
        <p:txBody>
          <a:bodyPr/>
          <a:lstStyle/>
          <a:p>
            <a:endParaRPr lang="en-US"/>
          </a:p>
        </p:txBody>
      </p:sp>
      <p:sp>
        <p:nvSpPr>
          <p:cNvPr id="5" name="Subtitle 4">
            <a:extLst>
              <a:ext uri="{FF2B5EF4-FFF2-40B4-BE49-F238E27FC236}">
                <a16:creationId xmlns:a16="http://schemas.microsoft.com/office/drawing/2014/main" id="{CF678593-30EF-4F63-ACD0-A3940990D796}"/>
              </a:ext>
            </a:extLst>
          </p:cNvPr>
          <p:cNvSpPr>
            <a:spLocks noGrp="1"/>
          </p:cNvSpPr>
          <p:nvPr>
            <p:ph type="subTitle" idx="1"/>
          </p:nvPr>
        </p:nvSpPr>
        <p:spPr/>
        <p:txBody>
          <a:bodyPr/>
          <a:lstStyle/>
          <a:p>
            <a:endParaRPr lang="en-US"/>
          </a:p>
        </p:txBody>
      </p:sp>
      <p:sp>
        <p:nvSpPr>
          <p:cNvPr id="6" name="Text Placeholder 5">
            <a:extLst>
              <a:ext uri="{FF2B5EF4-FFF2-40B4-BE49-F238E27FC236}">
                <a16:creationId xmlns:a16="http://schemas.microsoft.com/office/drawing/2014/main" id="{9848DBAA-5E2E-4E88-A03B-D92402A92986}"/>
              </a:ext>
            </a:extLst>
          </p:cNvPr>
          <p:cNvSpPr>
            <a:spLocks noGrp="1"/>
          </p:cNvSpPr>
          <p:nvPr>
            <p:ph type="body" sz="quarter" idx="13"/>
          </p:nvPr>
        </p:nvSpPr>
        <p:spPr/>
        <p:txBody>
          <a:bodyPr/>
          <a:lstStyle/>
          <a:p>
            <a:r>
              <a:rPr lang="en-US"/>
              <a:t>Introduction of SonarQube</a:t>
            </a:r>
          </a:p>
        </p:txBody>
      </p:sp>
    </p:spTree>
    <p:extLst>
      <p:ext uri="{BB962C8B-B14F-4D97-AF65-F5344CB8AC3E}">
        <p14:creationId xmlns:p14="http://schemas.microsoft.com/office/powerpoint/2010/main" val="193383770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969E3EE-7585-464D-8D79-A71EA606AF7D}"/>
              </a:ext>
            </a:extLst>
          </p:cNvPr>
          <p:cNvSpPr>
            <a:spLocks noGrp="1"/>
          </p:cNvSpPr>
          <p:nvPr>
            <p:ph type="dt" sz="half" idx="10"/>
          </p:nvPr>
        </p:nvSpPr>
        <p:spPr/>
        <p:txBody>
          <a:bodyPr/>
          <a:lstStyle/>
          <a:p>
            <a:r>
              <a:rPr lang="en-US"/>
              <a:t>14 April 2020</a:t>
            </a:r>
            <a:endParaRPr lang="it-IT"/>
          </a:p>
        </p:txBody>
      </p:sp>
      <p:sp>
        <p:nvSpPr>
          <p:cNvPr id="3" name="Footer Placeholder 2">
            <a:extLst>
              <a:ext uri="{FF2B5EF4-FFF2-40B4-BE49-F238E27FC236}">
                <a16:creationId xmlns:a16="http://schemas.microsoft.com/office/drawing/2014/main" id="{17305146-AF83-4FA6-AD86-6683A195E1DD}"/>
              </a:ext>
            </a:extLst>
          </p:cNvPr>
          <p:cNvSpPr>
            <a:spLocks noGrp="1"/>
          </p:cNvSpPr>
          <p:nvPr>
            <p:ph type="ftr" sz="quarter" idx="11"/>
          </p:nvPr>
        </p:nvSpPr>
        <p:spPr/>
        <p:txBody>
          <a:bodyPr/>
          <a:lstStyle/>
          <a:p>
            <a:r>
              <a:rPr lang="it-IT"/>
              <a:t>CICD</a:t>
            </a:r>
          </a:p>
        </p:txBody>
      </p:sp>
      <p:sp>
        <p:nvSpPr>
          <p:cNvPr id="8" name="Text Placeholder 7">
            <a:extLst>
              <a:ext uri="{FF2B5EF4-FFF2-40B4-BE49-F238E27FC236}">
                <a16:creationId xmlns:a16="http://schemas.microsoft.com/office/drawing/2014/main" id="{E3800DA0-8E40-4602-91FB-7B6F8CC4F814}"/>
              </a:ext>
            </a:extLst>
          </p:cNvPr>
          <p:cNvSpPr>
            <a:spLocks noGrp="1"/>
          </p:cNvSpPr>
          <p:nvPr>
            <p:ph type="body" sz="quarter" idx="14"/>
          </p:nvPr>
        </p:nvSpPr>
        <p:spPr/>
        <p:txBody>
          <a:bodyPr/>
          <a:lstStyle/>
          <a:p>
            <a:pPr marL="342900" indent="-342900">
              <a:buFont typeface="Arial" panose="020B0604020202020204" pitchFamily="34" charset="0"/>
              <a:buChar char="•"/>
            </a:pPr>
            <a:r>
              <a:rPr lang="en-US" b="0"/>
              <a:t>A free and open-source code quality platform</a:t>
            </a:r>
          </a:p>
          <a:p>
            <a:pPr marL="342900" indent="-342900">
              <a:buFont typeface="Arial" panose="020B0604020202020204" pitchFamily="34" charset="0"/>
              <a:buChar char="•"/>
            </a:pPr>
            <a:endParaRPr lang="en-US" b="0"/>
          </a:p>
          <a:p>
            <a:pPr marL="342900" indent="-342900">
              <a:buFont typeface="Arial" panose="020B0604020202020204" pitchFamily="34" charset="0"/>
              <a:buChar char="•"/>
            </a:pPr>
            <a:r>
              <a:rPr lang="en-US" b="0"/>
              <a:t>Continuous analyze of code quality by using static rules of code</a:t>
            </a:r>
          </a:p>
          <a:p>
            <a:pPr marL="342900" indent="-342900">
              <a:buFont typeface="Arial" panose="020B0604020202020204" pitchFamily="34" charset="0"/>
              <a:buChar char="•"/>
            </a:pPr>
            <a:endParaRPr lang="en-US" b="0"/>
          </a:p>
          <a:p>
            <a:pPr marL="342900" indent="-342900">
              <a:buFont typeface="Arial" panose="020B0604020202020204" pitchFamily="34" charset="0"/>
              <a:buChar char="•"/>
            </a:pPr>
            <a:r>
              <a:rPr lang="en-US" b="0"/>
              <a:t>Locate bugs, coding rules, test coverage, duplications, API documentation, complexity, and architecture</a:t>
            </a:r>
          </a:p>
          <a:p>
            <a:pPr marL="342900" indent="-342900">
              <a:buFont typeface="Arial" panose="020B0604020202020204" pitchFamily="34" charset="0"/>
              <a:buChar char="•"/>
            </a:pPr>
            <a:endParaRPr lang="en-US" b="0"/>
          </a:p>
          <a:p>
            <a:pPr marL="342900" indent="-342900">
              <a:buFont typeface="Arial" panose="020B0604020202020204" pitchFamily="34" charset="0"/>
              <a:buChar char="•"/>
            </a:pPr>
            <a:r>
              <a:rPr lang="en-US" b="0"/>
              <a:t>Learn to code better by showing you what is wrong and sub-optimal and provide guides to fix and improve</a:t>
            </a:r>
          </a:p>
        </p:txBody>
      </p:sp>
      <p:sp>
        <p:nvSpPr>
          <p:cNvPr id="7" name="Text Placeholder 6">
            <a:extLst>
              <a:ext uri="{FF2B5EF4-FFF2-40B4-BE49-F238E27FC236}">
                <a16:creationId xmlns:a16="http://schemas.microsoft.com/office/drawing/2014/main" id="{5E619830-C64D-4589-8D2C-C7F7897EA07E}"/>
              </a:ext>
            </a:extLst>
          </p:cNvPr>
          <p:cNvSpPr>
            <a:spLocks noGrp="1"/>
          </p:cNvSpPr>
          <p:nvPr>
            <p:ph type="body" sz="quarter" idx="13"/>
          </p:nvPr>
        </p:nvSpPr>
        <p:spPr/>
        <p:txBody>
          <a:bodyPr>
            <a:normAutofit fontScale="77500" lnSpcReduction="20000"/>
          </a:bodyPr>
          <a:lstStyle/>
          <a:p>
            <a:endParaRPr lang="en-US"/>
          </a:p>
        </p:txBody>
      </p:sp>
      <p:sp>
        <p:nvSpPr>
          <p:cNvPr id="6" name="Subtitle 5">
            <a:extLst>
              <a:ext uri="{FF2B5EF4-FFF2-40B4-BE49-F238E27FC236}">
                <a16:creationId xmlns:a16="http://schemas.microsoft.com/office/drawing/2014/main" id="{9A3F28F8-083B-42CD-BD4C-74A400E25930}"/>
              </a:ext>
            </a:extLst>
          </p:cNvPr>
          <p:cNvSpPr>
            <a:spLocks noGrp="1"/>
          </p:cNvSpPr>
          <p:nvPr>
            <p:ph type="subTitle" idx="1"/>
          </p:nvPr>
        </p:nvSpPr>
        <p:spPr/>
        <p:txBody>
          <a:bodyPr/>
          <a:lstStyle/>
          <a:p>
            <a:endParaRPr lang="en-US"/>
          </a:p>
        </p:txBody>
      </p:sp>
      <p:sp>
        <p:nvSpPr>
          <p:cNvPr id="5" name="Title 4">
            <a:extLst>
              <a:ext uri="{FF2B5EF4-FFF2-40B4-BE49-F238E27FC236}">
                <a16:creationId xmlns:a16="http://schemas.microsoft.com/office/drawing/2014/main" id="{3F64CAF7-4A99-49E5-A8DD-4CBB330FC6A1}"/>
              </a:ext>
            </a:extLst>
          </p:cNvPr>
          <p:cNvSpPr>
            <a:spLocks noGrp="1"/>
          </p:cNvSpPr>
          <p:nvPr>
            <p:ph type="ctrTitle"/>
          </p:nvPr>
        </p:nvSpPr>
        <p:spPr/>
        <p:txBody>
          <a:bodyPr/>
          <a:lstStyle/>
          <a:p>
            <a:r>
              <a:rPr lang="en-US"/>
              <a:t>What is SonarQube?</a:t>
            </a:r>
          </a:p>
        </p:txBody>
      </p:sp>
    </p:spTree>
    <p:extLst>
      <p:ext uri="{BB962C8B-B14F-4D97-AF65-F5344CB8AC3E}">
        <p14:creationId xmlns:p14="http://schemas.microsoft.com/office/powerpoint/2010/main" val="6346592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A40ED70-7DE5-4090-B54B-821FE8155B15}"/>
              </a:ext>
            </a:extLst>
          </p:cNvPr>
          <p:cNvSpPr>
            <a:spLocks noGrp="1"/>
          </p:cNvSpPr>
          <p:nvPr>
            <p:ph type="dt" sz="half" idx="10"/>
          </p:nvPr>
        </p:nvSpPr>
        <p:spPr>
          <a:xfrm>
            <a:off x="3679201" y="4844988"/>
            <a:ext cx="799815" cy="85725"/>
          </a:xfrm>
          <a:prstGeom prst="rect">
            <a:avLst/>
          </a:prstGeom>
        </p:spPr>
        <p:txBody>
          <a:bodyPr anchor="t">
            <a:normAutofit/>
          </a:bodyPr>
          <a:lstStyle/>
          <a:p>
            <a:pPr>
              <a:lnSpc>
                <a:spcPct val="90000"/>
              </a:lnSpc>
              <a:spcAft>
                <a:spcPts val="600"/>
              </a:spcAft>
            </a:pPr>
            <a:r>
              <a:rPr lang="en-US" sz="600"/>
              <a:t>14 April 2020</a:t>
            </a:r>
            <a:endParaRPr lang="it-IT" sz="600"/>
          </a:p>
        </p:txBody>
      </p:sp>
      <p:sp>
        <p:nvSpPr>
          <p:cNvPr id="3" name="Footer Placeholder 2">
            <a:extLst>
              <a:ext uri="{FF2B5EF4-FFF2-40B4-BE49-F238E27FC236}">
                <a16:creationId xmlns:a16="http://schemas.microsoft.com/office/drawing/2014/main" id="{988F892D-E568-4469-88DC-BCCE60BF2D34}"/>
              </a:ext>
            </a:extLst>
          </p:cNvPr>
          <p:cNvSpPr>
            <a:spLocks noGrp="1"/>
          </p:cNvSpPr>
          <p:nvPr>
            <p:ph type="ftr" sz="quarter" idx="11"/>
          </p:nvPr>
        </p:nvSpPr>
        <p:spPr>
          <a:xfrm>
            <a:off x="4613300" y="4844989"/>
            <a:ext cx="2895600" cy="85725"/>
          </a:xfrm>
          <a:prstGeom prst="rect">
            <a:avLst/>
          </a:prstGeom>
        </p:spPr>
        <p:txBody>
          <a:bodyPr anchor="ctr">
            <a:normAutofit/>
          </a:bodyPr>
          <a:lstStyle/>
          <a:p>
            <a:pPr>
              <a:lnSpc>
                <a:spcPct val="90000"/>
              </a:lnSpc>
              <a:spcAft>
                <a:spcPts val="600"/>
              </a:spcAft>
            </a:pPr>
            <a:r>
              <a:rPr lang="it-IT" sz="600"/>
              <a:t>CICD</a:t>
            </a:r>
          </a:p>
        </p:txBody>
      </p:sp>
      <p:sp>
        <p:nvSpPr>
          <p:cNvPr id="7" name="Title 6">
            <a:extLst>
              <a:ext uri="{FF2B5EF4-FFF2-40B4-BE49-F238E27FC236}">
                <a16:creationId xmlns:a16="http://schemas.microsoft.com/office/drawing/2014/main" id="{B5591C22-ED3E-4B16-ACDD-85284674E5F0}"/>
              </a:ext>
            </a:extLst>
          </p:cNvPr>
          <p:cNvSpPr>
            <a:spLocks noGrp="1"/>
          </p:cNvSpPr>
          <p:nvPr>
            <p:ph type="ctrTitle"/>
          </p:nvPr>
        </p:nvSpPr>
        <p:spPr>
          <a:xfrm>
            <a:off x="347300" y="348433"/>
            <a:ext cx="8386686" cy="467789"/>
          </a:xfrm>
          <a:prstGeom prst="rect">
            <a:avLst/>
          </a:prstGeom>
        </p:spPr>
        <p:txBody>
          <a:bodyPr anchor="t">
            <a:normAutofit/>
          </a:bodyPr>
          <a:lstStyle/>
          <a:p>
            <a:r>
              <a:rPr lang="en-US"/>
              <a:t>SonarQube User Interface</a:t>
            </a:r>
          </a:p>
        </p:txBody>
      </p:sp>
      <p:sp>
        <p:nvSpPr>
          <p:cNvPr id="17" name="Text Placeholder 5">
            <a:extLst>
              <a:ext uri="{FF2B5EF4-FFF2-40B4-BE49-F238E27FC236}">
                <a16:creationId xmlns:a16="http://schemas.microsoft.com/office/drawing/2014/main" id="{53D14C86-0DB0-49FD-BE0F-0BB0323FA81A}"/>
              </a:ext>
            </a:extLst>
          </p:cNvPr>
          <p:cNvSpPr>
            <a:spLocks noGrp="1"/>
          </p:cNvSpPr>
          <p:nvPr>
            <p:ph type="body" sz="quarter" idx="13"/>
          </p:nvPr>
        </p:nvSpPr>
        <p:spPr>
          <a:xfrm>
            <a:off x="347300" y="205169"/>
            <a:ext cx="2223124" cy="86993"/>
          </a:xfrm>
        </p:spPr>
        <p:txBody>
          <a:bodyPr>
            <a:normAutofit fontScale="77500" lnSpcReduction="20000"/>
          </a:bodyPr>
          <a:lstStyle/>
          <a:p>
            <a:endParaRPr lang="en-US"/>
          </a:p>
        </p:txBody>
      </p:sp>
      <p:pic>
        <p:nvPicPr>
          <p:cNvPr id="10" name="Picture 9" descr="A screenshot of a cell phone&#10;&#10;Description automatically generated">
            <a:extLst>
              <a:ext uri="{FF2B5EF4-FFF2-40B4-BE49-F238E27FC236}">
                <a16:creationId xmlns:a16="http://schemas.microsoft.com/office/drawing/2014/main" id="{10737F36-BA7C-4B79-B4BF-DABEB08315D7}"/>
              </a:ext>
            </a:extLst>
          </p:cNvPr>
          <p:cNvPicPr>
            <a:picLocks noChangeAspect="1"/>
          </p:cNvPicPr>
          <p:nvPr/>
        </p:nvPicPr>
        <p:blipFill>
          <a:blip r:embed="rId3"/>
          <a:stretch>
            <a:fillRect/>
          </a:stretch>
        </p:blipFill>
        <p:spPr>
          <a:xfrm>
            <a:off x="1412592" y="816222"/>
            <a:ext cx="6132848" cy="3925022"/>
          </a:xfrm>
          <a:prstGeom prst="rect">
            <a:avLst/>
          </a:prstGeom>
          <a:noFill/>
        </p:spPr>
      </p:pic>
    </p:spTree>
    <p:extLst>
      <p:ext uri="{BB962C8B-B14F-4D97-AF65-F5344CB8AC3E}">
        <p14:creationId xmlns:p14="http://schemas.microsoft.com/office/powerpoint/2010/main" val="338214162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39E6981-3255-4D65-9997-BD9E71EE6C76}"/>
              </a:ext>
            </a:extLst>
          </p:cNvPr>
          <p:cNvSpPr>
            <a:spLocks noGrp="1"/>
          </p:cNvSpPr>
          <p:nvPr>
            <p:ph type="sldNum" sz="quarter" idx="12"/>
          </p:nvPr>
        </p:nvSpPr>
        <p:spPr>
          <a:xfrm>
            <a:off x="8539205" y="205169"/>
            <a:ext cx="200167" cy="133739"/>
          </a:xfrm>
          <a:prstGeom prst="rect">
            <a:avLst/>
          </a:prstGeom>
        </p:spPr>
        <p:txBody>
          <a:bodyPr anchor="t">
            <a:normAutofit/>
          </a:bodyPr>
          <a:lstStyle/>
          <a:p>
            <a:pPr>
              <a:spcAft>
                <a:spcPts val="600"/>
              </a:spcAft>
            </a:pPr>
            <a:fld id="{C465A074-71B0-1C47-A455-7677837C124E}" type="slidenum">
              <a:rPr lang="it-IT" smtClean="0"/>
              <a:pPr>
                <a:spcAft>
                  <a:spcPts val="600"/>
                </a:spcAft>
              </a:pPr>
              <a:t>45</a:t>
            </a:fld>
            <a:endParaRPr lang="it-IT"/>
          </a:p>
        </p:txBody>
      </p:sp>
      <p:sp>
        <p:nvSpPr>
          <p:cNvPr id="3" name="Date Placeholder 2">
            <a:extLst>
              <a:ext uri="{FF2B5EF4-FFF2-40B4-BE49-F238E27FC236}">
                <a16:creationId xmlns:a16="http://schemas.microsoft.com/office/drawing/2014/main" id="{915CA162-C54C-417E-9FB0-5412F7ED7F0B}"/>
              </a:ext>
            </a:extLst>
          </p:cNvPr>
          <p:cNvSpPr>
            <a:spLocks noGrp="1"/>
          </p:cNvSpPr>
          <p:nvPr>
            <p:ph type="dt" sz="half" idx="10"/>
          </p:nvPr>
        </p:nvSpPr>
        <p:spPr>
          <a:xfrm>
            <a:off x="3679201" y="4844988"/>
            <a:ext cx="799815" cy="85725"/>
          </a:xfrm>
          <a:prstGeom prst="rect">
            <a:avLst/>
          </a:prstGeom>
        </p:spPr>
        <p:txBody>
          <a:bodyPr anchor="t">
            <a:normAutofit/>
          </a:bodyPr>
          <a:lstStyle/>
          <a:p>
            <a:pPr>
              <a:lnSpc>
                <a:spcPct val="90000"/>
              </a:lnSpc>
              <a:spcAft>
                <a:spcPts val="600"/>
              </a:spcAft>
            </a:pPr>
            <a:fld id="{6D80EE89-5913-7647-8C31-0801FAD3084B}" type="datetime4">
              <a:rPr lang="it-IT" sz="600" smtClean="0"/>
              <a:pPr>
                <a:lnSpc>
                  <a:spcPct val="90000"/>
                </a:lnSpc>
                <a:spcAft>
                  <a:spcPts val="600"/>
                </a:spcAft>
              </a:pPr>
              <a:t>24 marzo 2020</a:t>
            </a:fld>
            <a:endParaRPr lang="it-IT" sz="600"/>
          </a:p>
        </p:txBody>
      </p:sp>
      <p:sp>
        <p:nvSpPr>
          <p:cNvPr id="4" name="Footer Placeholder 3">
            <a:extLst>
              <a:ext uri="{FF2B5EF4-FFF2-40B4-BE49-F238E27FC236}">
                <a16:creationId xmlns:a16="http://schemas.microsoft.com/office/drawing/2014/main" id="{3BC942B9-B141-407D-9BB5-5AF09C8B6EFF}"/>
              </a:ext>
            </a:extLst>
          </p:cNvPr>
          <p:cNvSpPr>
            <a:spLocks noGrp="1"/>
          </p:cNvSpPr>
          <p:nvPr>
            <p:ph type="ftr" sz="quarter" idx="11"/>
          </p:nvPr>
        </p:nvSpPr>
        <p:spPr>
          <a:xfrm>
            <a:off x="4613300" y="4844989"/>
            <a:ext cx="2895600" cy="85725"/>
          </a:xfrm>
          <a:prstGeom prst="rect">
            <a:avLst/>
          </a:prstGeom>
        </p:spPr>
        <p:txBody>
          <a:bodyPr anchor="ctr">
            <a:normAutofit/>
          </a:bodyPr>
          <a:lstStyle/>
          <a:p>
            <a:pPr>
              <a:lnSpc>
                <a:spcPct val="90000"/>
              </a:lnSpc>
              <a:spcAft>
                <a:spcPts val="600"/>
              </a:spcAft>
            </a:pPr>
            <a:r>
              <a:rPr lang="it-IT" sz="600"/>
              <a:t>SONARQUBE</a:t>
            </a:r>
          </a:p>
        </p:txBody>
      </p:sp>
      <p:sp>
        <p:nvSpPr>
          <p:cNvPr id="7" name="Title 6">
            <a:extLst>
              <a:ext uri="{FF2B5EF4-FFF2-40B4-BE49-F238E27FC236}">
                <a16:creationId xmlns:a16="http://schemas.microsoft.com/office/drawing/2014/main" id="{95CB9948-A0DD-4A7A-AFC8-E2F3BC6EC0DE}"/>
              </a:ext>
            </a:extLst>
          </p:cNvPr>
          <p:cNvSpPr>
            <a:spLocks noGrp="1"/>
          </p:cNvSpPr>
          <p:nvPr>
            <p:ph type="ctrTitle"/>
          </p:nvPr>
        </p:nvSpPr>
        <p:spPr>
          <a:xfrm>
            <a:off x="347300" y="348433"/>
            <a:ext cx="8386686" cy="467789"/>
          </a:xfrm>
          <a:prstGeom prst="rect">
            <a:avLst/>
          </a:prstGeom>
        </p:spPr>
        <p:txBody>
          <a:bodyPr anchor="t">
            <a:normAutofit/>
          </a:bodyPr>
          <a:lstStyle/>
          <a:p>
            <a:r>
              <a:rPr lang="en-US" dirty="0"/>
              <a:t>Using SonarQube</a:t>
            </a:r>
          </a:p>
        </p:txBody>
      </p:sp>
      <p:sp>
        <p:nvSpPr>
          <p:cNvPr id="6" name="Subtitle 5">
            <a:extLst>
              <a:ext uri="{FF2B5EF4-FFF2-40B4-BE49-F238E27FC236}">
                <a16:creationId xmlns:a16="http://schemas.microsoft.com/office/drawing/2014/main" id="{10167455-D18E-4BFB-B83F-29028694B33D}"/>
              </a:ext>
            </a:extLst>
          </p:cNvPr>
          <p:cNvSpPr>
            <a:spLocks noGrp="1"/>
          </p:cNvSpPr>
          <p:nvPr>
            <p:ph type="subTitle" idx="1"/>
          </p:nvPr>
        </p:nvSpPr>
        <p:spPr>
          <a:xfrm>
            <a:off x="347300" y="842723"/>
            <a:ext cx="8386686" cy="290338"/>
          </a:xfrm>
          <a:prstGeom prst="rect">
            <a:avLst/>
          </a:prstGeom>
        </p:spPr>
        <p:txBody>
          <a:bodyPr>
            <a:normAutofit/>
          </a:bodyPr>
          <a:lstStyle/>
          <a:p>
            <a:pPr>
              <a:spcAft>
                <a:spcPts val="600"/>
              </a:spcAft>
            </a:pPr>
            <a:r>
              <a:rPr lang="en-US" dirty="0"/>
              <a:t>SonarQube Code Viewer</a:t>
            </a:r>
          </a:p>
        </p:txBody>
      </p:sp>
      <p:pic>
        <p:nvPicPr>
          <p:cNvPr id="9" name="Picture 8">
            <a:extLst>
              <a:ext uri="{FF2B5EF4-FFF2-40B4-BE49-F238E27FC236}">
                <a16:creationId xmlns:a16="http://schemas.microsoft.com/office/drawing/2014/main" id="{ED06D774-4E52-441A-BDDF-59EACBE1D7FB}"/>
              </a:ext>
            </a:extLst>
          </p:cNvPr>
          <p:cNvPicPr>
            <a:picLocks noChangeAspect="1"/>
          </p:cNvPicPr>
          <p:nvPr/>
        </p:nvPicPr>
        <p:blipFill>
          <a:blip r:embed="rId3"/>
          <a:stretch>
            <a:fillRect/>
          </a:stretch>
        </p:blipFill>
        <p:spPr>
          <a:xfrm>
            <a:off x="1734779" y="1301819"/>
            <a:ext cx="5617295" cy="3243988"/>
          </a:xfrm>
          <a:prstGeom prst="rect">
            <a:avLst/>
          </a:prstGeom>
          <a:noFill/>
          <a:ln>
            <a:solidFill>
              <a:schemeClr val="tx1"/>
            </a:solidFill>
          </a:ln>
        </p:spPr>
      </p:pic>
    </p:spTree>
    <p:extLst>
      <p:ext uri="{BB962C8B-B14F-4D97-AF65-F5344CB8AC3E}">
        <p14:creationId xmlns:p14="http://schemas.microsoft.com/office/powerpoint/2010/main" val="802945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A40ED70-7DE5-4090-B54B-821FE8155B15}"/>
              </a:ext>
            </a:extLst>
          </p:cNvPr>
          <p:cNvSpPr>
            <a:spLocks noGrp="1"/>
          </p:cNvSpPr>
          <p:nvPr>
            <p:ph type="dt" sz="half" idx="10"/>
          </p:nvPr>
        </p:nvSpPr>
        <p:spPr>
          <a:xfrm>
            <a:off x="3679201" y="4844988"/>
            <a:ext cx="799815" cy="85725"/>
          </a:xfrm>
          <a:prstGeom prst="rect">
            <a:avLst/>
          </a:prstGeom>
        </p:spPr>
        <p:txBody>
          <a:bodyPr anchor="t">
            <a:normAutofit/>
          </a:bodyPr>
          <a:lstStyle/>
          <a:p>
            <a:pPr>
              <a:lnSpc>
                <a:spcPct val="90000"/>
              </a:lnSpc>
              <a:spcAft>
                <a:spcPts val="600"/>
              </a:spcAft>
            </a:pPr>
            <a:r>
              <a:rPr lang="en-US" sz="600"/>
              <a:t>14 April 2020</a:t>
            </a:r>
            <a:endParaRPr lang="it-IT" sz="600"/>
          </a:p>
        </p:txBody>
      </p:sp>
      <p:sp>
        <p:nvSpPr>
          <p:cNvPr id="3" name="Footer Placeholder 2">
            <a:extLst>
              <a:ext uri="{FF2B5EF4-FFF2-40B4-BE49-F238E27FC236}">
                <a16:creationId xmlns:a16="http://schemas.microsoft.com/office/drawing/2014/main" id="{988F892D-E568-4469-88DC-BCCE60BF2D34}"/>
              </a:ext>
            </a:extLst>
          </p:cNvPr>
          <p:cNvSpPr>
            <a:spLocks noGrp="1"/>
          </p:cNvSpPr>
          <p:nvPr>
            <p:ph type="ftr" sz="quarter" idx="11"/>
          </p:nvPr>
        </p:nvSpPr>
        <p:spPr>
          <a:xfrm>
            <a:off x="4613300" y="4844989"/>
            <a:ext cx="2895600" cy="85725"/>
          </a:xfrm>
          <a:prstGeom prst="rect">
            <a:avLst/>
          </a:prstGeom>
        </p:spPr>
        <p:txBody>
          <a:bodyPr anchor="ctr">
            <a:normAutofit/>
          </a:bodyPr>
          <a:lstStyle/>
          <a:p>
            <a:pPr>
              <a:lnSpc>
                <a:spcPct val="90000"/>
              </a:lnSpc>
              <a:spcAft>
                <a:spcPts val="600"/>
              </a:spcAft>
            </a:pPr>
            <a:r>
              <a:rPr lang="it-IT" sz="600"/>
              <a:t>CICD</a:t>
            </a:r>
          </a:p>
        </p:txBody>
      </p:sp>
      <p:sp>
        <p:nvSpPr>
          <p:cNvPr id="7" name="Title 6">
            <a:extLst>
              <a:ext uri="{FF2B5EF4-FFF2-40B4-BE49-F238E27FC236}">
                <a16:creationId xmlns:a16="http://schemas.microsoft.com/office/drawing/2014/main" id="{B5591C22-ED3E-4B16-ACDD-85284674E5F0}"/>
              </a:ext>
            </a:extLst>
          </p:cNvPr>
          <p:cNvSpPr>
            <a:spLocks noGrp="1"/>
          </p:cNvSpPr>
          <p:nvPr>
            <p:ph type="ctrTitle"/>
          </p:nvPr>
        </p:nvSpPr>
        <p:spPr>
          <a:xfrm>
            <a:off x="347300" y="348433"/>
            <a:ext cx="8386686" cy="467789"/>
          </a:xfrm>
          <a:prstGeom prst="rect">
            <a:avLst/>
          </a:prstGeom>
        </p:spPr>
        <p:txBody>
          <a:bodyPr anchor="t">
            <a:normAutofit/>
          </a:bodyPr>
          <a:lstStyle/>
          <a:p>
            <a:r>
              <a:rPr lang="en-US"/>
              <a:t>SonarQube User Interface</a:t>
            </a:r>
          </a:p>
        </p:txBody>
      </p:sp>
      <p:sp>
        <p:nvSpPr>
          <p:cNvPr id="17" name="Text Placeholder 5">
            <a:extLst>
              <a:ext uri="{FF2B5EF4-FFF2-40B4-BE49-F238E27FC236}">
                <a16:creationId xmlns:a16="http://schemas.microsoft.com/office/drawing/2014/main" id="{53D14C86-0DB0-49FD-BE0F-0BB0323FA81A}"/>
              </a:ext>
            </a:extLst>
          </p:cNvPr>
          <p:cNvSpPr>
            <a:spLocks noGrp="1"/>
          </p:cNvSpPr>
          <p:nvPr>
            <p:ph type="body" sz="quarter" idx="13"/>
          </p:nvPr>
        </p:nvSpPr>
        <p:spPr>
          <a:xfrm>
            <a:off x="347300" y="205169"/>
            <a:ext cx="2223124" cy="86993"/>
          </a:xfrm>
        </p:spPr>
        <p:txBody>
          <a:bodyPr>
            <a:normAutofit fontScale="77500" lnSpcReduction="20000"/>
          </a:bodyPr>
          <a:lstStyle/>
          <a:p>
            <a:endParaRPr lang="en-US"/>
          </a:p>
        </p:txBody>
      </p:sp>
      <p:pic>
        <p:nvPicPr>
          <p:cNvPr id="5" name="Picture 4" descr="A screenshot of a social media post&#10;&#10;Description automatically generated">
            <a:extLst>
              <a:ext uri="{FF2B5EF4-FFF2-40B4-BE49-F238E27FC236}">
                <a16:creationId xmlns:a16="http://schemas.microsoft.com/office/drawing/2014/main" id="{6F6059F3-F7AE-49B2-BC14-88E09F82A75E}"/>
              </a:ext>
            </a:extLst>
          </p:cNvPr>
          <p:cNvPicPr>
            <a:picLocks noChangeAspect="1"/>
          </p:cNvPicPr>
          <p:nvPr/>
        </p:nvPicPr>
        <p:blipFill>
          <a:blip r:embed="rId2"/>
          <a:stretch>
            <a:fillRect/>
          </a:stretch>
        </p:blipFill>
        <p:spPr>
          <a:xfrm>
            <a:off x="1777658" y="679510"/>
            <a:ext cx="5402716" cy="4068660"/>
          </a:xfrm>
          <a:prstGeom prst="rect">
            <a:avLst/>
          </a:prstGeom>
        </p:spPr>
      </p:pic>
      <p:sp>
        <p:nvSpPr>
          <p:cNvPr id="4" name="Rectangle 3">
            <a:extLst>
              <a:ext uri="{FF2B5EF4-FFF2-40B4-BE49-F238E27FC236}">
                <a16:creationId xmlns:a16="http://schemas.microsoft.com/office/drawing/2014/main" id="{D565F66C-4DDC-43E8-B8A4-7D7814701B99}"/>
              </a:ext>
            </a:extLst>
          </p:cNvPr>
          <p:cNvSpPr/>
          <p:nvPr/>
        </p:nvSpPr>
        <p:spPr>
          <a:xfrm>
            <a:off x="4450813" y="2387084"/>
            <a:ext cx="242374" cy="369332"/>
          </a:xfrm>
          <a:prstGeom prst="rect">
            <a:avLst/>
          </a:prstGeom>
        </p:spPr>
        <p:txBody>
          <a:bodyPr wrap="none">
            <a:spAutoFit/>
          </a:bodyPr>
          <a:lstStyle/>
          <a:p>
            <a:r>
              <a:rPr lang="en-US" dirty="0">
                <a:solidFill>
                  <a:srgbClr val="000000"/>
                </a:solidFill>
                <a:latin typeface="Times New Roman" panose="02020603050405020304" pitchFamily="18" charset="0"/>
              </a:rPr>
              <a:t> </a:t>
            </a:r>
            <a:endParaRPr lang="en-US" dirty="0"/>
          </a:p>
        </p:txBody>
      </p:sp>
    </p:spTree>
    <p:extLst>
      <p:ext uri="{BB962C8B-B14F-4D97-AF65-F5344CB8AC3E}">
        <p14:creationId xmlns:p14="http://schemas.microsoft.com/office/powerpoint/2010/main" val="99536207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5CCC8D4-0FDB-4391-9775-72800BA93BF8}"/>
              </a:ext>
            </a:extLst>
          </p:cNvPr>
          <p:cNvSpPr>
            <a:spLocks noGrp="1"/>
          </p:cNvSpPr>
          <p:nvPr>
            <p:ph type="sldNum" sz="quarter" idx="12"/>
          </p:nvPr>
        </p:nvSpPr>
        <p:spPr>
          <a:xfrm>
            <a:off x="8539205" y="205169"/>
            <a:ext cx="200167" cy="133739"/>
          </a:xfrm>
          <a:prstGeom prst="rect">
            <a:avLst/>
          </a:prstGeom>
        </p:spPr>
        <p:txBody>
          <a:bodyPr anchor="t">
            <a:normAutofit/>
          </a:bodyPr>
          <a:lstStyle/>
          <a:p>
            <a:pPr>
              <a:spcAft>
                <a:spcPts val="600"/>
              </a:spcAft>
            </a:pPr>
            <a:fld id="{C465A074-71B0-1C47-A455-7677837C124E}" type="slidenum">
              <a:rPr lang="it-IT" smtClean="0"/>
              <a:pPr>
                <a:spcAft>
                  <a:spcPts val="600"/>
                </a:spcAft>
              </a:pPr>
              <a:t>47</a:t>
            </a:fld>
            <a:endParaRPr lang="it-IT"/>
          </a:p>
        </p:txBody>
      </p:sp>
      <p:sp>
        <p:nvSpPr>
          <p:cNvPr id="3" name="Date Placeholder 2">
            <a:extLst>
              <a:ext uri="{FF2B5EF4-FFF2-40B4-BE49-F238E27FC236}">
                <a16:creationId xmlns:a16="http://schemas.microsoft.com/office/drawing/2014/main" id="{459892EA-1EF8-4451-835E-4CCB2AD99FF7}"/>
              </a:ext>
            </a:extLst>
          </p:cNvPr>
          <p:cNvSpPr>
            <a:spLocks noGrp="1"/>
          </p:cNvSpPr>
          <p:nvPr>
            <p:ph type="dt" sz="half" idx="10"/>
          </p:nvPr>
        </p:nvSpPr>
        <p:spPr>
          <a:xfrm>
            <a:off x="3679201" y="4844988"/>
            <a:ext cx="799815" cy="85725"/>
          </a:xfrm>
          <a:prstGeom prst="rect">
            <a:avLst/>
          </a:prstGeom>
        </p:spPr>
        <p:txBody>
          <a:bodyPr anchor="t">
            <a:normAutofit/>
          </a:bodyPr>
          <a:lstStyle/>
          <a:p>
            <a:pPr>
              <a:lnSpc>
                <a:spcPct val="90000"/>
              </a:lnSpc>
              <a:spcAft>
                <a:spcPts val="600"/>
              </a:spcAft>
            </a:pPr>
            <a:fld id="{6D80EE89-5913-7647-8C31-0801FAD3084B}" type="datetime4">
              <a:rPr lang="it-IT" sz="600" smtClean="0"/>
              <a:pPr>
                <a:lnSpc>
                  <a:spcPct val="90000"/>
                </a:lnSpc>
                <a:spcAft>
                  <a:spcPts val="600"/>
                </a:spcAft>
              </a:pPr>
              <a:t>24 marzo 2020</a:t>
            </a:fld>
            <a:endParaRPr lang="it-IT" sz="600"/>
          </a:p>
        </p:txBody>
      </p:sp>
      <p:sp>
        <p:nvSpPr>
          <p:cNvPr id="4" name="Footer Placeholder 3">
            <a:extLst>
              <a:ext uri="{FF2B5EF4-FFF2-40B4-BE49-F238E27FC236}">
                <a16:creationId xmlns:a16="http://schemas.microsoft.com/office/drawing/2014/main" id="{B48CDC22-FBF3-4400-B81F-4DFE5F94D3B2}"/>
              </a:ext>
            </a:extLst>
          </p:cNvPr>
          <p:cNvSpPr>
            <a:spLocks noGrp="1"/>
          </p:cNvSpPr>
          <p:nvPr>
            <p:ph type="ftr" sz="quarter" idx="11"/>
          </p:nvPr>
        </p:nvSpPr>
        <p:spPr>
          <a:xfrm>
            <a:off x="4613300" y="4844989"/>
            <a:ext cx="2895600" cy="85725"/>
          </a:xfrm>
          <a:prstGeom prst="rect">
            <a:avLst/>
          </a:prstGeom>
        </p:spPr>
        <p:txBody>
          <a:bodyPr anchor="ctr">
            <a:normAutofit/>
          </a:bodyPr>
          <a:lstStyle/>
          <a:p>
            <a:pPr>
              <a:lnSpc>
                <a:spcPct val="90000"/>
              </a:lnSpc>
              <a:spcAft>
                <a:spcPts val="600"/>
              </a:spcAft>
            </a:pPr>
            <a:r>
              <a:rPr lang="it-IT" sz="600"/>
              <a:t>SONARQUBE</a:t>
            </a:r>
          </a:p>
        </p:txBody>
      </p:sp>
      <p:sp>
        <p:nvSpPr>
          <p:cNvPr id="7" name="Title 6">
            <a:extLst>
              <a:ext uri="{FF2B5EF4-FFF2-40B4-BE49-F238E27FC236}">
                <a16:creationId xmlns:a16="http://schemas.microsoft.com/office/drawing/2014/main" id="{2A7426C3-4176-4C4A-A92D-0B5E52E42535}"/>
              </a:ext>
            </a:extLst>
          </p:cNvPr>
          <p:cNvSpPr>
            <a:spLocks noGrp="1"/>
          </p:cNvSpPr>
          <p:nvPr>
            <p:ph type="ctrTitle"/>
          </p:nvPr>
        </p:nvSpPr>
        <p:spPr>
          <a:xfrm>
            <a:off x="347300" y="348433"/>
            <a:ext cx="8386686" cy="467789"/>
          </a:xfrm>
          <a:prstGeom prst="rect">
            <a:avLst/>
          </a:prstGeom>
        </p:spPr>
        <p:txBody>
          <a:bodyPr anchor="t">
            <a:normAutofit/>
          </a:bodyPr>
          <a:lstStyle/>
          <a:p>
            <a:r>
              <a:rPr lang="en-US" dirty="0"/>
              <a:t>Using SonarQube</a:t>
            </a:r>
          </a:p>
        </p:txBody>
      </p:sp>
      <p:sp>
        <p:nvSpPr>
          <p:cNvPr id="6" name="Subtitle 5">
            <a:extLst>
              <a:ext uri="{FF2B5EF4-FFF2-40B4-BE49-F238E27FC236}">
                <a16:creationId xmlns:a16="http://schemas.microsoft.com/office/drawing/2014/main" id="{415C08E6-3945-40A7-BB5E-CF5761C83DF5}"/>
              </a:ext>
            </a:extLst>
          </p:cNvPr>
          <p:cNvSpPr>
            <a:spLocks noGrp="1"/>
          </p:cNvSpPr>
          <p:nvPr>
            <p:ph type="subTitle" idx="1"/>
          </p:nvPr>
        </p:nvSpPr>
        <p:spPr>
          <a:xfrm>
            <a:off x="347300" y="842723"/>
            <a:ext cx="8386686" cy="290338"/>
          </a:xfrm>
          <a:prstGeom prst="rect">
            <a:avLst/>
          </a:prstGeom>
        </p:spPr>
        <p:txBody>
          <a:bodyPr>
            <a:normAutofit/>
          </a:bodyPr>
          <a:lstStyle/>
          <a:p>
            <a:pPr>
              <a:spcAft>
                <a:spcPts val="600"/>
              </a:spcAft>
            </a:pPr>
            <a:r>
              <a:rPr lang="en-US" dirty="0"/>
              <a:t>SonarQube Rules</a:t>
            </a:r>
          </a:p>
        </p:txBody>
      </p:sp>
      <p:grpSp>
        <p:nvGrpSpPr>
          <p:cNvPr id="17" name="Group 16">
            <a:extLst>
              <a:ext uri="{FF2B5EF4-FFF2-40B4-BE49-F238E27FC236}">
                <a16:creationId xmlns:a16="http://schemas.microsoft.com/office/drawing/2014/main" id="{9DD691AE-1A57-4B52-A06D-BB9D191FFE13}"/>
              </a:ext>
            </a:extLst>
          </p:cNvPr>
          <p:cNvGrpSpPr/>
          <p:nvPr/>
        </p:nvGrpSpPr>
        <p:grpSpPr>
          <a:xfrm>
            <a:off x="656905" y="1465941"/>
            <a:ext cx="7882300" cy="2432300"/>
            <a:chOff x="696278" y="1758951"/>
            <a:chExt cx="7297272" cy="1924050"/>
          </a:xfrm>
        </p:grpSpPr>
        <p:pic>
          <p:nvPicPr>
            <p:cNvPr id="18" name="Picture 17">
              <a:extLst>
                <a:ext uri="{FF2B5EF4-FFF2-40B4-BE49-F238E27FC236}">
                  <a16:creationId xmlns:a16="http://schemas.microsoft.com/office/drawing/2014/main" id="{51BDB299-D746-4CBD-80C6-5DBCA1DD21B1}"/>
                </a:ext>
              </a:extLst>
            </p:cNvPr>
            <p:cNvPicPr>
              <a:picLocks noChangeAspect="1"/>
            </p:cNvPicPr>
            <p:nvPr/>
          </p:nvPicPr>
          <p:blipFill>
            <a:blip r:embed="rId3"/>
            <a:stretch>
              <a:fillRect/>
            </a:stretch>
          </p:blipFill>
          <p:spPr>
            <a:xfrm>
              <a:off x="696278" y="1758951"/>
              <a:ext cx="2314575" cy="1924050"/>
            </a:xfrm>
            <a:prstGeom prst="rect">
              <a:avLst/>
            </a:prstGeom>
            <a:ln>
              <a:solidFill>
                <a:sysClr val="window" lastClr="FFFFFF">
                  <a:lumMod val="50000"/>
                </a:sysClr>
              </a:solidFill>
            </a:ln>
          </p:spPr>
        </p:pic>
        <p:pic>
          <p:nvPicPr>
            <p:cNvPr id="19" name="Picture 18">
              <a:extLst>
                <a:ext uri="{FF2B5EF4-FFF2-40B4-BE49-F238E27FC236}">
                  <a16:creationId xmlns:a16="http://schemas.microsoft.com/office/drawing/2014/main" id="{EB648460-5BEE-4D27-8DD1-1F3DFCE81CE1}"/>
                </a:ext>
              </a:extLst>
            </p:cNvPr>
            <p:cNvPicPr>
              <a:picLocks noChangeAspect="1"/>
            </p:cNvPicPr>
            <p:nvPr/>
          </p:nvPicPr>
          <p:blipFill rotWithShape="1">
            <a:blip r:embed="rId4"/>
            <a:srcRect r="3594"/>
            <a:stretch/>
          </p:blipFill>
          <p:spPr>
            <a:xfrm>
              <a:off x="3202009" y="1768476"/>
              <a:ext cx="2304860" cy="952500"/>
            </a:xfrm>
            <a:prstGeom prst="rect">
              <a:avLst/>
            </a:prstGeom>
            <a:ln>
              <a:solidFill>
                <a:sysClr val="window" lastClr="FFFFFF">
                  <a:lumMod val="50000"/>
                </a:sysClr>
              </a:solidFill>
            </a:ln>
          </p:spPr>
        </p:pic>
        <p:pic>
          <p:nvPicPr>
            <p:cNvPr id="20" name="Picture 19">
              <a:extLst>
                <a:ext uri="{FF2B5EF4-FFF2-40B4-BE49-F238E27FC236}">
                  <a16:creationId xmlns:a16="http://schemas.microsoft.com/office/drawing/2014/main" id="{54E51CC2-51B0-4022-97AA-80D5378F64F8}"/>
                </a:ext>
              </a:extLst>
            </p:cNvPr>
            <p:cNvPicPr>
              <a:picLocks noChangeAspect="1"/>
            </p:cNvPicPr>
            <p:nvPr/>
          </p:nvPicPr>
          <p:blipFill>
            <a:blip r:embed="rId5"/>
            <a:stretch>
              <a:fillRect/>
            </a:stretch>
          </p:blipFill>
          <p:spPr>
            <a:xfrm>
              <a:off x="5698025" y="1758951"/>
              <a:ext cx="2295525" cy="952500"/>
            </a:xfrm>
            <a:prstGeom prst="rect">
              <a:avLst/>
            </a:prstGeom>
            <a:ln>
              <a:solidFill>
                <a:sysClr val="window" lastClr="FFFFFF">
                  <a:lumMod val="50000"/>
                </a:sysClr>
              </a:solidFill>
            </a:ln>
          </p:spPr>
        </p:pic>
      </p:grpSp>
    </p:spTree>
    <p:extLst>
      <p:ext uri="{BB962C8B-B14F-4D97-AF65-F5344CB8AC3E}">
        <p14:creationId xmlns:p14="http://schemas.microsoft.com/office/powerpoint/2010/main" val="4003890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5CCC8D4-0FDB-4391-9775-72800BA93BF8}"/>
              </a:ext>
            </a:extLst>
          </p:cNvPr>
          <p:cNvSpPr>
            <a:spLocks noGrp="1"/>
          </p:cNvSpPr>
          <p:nvPr>
            <p:ph type="sldNum" sz="quarter" idx="12"/>
          </p:nvPr>
        </p:nvSpPr>
        <p:spPr>
          <a:xfrm>
            <a:off x="8539205" y="205169"/>
            <a:ext cx="200167" cy="133739"/>
          </a:xfrm>
          <a:prstGeom prst="rect">
            <a:avLst/>
          </a:prstGeom>
        </p:spPr>
        <p:txBody>
          <a:bodyPr anchor="t">
            <a:normAutofit/>
          </a:bodyPr>
          <a:lstStyle/>
          <a:p>
            <a:pPr>
              <a:spcAft>
                <a:spcPts val="600"/>
              </a:spcAft>
            </a:pPr>
            <a:fld id="{C465A074-71B0-1C47-A455-7677837C124E}" type="slidenum">
              <a:rPr lang="it-IT" smtClean="0"/>
              <a:pPr>
                <a:spcAft>
                  <a:spcPts val="600"/>
                </a:spcAft>
              </a:pPr>
              <a:t>48</a:t>
            </a:fld>
            <a:endParaRPr lang="it-IT"/>
          </a:p>
        </p:txBody>
      </p:sp>
      <p:sp>
        <p:nvSpPr>
          <p:cNvPr id="3" name="Date Placeholder 2">
            <a:extLst>
              <a:ext uri="{FF2B5EF4-FFF2-40B4-BE49-F238E27FC236}">
                <a16:creationId xmlns:a16="http://schemas.microsoft.com/office/drawing/2014/main" id="{459892EA-1EF8-4451-835E-4CCB2AD99FF7}"/>
              </a:ext>
            </a:extLst>
          </p:cNvPr>
          <p:cNvSpPr>
            <a:spLocks noGrp="1"/>
          </p:cNvSpPr>
          <p:nvPr>
            <p:ph type="dt" sz="half" idx="10"/>
          </p:nvPr>
        </p:nvSpPr>
        <p:spPr>
          <a:xfrm>
            <a:off x="3679201" y="4844988"/>
            <a:ext cx="799815" cy="85725"/>
          </a:xfrm>
          <a:prstGeom prst="rect">
            <a:avLst/>
          </a:prstGeom>
        </p:spPr>
        <p:txBody>
          <a:bodyPr anchor="t">
            <a:normAutofit/>
          </a:bodyPr>
          <a:lstStyle/>
          <a:p>
            <a:pPr>
              <a:lnSpc>
                <a:spcPct val="90000"/>
              </a:lnSpc>
              <a:spcAft>
                <a:spcPts val="600"/>
              </a:spcAft>
            </a:pPr>
            <a:fld id="{6D80EE89-5913-7647-8C31-0801FAD3084B}" type="datetime4">
              <a:rPr lang="it-IT" sz="600" smtClean="0"/>
              <a:pPr>
                <a:lnSpc>
                  <a:spcPct val="90000"/>
                </a:lnSpc>
                <a:spcAft>
                  <a:spcPts val="600"/>
                </a:spcAft>
              </a:pPr>
              <a:t>24 marzo 2020</a:t>
            </a:fld>
            <a:endParaRPr lang="it-IT" sz="600"/>
          </a:p>
        </p:txBody>
      </p:sp>
      <p:sp>
        <p:nvSpPr>
          <p:cNvPr id="4" name="Footer Placeholder 3">
            <a:extLst>
              <a:ext uri="{FF2B5EF4-FFF2-40B4-BE49-F238E27FC236}">
                <a16:creationId xmlns:a16="http://schemas.microsoft.com/office/drawing/2014/main" id="{B48CDC22-FBF3-4400-B81F-4DFE5F94D3B2}"/>
              </a:ext>
            </a:extLst>
          </p:cNvPr>
          <p:cNvSpPr>
            <a:spLocks noGrp="1"/>
          </p:cNvSpPr>
          <p:nvPr>
            <p:ph type="ftr" sz="quarter" idx="11"/>
          </p:nvPr>
        </p:nvSpPr>
        <p:spPr>
          <a:xfrm>
            <a:off x="4613300" y="4844989"/>
            <a:ext cx="2895600" cy="85725"/>
          </a:xfrm>
          <a:prstGeom prst="rect">
            <a:avLst/>
          </a:prstGeom>
        </p:spPr>
        <p:txBody>
          <a:bodyPr anchor="ctr">
            <a:normAutofit/>
          </a:bodyPr>
          <a:lstStyle/>
          <a:p>
            <a:pPr>
              <a:lnSpc>
                <a:spcPct val="90000"/>
              </a:lnSpc>
              <a:spcAft>
                <a:spcPts val="600"/>
              </a:spcAft>
            </a:pPr>
            <a:r>
              <a:rPr lang="it-IT" sz="600"/>
              <a:t>SONARQUBE</a:t>
            </a:r>
          </a:p>
        </p:txBody>
      </p:sp>
      <p:sp>
        <p:nvSpPr>
          <p:cNvPr id="7" name="Title 6">
            <a:extLst>
              <a:ext uri="{FF2B5EF4-FFF2-40B4-BE49-F238E27FC236}">
                <a16:creationId xmlns:a16="http://schemas.microsoft.com/office/drawing/2014/main" id="{2A7426C3-4176-4C4A-A92D-0B5E52E42535}"/>
              </a:ext>
            </a:extLst>
          </p:cNvPr>
          <p:cNvSpPr>
            <a:spLocks noGrp="1"/>
          </p:cNvSpPr>
          <p:nvPr>
            <p:ph type="ctrTitle"/>
          </p:nvPr>
        </p:nvSpPr>
        <p:spPr>
          <a:xfrm>
            <a:off x="347300" y="348433"/>
            <a:ext cx="8386686" cy="467789"/>
          </a:xfrm>
          <a:prstGeom prst="rect">
            <a:avLst/>
          </a:prstGeom>
        </p:spPr>
        <p:txBody>
          <a:bodyPr anchor="t">
            <a:normAutofit/>
          </a:bodyPr>
          <a:lstStyle/>
          <a:p>
            <a:r>
              <a:rPr lang="en-US" dirty="0"/>
              <a:t>Using SonarQube</a:t>
            </a:r>
          </a:p>
        </p:txBody>
      </p:sp>
      <p:sp>
        <p:nvSpPr>
          <p:cNvPr id="6" name="Subtitle 5">
            <a:extLst>
              <a:ext uri="{FF2B5EF4-FFF2-40B4-BE49-F238E27FC236}">
                <a16:creationId xmlns:a16="http://schemas.microsoft.com/office/drawing/2014/main" id="{415C08E6-3945-40A7-BB5E-CF5761C83DF5}"/>
              </a:ext>
            </a:extLst>
          </p:cNvPr>
          <p:cNvSpPr>
            <a:spLocks noGrp="1"/>
          </p:cNvSpPr>
          <p:nvPr>
            <p:ph type="subTitle" idx="1"/>
          </p:nvPr>
        </p:nvSpPr>
        <p:spPr>
          <a:xfrm>
            <a:off x="347300" y="842723"/>
            <a:ext cx="8386686" cy="290338"/>
          </a:xfrm>
          <a:prstGeom prst="rect">
            <a:avLst/>
          </a:prstGeom>
        </p:spPr>
        <p:txBody>
          <a:bodyPr>
            <a:normAutofit/>
          </a:bodyPr>
          <a:lstStyle/>
          <a:p>
            <a:pPr>
              <a:spcAft>
                <a:spcPts val="600"/>
              </a:spcAft>
            </a:pPr>
            <a:r>
              <a:rPr lang="en-US" dirty="0"/>
              <a:t>SonarQube Quality Profiles</a:t>
            </a:r>
          </a:p>
        </p:txBody>
      </p:sp>
      <p:pic>
        <p:nvPicPr>
          <p:cNvPr id="11" name="Picture 10">
            <a:extLst>
              <a:ext uri="{FF2B5EF4-FFF2-40B4-BE49-F238E27FC236}">
                <a16:creationId xmlns:a16="http://schemas.microsoft.com/office/drawing/2014/main" id="{FD3AC367-C22F-4822-943D-173196A7A159}"/>
              </a:ext>
            </a:extLst>
          </p:cNvPr>
          <p:cNvPicPr>
            <a:picLocks noChangeAspect="1"/>
          </p:cNvPicPr>
          <p:nvPr/>
        </p:nvPicPr>
        <p:blipFill>
          <a:blip r:embed="rId3"/>
          <a:stretch>
            <a:fillRect/>
          </a:stretch>
        </p:blipFill>
        <p:spPr>
          <a:xfrm>
            <a:off x="2038416" y="1301819"/>
            <a:ext cx="5010021" cy="3243988"/>
          </a:xfrm>
          <a:prstGeom prst="rect">
            <a:avLst/>
          </a:prstGeom>
          <a:noFill/>
          <a:ln>
            <a:solidFill>
              <a:sysClr val="window" lastClr="FFFFFF">
                <a:lumMod val="50000"/>
              </a:sysClr>
            </a:solidFill>
          </a:ln>
        </p:spPr>
      </p:pic>
    </p:spTree>
    <p:extLst>
      <p:ext uri="{BB962C8B-B14F-4D97-AF65-F5344CB8AC3E}">
        <p14:creationId xmlns:p14="http://schemas.microsoft.com/office/powerpoint/2010/main" val="29668670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5CCC8D4-0FDB-4391-9775-72800BA93BF8}"/>
              </a:ext>
            </a:extLst>
          </p:cNvPr>
          <p:cNvSpPr>
            <a:spLocks noGrp="1"/>
          </p:cNvSpPr>
          <p:nvPr>
            <p:ph type="sldNum" sz="quarter" idx="12"/>
          </p:nvPr>
        </p:nvSpPr>
        <p:spPr>
          <a:xfrm>
            <a:off x="8539205" y="205169"/>
            <a:ext cx="200167" cy="133739"/>
          </a:xfrm>
          <a:prstGeom prst="rect">
            <a:avLst/>
          </a:prstGeom>
        </p:spPr>
        <p:txBody>
          <a:bodyPr anchor="t">
            <a:normAutofit/>
          </a:bodyPr>
          <a:lstStyle/>
          <a:p>
            <a:pPr>
              <a:spcAft>
                <a:spcPts val="600"/>
              </a:spcAft>
            </a:pPr>
            <a:fld id="{C465A074-71B0-1C47-A455-7677837C124E}" type="slidenum">
              <a:rPr lang="it-IT" smtClean="0"/>
              <a:pPr>
                <a:spcAft>
                  <a:spcPts val="600"/>
                </a:spcAft>
              </a:pPr>
              <a:t>49</a:t>
            </a:fld>
            <a:endParaRPr lang="it-IT"/>
          </a:p>
        </p:txBody>
      </p:sp>
      <p:sp>
        <p:nvSpPr>
          <p:cNvPr id="3" name="Date Placeholder 2">
            <a:extLst>
              <a:ext uri="{FF2B5EF4-FFF2-40B4-BE49-F238E27FC236}">
                <a16:creationId xmlns:a16="http://schemas.microsoft.com/office/drawing/2014/main" id="{459892EA-1EF8-4451-835E-4CCB2AD99FF7}"/>
              </a:ext>
            </a:extLst>
          </p:cNvPr>
          <p:cNvSpPr>
            <a:spLocks noGrp="1"/>
          </p:cNvSpPr>
          <p:nvPr>
            <p:ph type="dt" sz="half" idx="10"/>
          </p:nvPr>
        </p:nvSpPr>
        <p:spPr>
          <a:xfrm>
            <a:off x="3679201" y="4844988"/>
            <a:ext cx="799815" cy="85725"/>
          </a:xfrm>
          <a:prstGeom prst="rect">
            <a:avLst/>
          </a:prstGeom>
        </p:spPr>
        <p:txBody>
          <a:bodyPr anchor="t">
            <a:normAutofit/>
          </a:bodyPr>
          <a:lstStyle/>
          <a:p>
            <a:pPr>
              <a:lnSpc>
                <a:spcPct val="90000"/>
              </a:lnSpc>
              <a:spcAft>
                <a:spcPts val="600"/>
              </a:spcAft>
            </a:pPr>
            <a:fld id="{6D80EE89-5913-7647-8C31-0801FAD3084B}" type="datetime4">
              <a:rPr lang="it-IT" sz="600" smtClean="0"/>
              <a:pPr>
                <a:lnSpc>
                  <a:spcPct val="90000"/>
                </a:lnSpc>
                <a:spcAft>
                  <a:spcPts val="600"/>
                </a:spcAft>
              </a:pPr>
              <a:t>24 marzo 2020</a:t>
            </a:fld>
            <a:endParaRPr lang="it-IT" sz="600"/>
          </a:p>
        </p:txBody>
      </p:sp>
      <p:sp>
        <p:nvSpPr>
          <p:cNvPr id="4" name="Footer Placeholder 3">
            <a:extLst>
              <a:ext uri="{FF2B5EF4-FFF2-40B4-BE49-F238E27FC236}">
                <a16:creationId xmlns:a16="http://schemas.microsoft.com/office/drawing/2014/main" id="{B48CDC22-FBF3-4400-B81F-4DFE5F94D3B2}"/>
              </a:ext>
            </a:extLst>
          </p:cNvPr>
          <p:cNvSpPr>
            <a:spLocks noGrp="1"/>
          </p:cNvSpPr>
          <p:nvPr>
            <p:ph type="ftr" sz="quarter" idx="11"/>
          </p:nvPr>
        </p:nvSpPr>
        <p:spPr>
          <a:xfrm>
            <a:off x="4613300" y="4844989"/>
            <a:ext cx="2895600" cy="85725"/>
          </a:xfrm>
          <a:prstGeom prst="rect">
            <a:avLst/>
          </a:prstGeom>
        </p:spPr>
        <p:txBody>
          <a:bodyPr anchor="ctr">
            <a:normAutofit/>
          </a:bodyPr>
          <a:lstStyle/>
          <a:p>
            <a:pPr>
              <a:lnSpc>
                <a:spcPct val="90000"/>
              </a:lnSpc>
              <a:spcAft>
                <a:spcPts val="600"/>
              </a:spcAft>
            </a:pPr>
            <a:r>
              <a:rPr lang="it-IT" sz="600"/>
              <a:t>SONARQUBE</a:t>
            </a:r>
          </a:p>
        </p:txBody>
      </p:sp>
      <p:sp>
        <p:nvSpPr>
          <p:cNvPr id="7" name="Title 6">
            <a:extLst>
              <a:ext uri="{FF2B5EF4-FFF2-40B4-BE49-F238E27FC236}">
                <a16:creationId xmlns:a16="http://schemas.microsoft.com/office/drawing/2014/main" id="{2A7426C3-4176-4C4A-A92D-0B5E52E42535}"/>
              </a:ext>
            </a:extLst>
          </p:cNvPr>
          <p:cNvSpPr>
            <a:spLocks noGrp="1"/>
          </p:cNvSpPr>
          <p:nvPr>
            <p:ph type="ctrTitle"/>
          </p:nvPr>
        </p:nvSpPr>
        <p:spPr>
          <a:xfrm>
            <a:off x="347300" y="348433"/>
            <a:ext cx="8386686" cy="467789"/>
          </a:xfrm>
          <a:prstGeom prst="rect">
            <a:avLst/>
          </a:prstGeom>
        </p:spPr>
        <p:txBody>
          <a:bodyPr anchor="t">
            <a:normAutofit/>
          </a:bodyPr>
          <a:lstStyle/>
          <a:p>
            <a:r>
              <a:rPr lang="en-US" dirty="0"/>
              <a:t>Using SonarQube</a:t>
            </a:r>
          </a:p>
        </p:txBody>
      </p:sp>
      <p:sp>
        <p:nvSpPr>
          <p:cNvPr id="6" name="Subtitle 5">
            <a:extLst>
              <a:ext uri="{FF2B5EF4-FFF2-40B4-BE49-F238E27FC236}">
                <a16:creationId xmlns:a16="http://schemas.microsoft.com/office/drawing/2014/main" id="{415C08E6-3945-40A7-BB5E-CF5761C83DF5}"/>
              </a:ext>
            </a:extLst>
          </p:cNvPr>
          <p:cNvSpPr>
            <a:spLocks noGrp="1"/>
          </p:cNvSpPr>
          <p:nvPr>
            <p:ph type="subTitle" idx="1"/>
          </p:nvPr>
        </p:nvSpPr>
        <p:spPr>
          <a:xfrm>
            <a:off x="347300" y="842723"/>
            <a:ext cx="8386686" cy="290338"/>
          </a:xfrm>
          <a:prstGeom prst="rect">
            <a:avLst/>
          </a:prstGeom>
        </p:spPr>
        <p:txBody>
          <a:bodyPr>
            <a:normAutofit/>
          </a:bodyPr>
          <a:lstStyle/>
          <a:p>
            <a:pPr>
              <a:spcAft>
                <a:spcPts val="600"/>
              </a:spcAft>
            </a:pPr>
            <a:r>
              <a:rPr lang="en-US" dirty="0"/>
              <a:t>SonarQube Issues</a:t>
            </a:r>
          </a:p>
        </p:txBody>
      </p:sp>
      <p:sp>
        <p:nvSpPr>
          <p:cNvPr id="9" name="TextBox 8">
            <a:extLst>
              <a:ext uri="{FF2B5EF4-FFF2-40B4-BE49-F238E27FC236}">
                <a16:creationId xmlns:a16="http://schemas.microsoft.com/office/drawing/2014/main" id="{F5C061C8-4A5D-46E9-AE00-679A6DBF1A22}"/>
              </a:ext>
            </a:extLst>
          </p:cNvPr>
          <p:cNvSpPr txBox="1"/>
          <p:nvPr/>
        </p:nvSpPr>
        <p:spPr>
          <a:xfrm>
            <a:off x="252248" y="1118627"/>
            <a:ext cx="3541987" cy="323165"/>
          </a:xfrm>
          <a:prstGeom prst="rect">
            <a:avLst/>
          </a:prstGeom>
          <a:noFill/>
        </p:spPr>
        <p:txBody>
          <a:bodyPr wrap="square" rtlCol="0">
            <a:spAutoFit/>
          </a:bodyPr>
          <a:lstStyle/>
          <a:p>
            <a:r>
              <a:rPr lang="en-US" sz="1500" dirty="0"/>
              <a:t>Issue Type: </a:t>
            </a:r>
          </a:p>
        </p:txBody>
      </p:sp>
      <p:pic>
        <p:nvPicPr>
          <p:cNvPr id="10" name="Picture 9">
            <a:extLst>
              <a:ext uri="{FF2B5EF4-FFF2-40B4-BE49-F238E27FC236}">
                <a16:creationId xmlns:a16="http://schemas.microsoft.com/office/drawing/2014/main" id="{982D991A-10AF-4FB7-A97B-DFE8DD98D4F4}"/>
              </a:ext>
            </a:extLst>
          </p:cNvPr>
          <p:cNvPicPr>
            <a:picLocks noChangeAspect="1"/>
          </p:cNvPicPr>
          <p:nvPr/>
        </p:nvPicPr>
        <p:blipFill>
          <a:blip r:embed="rId3"/>
          <a:stretch>
            <a:fillRect/>
          </a:stretch>
        </p:blipFill>
        <p:spPr>
          <a:xfrm>
            <a:off x="1244633" y="1737387"/>
            <a:ext cx="428457" cy="428457"/>
          </a:xfrm>
          <a:prstGeom prst="rect">
            <a:avLst/>
          </a:prstGeom>
        </p:spPr>
      </p:pic>
      <p:grpSp>
        <p:nvGrpSpPr>
          <p:cNvPr id="12" name="Group 11">
            <a:extLst>
              <a:ext uri="{FF2B5EF4-FFF2-40B4-BE49-F238E27FC236}">
                <a16:creationId xmlns:a16="http://schemas.microsoft.com/office/drawing/2014/main" id="{300006FB-2588-4CF0-95B5-2CA0100D75D3}"/>
              </a:ext>
            </a:extLst>
          </p:cNvPr>
          <p:cNvGrpSpPr/>
          <p:nvPr/>
        </p:nvGrpSpPr>
        <p:grpSpPr>
          <a:xfrm>
            <a:off x="1191462" y="2198838"/>
            <a:ext cx="567872" cy="980674"/>
            <a:chOff x="873823" y="2539287"/>
            <a:chExt cx="276225" cy="493425"/>
          </a:xfrm>
        </p:grpSpPr>
        <p:pic>
          <p:nvPicPr>
            <p:cNvPr id="13" name="Picture 12">
              <a:extLst>
                <a:ext uri="{FF2B5EF4-FFF2-40B4-BE49-F238E27FC236}">
                  <a16:creationId xmlns:a16="http://schemas.microsoft.com/office/drawing/2014/main" id="{B9D9BF32-89E9-40DF-A8E0-E0A87D5DDEE0}"/>
                </a:ext>
              </a:extLst>
            </p:cNvPr>
            <p:cNvPicPr>
              <a:picLocks noChangeAspect="1"/>
            </p:cNvPicPr>
            <p:nvPr/>
          </p:nvPicPr>
          <p:blipFill>
            <a:blip r:embed="rId4"/>
            <a:stretch>
              <a:fillRect/>
            </a:stretch>
          </p:blipFill>
          <p:spPr>
            <a:xfrm>
              <a:off x="873823" y="2539287"/>
              <a:ext cx="276225" cy="247650"/>
            </a:xfrm>
            <a:prstGeom prst="rect">
              <a:avLst/>
            </a:prstGeom>
          </p:spPr>
        </p:pic>
        <p:pic>
          <p:nvPicPr>
            <p:cNvPr id="14" name="Picture 13">
              <a:extLst>
                <a:ext uri="{FF2B5EF4-FFF2-40B4-BE49-F238E27FC236}">
                  <a16:creationId xmlns:a16="http://schemas.microsoft.com/office/drawing/2014/main" id="{0B73F52E-F185-49FF-8DAE-6B74131D7E4A}"/>
                </a:ext>
              </a:extLst>
            </p:cNvPr>
            <p:cNvPicPr>
              <a:picLocks noChangeAspect="1"/>
            </p:cNvPicPr>
            <p:nvPr/>
          </p:nvPicPr>
          <p:blipFill>
            <a:blip r:embed="rId5"/>
            <a:stretch>
              <a:fillRect/>
            </a:stretch>
          </p:blipFill>
          <p:spPr>
            <a:xfrm>
              <a:off x="922591" y="2813637"/>
              <a:ext cx="219075" cy="219075"/>
            </a:xfrm>
            <a:prstGeom prst="rect">
              <a:avLst/>
            </a:prstGeom>
          </p:spPr>
        </p:pic>
      </p:grpSp>
      <p:sp>
        <p:nvSpPr>
          <p:cNvPr id="15" name="TextBox 14">
            <a:extLst>
              <a:ext uri="{FF2B5EF4-FFF2-40B4-BE49-F238E27FC236}">
                <a16:creationId xmlns:a16="http://schemas.microsoft.com/office/drawing/2014/main" id="{0DB8F471-95ED-4B83-8533-E79A716EA17E}"/>
              </a:ext>
            </a:extLst>
          </p:cNvPr>
          <p:cNvSpPr txBox="1"/>
          <p:nvPr/>
        </p:nvSpPr>
        <p:spPr>
          <a:xfrm>
            <a:off x="1742102" y="1790032"/>
            <a:ext cx="3541987" cy="323165"/>
          </a:xfrm>
          <a:prstGeom prst="rect">
            <a:avLst/>
          </a:prstGeom>
          <a:noFill/>
        </p:spPr>
        <p:txBody>
          <a:bodyPr wrap="square" rtlCol="0">
            <a:spAutoFit/>
          </a:bodyPr>
          <a:lstStyle/>
          <a:p>
            <a:r>
              <a:rPr lang="en-US" sz="1500" dirty="0"/>
              <a:t>Bug</a:t>
            </a:r>
          </a:p>
        </p:txBody>
      </p:sp>
      <p:sp>
        <p:nvSpPr>
          <p:cNvPr id="17" name="TextBox 16">
            <a:extLst>
              <a:ext uri="{FF2B5EF4-FFF2-40B4-BE49-F238E27FC236}">
                <a16:creationId xmlns:a16="http://schemas.microsoft.com/office/drawing/2014/main" id="{1135681E-DD34-494A-B220-9A9E63103DD8}"/>
              </a:ext>
            </a:extLst>
          </p:cNvPr>
          <p:cNvSpPr txBox="1"/>
          <p:nvPr/>
        </p:nvSpPr>
        <p:spPr>
          <a:xfrm>
            <a:off x="1742101" y="2299854"/>
            <a:ext cx="3541987" cy="323165"/>
          </a:xfrm>
          <a:prstGeom prst="rect">
            <a:avLst/>
          </a:prstGeom>
          <a:noFill/>
        </p:spPr>
        <p:txBody>
          <a:bodyPr wrap="square" rtlCol="0">
            <a:spAutoFit/>
          </a:bodyPr>
          <a:lstStyle/>
          <a:p>
            <a:r>
              <a:rPr lang="en-US" sz="1500" dirty="0"/>
              <a:t>Vulnerability</a:t>
            </a:r>
          </a:p>
        </p:txBody>
      </p:sp>
      <p:sp>
        <p:nvSpPr>
          <p:cNvPr id="18" name="TextBox 17">
            <a:extLst>
              <a:ext uri="{FF2B5EF4-FFF2-40B4-BE49-F238E27FC236}">
                <a16:creationId xmlns:a16="http://schemas.microsoft.com/office/drawing/2014/main" id="{905DB411-9C45-4571-A922-3E55617D714B}"/>
              </a:ext>
            </a:extLst>
          </p:cNvPr>
          <p:cNvSpPr txBox="1"/>
          <p:nvPr/>
        </p:nvSpPr>
        <p:spPr>
          <a:xfrm>
            <a:off x="1759334" y="2776614"/>
            <a:ext cx="3541987" cy="323165"/>
          </a:xfrm>
          <a:prstGeom prst="rect">
            <a:avLst/>
          </a:prstGeom>
          <a:noFill/>
        </p:spPr>
        <p:txBody>
          <a:bodyPr wrap="square" rtlCol="0">
            <a:spAutoFit/>
          </a:bodyPr>
          <a:lstStyle/>
          <a:p>
            <a:r>
              <a:rPr lang="en-US" sz="1500" dirty="0"/>
              <a:t>Code Smell</a:t>
            </a:r>
          </a:p>
        </p:txBody>
      </p:sp>
    </p:spTree>
    <p:extLst>
      <p:ext uri="{BB962C8B-B14F-4D97-AF65-F5344CB8AC3E}">
        <p14:creationId xmlns:p14="http://schemas.microsoft.com/office/powerpoint/2010/main" val="8549171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4174A3A-4FF1-40EE-853E-05D0E912FDDF}"/>
              </a:ext>
            </a:extLst>
          </p:cNvPr>
          <p:cNvSpPr>
            <a:spLocks noGrp="1"/>
          </p:cNvSpPr>
          <p:nvPr>
            <p:ph type="dt" sz="half" idx="10"/>
          </p:nvPr>
        </p:nvSpPr>
        <p:spPr/>
        <p:txBody>
          <a:bodyPr/>
          <a:lstStyle/>
          <a:p>
            <a:r>
              <a:rPr lang="en-US"/>
              <a:t>14 April 2020</a:t>
            </a:r>
            <a:endParaRPr lang="it-IT"/>
          </a:p>
        </p:txBody>
      </p:sp>
      <p:sp>
        <p:nvSpPr>
          <p:cNvPr id="3" name="Text Placeholder 2">
            <a:extLst>
              <a:ext uri="{FF2B5EF4-FFF2-40B4-BE49-F238E27FC236}">
                <a16:creationId xmlns:a16="http://schemas.microsoft.com/office/drawing/2014/main" id="{8780F191-FA97-463E-B3BC-F5E34B8315C6}"/>
              </a:ext>
            </a:extLst>
          </p:cNvPr>
          <p:cNvSpPr>
            <a:spLocks noGrp="1"/>
          </p:cNvSpPr>
          <p:nvPr>
            <p:ph type="body" sz="quarter" idx="14"/>
          </p:nvPr>
        </p:nvSpPr>
        <p:spPr/>
        <p:txBody>
          <a:bodyPr/>
          <a:lstStyle/>
          <a:p>
            <a:pPr marL="342900" indent="-342900">
              <a:buFont typeface="Arial" panose="020B0604020202020204" pitchFamily="34" charset="0"/>
              <a:buChar char="•"/>
            </a:pPr>
            <a:r>
              <a:rPr lang="en-US" b="0"/>
              <a:t>The practice of keeping your codebase deployable at any point</a:t>
            </a:r>
            <a:br>
              <a:rPr lang="en-US" b="0"/>
            </a:br>
            <a:endParaRPr lang="en-US" b="0"/>
          </a:p>
          <a:p>
            <a:pPr marL="342900" indent="-342900">
              <a:buFont typeface="Arial" panose="020B0604020202020204" pitchFamily="34" charset="0"/>
              <a:buChar char="•"/>
            </a:pPr>
            <a:r>
              <a:rPr lang="en-US" b="0"/>
              <a:t>Perform push-button deployments of any version of the software to any environment on demand</a:t>
            </a:r>
            <a:br>
              <a:rPr lang="en-US" b="0"/>
            </a:br>
            <a:endParaRPr lang="en-US" b="0"/>
          </a:p>
          <a:p>
            <a:pPr marL="342900" indent="-342900">
              <a:buFont typeface="Arial" panose="020B0604020202020204" pitchFamily="34" charset="0"/>
              <a:buChar char="•"/>
            </a:pPr>
            <a:r>
              <a:rPr lang="en-US" b="0"/>
              <a:t>Beyond making sure your application passes automated tests it has to have all the configuration necessary to push it into any environment</a:t>
            </a:r>
          </a:p>
          <a:p>
            <a:pPr marL="342900" indent="-342900">
              <a:buFont typeface="Arial" panose="020B0604020202020204" pitchFamily="34" charset="0"/>
              <a:buChar char="•"/>
            </a:pPr>
            <a:endParaRPr lang="en-US" b="0"/>
          </a:p>
        </p:txBody>
      </p:sp>
      <p:sp>
        <p:nvSpPr>
          <p:cNvPr id="4" name="Text Placeholder 3">
            <a:extLst>
              <a:ext uri="{FF2B5EF4-FFF2-40B4-BE49-F238E27FC236}">
                <a16:creationId xmlns:a16="http://schemas.microsoft.com/office/drawing/2014/main" id="{03BA55E1-5181-4EE2-9E0B-1F8596D334F0}"/>
              </a:ext>
            </a:extLst>
          </p:cNvPr>
          <p:cNvSpPr>
            <a:spLocks noGrp="1"/>
          </p:cNvSpPr>
          <p:nvPr>
            <p:ph type="body" sz="quarter" idx="13"/>
          </p:nvPr>
        </p:nvSpPr>
        <p:spPr/>
        <p:txBody>
          <a:bodyPr>
            <a:normAutofit fontScale="77500" lnSpcReduction="20000"/>
          </a:bodyPr>
          <a:lstStyle/>
          <a:p>
            <a:endParaRPr lang="en-US"/>
          </a:p>
        </p:txBody>
      </p:sp>
      <p:sp>
        <p:nvSpPr>
          <p:cNvPr id="5" name="Subtitle 4">
            <a:extLst>
              <a:ext uri="{FF2B5EF4-FFF2-40B4-BE49-F238E27FC236}">
                <a16:creationId xmlns:a16="http://schemas.microsoft.com/office/drawing/2014/main" id="{C58FE608-1942-4EA9-80C5-FC48BCAF919A}"/>
              </a:ext>
            </a:extLst>
          </p:cNvPr>
          <p:cNvSpPr>
            <a:spLocks noGrp="1"/>
          </p:cNvSpPr>
          <p:nvPr>
            <p:ph type="subTitle" idx="1"/>
          </p:nvPr>
        </p:nvSpPr>
        <p:spPr/>
        <p:txBody>
          <a:bodyPr/>
          <a:lstStyle/>
          <a:p>
            <a:endParaRPr lang="en-US"/>
          </a:p>
        </p:txBody>
      </p:sp>
      <p:sp>
        <p:nvSpPr>
          <p:cNvPr id="6" name="Title 5">
            <a:extLst>
              <a:ext uri="{FF2B5EF4-FFF2-40B4-BE49-F238E27FC236}">
                <a16:creationId xmlns:a16="http://schemas.microsoft.com/office/drawing/2014/main" id="{30E6F226-9F28-419A-BD4E-73696B136288}"/>
              </a:ext>
            </a:extLst>
          </p:cNvPr>
          <p:cNvSpPr>
            <a:spLocks noGrp="1"/>
          </p:cNvSpPr>
          <p:nvPr>
            <p:ph type="ctrTitle"/>
          </p:nvPr>
        </p:nvSpPr>
        <p:spPr/>
        <p:txBody>
          <a:bodyPr/>
          <a:lstStyle/>
          <a:p>
            <a:r>
              <a:rPr lang="en-US"/>
              <a:t>What is Continuous Delivery?</a:t>
            </a:r>
          </a:p>
        </p:txBody>
      </p:sp>
      <p:sp>
        <p:nvSpPr>
          <p:cNvPr id="7" name="Footer Placeholder 6">
            <a:extLst>
              <a:ext uri="{FF2B5EF4-FFF2-40B4-BE49-F238E27FC236}">
                <a16:creationId xmlns:a16="http://schemas.microsoft.com/office/drawing/2014/main" id="{3382039F-05A9-4A68-9D5F-60B55C7F76ED}"/>
              </a:ext>
            </a:extLst>
          </p:cNvPr>
          <p:cNvSpPr>
            <a:spLocks noGrp="1"/>
          </p:cNvSpPr>
          <p:nvPr>
            <p:ph type="ftr" sz="quarter" idx="11"/>
          </p:nvPr>
        </p:nvSpPr>
        <p:spPr/>
        <p:txBody>
          <a:bodyPr/>
          <a:lstStyle/>
          <a:p>
            <a:r>
              <a:rPr lang="it-IT"/>
              <a:t>CICD</a:t>
            </a:r>
          </a:p>
        </p:txBody>
      </p:sp>
    </p:spTree>
    <p:extLst>
      <p:ext uri="{BB962C8B-B14F-4D97-AF65-F5344CB8AC3E}">
        <p14:creationId xmlns:p14="http://schemas.microsoft.com/office/powerpoint/2010/main" val="178171208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5CCC8D4-0FDB-4391-9775-72800BA93BF8}"/>
              </a:ext>
            </a:extLst>
          </p:cNvPr>
          <p:cNvSpPr>
            <a:spLocks noGrp="1"/>
          </p:cNvSpPr>
          <p:nvPr>
            <p:ph type="sldNum" sz="quarter" idx="12"/>
          </p:nvPr>
        </p:nvSpPr>
        <p:spPr>
          <a:xfrm>
            <a:off x="8539205" y="205169"/>
            <a:ext cx="200167" cy="133739"/>
          </a:xfrm>
          <a:prstGeom prst="rect">
            <a:avLst/>
          </a:prstGeom>
        </p:spPr>
        <p:txBody>
          <a:bodyPr anchor="t">
            <a:normAutofit/>
          </a:bodyPr>
          <a:lstStyle/>
          <a:p>
            <a:pPr>
              <a:spcAft>
                <a:spcPts val="600"/>
              </a:spcAft>
            </a:pPr>
            <a:fld id="{C465A074-71B0-1C47-A455-7677837C124E}" type="slidenum">
              <a:rPr lang="it-IT" smtClean="0"/>
              <a:pPr>
                <a:spcAft>
                  <a:spcPts val="600"/>
                </a:spcAft>
              </a:pPr>
              <a:t>50</a:t>
            </a:fld>
            <a:endParaRPr lang="it-IT"/>
          </a:p>
        </p:txBody>
      </p:sp>
      <p:sp>
        <p:nvSpPr>
          <p:cNvPr id="3" name="Date Placeholder 2">
            <a:extLst>
              <a:ext uri="{FF2B5EF4-FFF2-40B4-BE49-F238E27FC236}">
                <a16:creationId xmlns:a16="http://schemas.microsoft.com/office/drawing/2014/main" id="{459892EA-1EF8-4451-835E-4CCB2AD99FF7}"/>
              </a:ext>
            </a:extLst>
          </p:cNvPr>
          <p:cNvSpPr>
            <a:spLocks noGrp="1"/>
          </p:cNvSpPr>
          <p:nvPr>
            <p:ph type="dt" sz="half" idx="10"/>
          </p:nvPr>
        </p:nvSpPr>
        <p:spPr>
          <a:xfrm>
            <a:off x="3679201" y="4844988"/>
            <a:ext cx="799815" cy="85725"/>
          </a:xfrm>
          <a:prstGeom prst="rect">
            <a:avLst/>
          </a:prstGeom>
        </p:spPr>
        <p:txBody>
          <a:bodyPr anchor="t">
            <a:normAutofit/>
          </a:bodyPr>
          <a:lstStyle/>
          <a:p>
            <a:pPr>
              <a:lnSpc>
                <a:spcPct val="90000"/>
              </a:lnSpc>
              <a:spcAft>
                <a:spcPts val="600"/>
              </a:spcAft>
            </a:pPr>
            <a:fld id="{6D80EE89-5913-7647-8C31-0801FAD3084B}" type="datetime4">
              <a:rPr lang="it-IT" sz="600" smtClean="0"/>
              <a:pPr>
                <a:lnSpc>
                  <a:spcPct val="90000"/>
                </a:lnSpc>
                <a:spcAft>
                  <a:spcPts val="600"/>
                </a:spcAft>
              </a:pPr>
              <a:t>24 marzo 2020</a:t>
            </a:fld>
            <a:endParaRPr lang="it-IT" sz="600"/>
          </a:p>
        </p:txBody>
      </p:sp>
      <p:sp>
        <p:nvSpPr>
          <p:cNvPr id="4" name="Footer Placeholder 3">
            <a:extLst>
              <a:ext uri="{FF2B5EF4-FFF2-40B4-BE49-F238E27FC236}">
                <a16:creationId xmlns:a16="http://schemas.microsoft.com/office/drawing/2014/main" id="{B48CDC22-FBF3-4400-B81F-4DFE5F94D3B2}"/>
              </a:ext>
            </a:extLst>
          </p:cNvPr>
          <p:cNvSpPr>
            <a:spLocks noGrp="1"/>
          </p:cNvSpPr>
          <p:nvPr>
            <p:ph type="ftr" sz="quarter" idx="11"/>
          </p:nvPr>
        </p:nvSpPr>
        <p:spPr>
          <a:xfrm>
            <a:off x="4613300" y="4844989"/>
            <a:ext cx="2895600" cy="85725"/>
          </a:xfrm>
          <a:prstGeom prst="rect">
            <a:avLst/>
          </a:prstGeom>
        </p:spPr>
        <p:txBody>
          <a:bodyPr anchor="ctr">
            <a:normAutofit/>
          </a:bodyPr>
          <a:lstStyle/>
          <a:p>
            <a:pPr>
              <a:lnSpc>
                <a:spcPct val="90000"/>
              </a:lnSpc>
              <a:spcAft>
                <a:spcPts val="600"/>
              </a:spcAft>
            </a:pPr>
            <a:r>
              <a:rPr lang="it-IT" sz="600"/>
              <a:t>SONARQUBE</a:t>
            </a:r>
          </a:p>
        </p:txBody>
      </p:sp>
      <p:sp>
        <p:nvSpPr>
          <p:cNvPr id="7" name="Title 6">
            <a:extLst>
              <a:ext uri="{FF2B5EF4-FFF2-40B4-BE49-F238E27FC236}">
                <a16:creationId xmlns:a16="http://schemas.microsoft.com/office/drawing/2014/main" id="{2A7426C3-4176-4C4A-A92D-0B5E52E42535}"/>
              </a:ext>
            </a:extLst>
          </p:cNvPr>
          <p:cNvSpPr>
            <a:spLocks noGrp="1"/>
          </p:cNvSpPr>
          <p:nvPr>
            <p:ph type="ctrTitle"/>
          </p:nvPr>
        </p:nvSpPr>
        <p:spPr>
          <a:xfrm>
            <a:off x="347300" y="348433"/>
            <a:ext cx="8386686" cy="467789"/>
          </a:xfrm>
          <a:prstGeom prst="rect">
            <a:avLst/>
          </a:prstGeom>
        </p:spPr>
        <p:txBody>
          <a:bodyPr anchor="t">
            <a:normAutofit/>
          </a:bodyPr>
          <a:lstStyle/>
          <a:p>
            <a:r>
              <a:rPr lang="en-US" dirty="0"/>
              <a:t>Using SonarQube</a:t>
            </a:r>
          </a:p>
        </p:txBody>
      </p:sp>
      <p:sp>
        <p:nvSpPr>
          <p:cNvPr id="6" name="Subtitle 5">
            <a:extLst>
              <a:ext uri="{FF2B5EF4-FFF2-40B4-BE49-F238E27FC236}">
                <a16:creationId xmlns:a16="http://schemas.microsoft.com/office/drawing/2014/main" id="{415C08E6-3945-40A7-BB5E-CF5761C83DF5}"/>
              </a:ext>
            </a:extLst>
          </p:cNvPr>
          <p:cNvSpPr>
            <a:spLocks noGrp="1"/>
          </p:cNvSpPr>
          <p:nvPr>
            <p:ph type="subTitle" idx="1"/>
          </p:nvPr>
        </p:nvSpPr>
        <p:spPr>
          <a:xfrm>
            <a:off x="370520" y="710738"/>
            <a:ext cx="8386686" cy="290338"/>
          </a:xfrm>
          <a:prstGeom prst="rect">
            <a:avLst/>
          </a:prstGeom>
        </p:spPr>
        <p:txBody>
          <a:bodyPr>
            <a:normAutofit/>
          </a:bodyPr>
          <a:lstStyle/>
          <a:p>
            <a:pPr>
              <a:spcAft>
                <a:spcPts val="600"/>
              </a:spcAft>
            </a:pPr>
            <a:r>
              <a:rPr lang="en-US" dirty="0"/>
              <a:t>SonarQube Issues</a:t>
            </a:r>
          </a:p>
        </p:txBody>
      </p:sp>
      <p:sp>
        <p:nvSpPr>
          <p:cNvPr id="16" name="Content Placeholder 2">
            <a:extLst>
              <a:ext uri="{FF2B5EF4-FFF2-40B4-BE49-F238E27FC236}">
                <a16:creationId xmlns:a16="http://schemas.microsoft.com/office/drawing/2014/main" id="{7D24AE75-E6DB-4275-91F1-92091D4E416C}"/>
              </a:ext>
            </a:extLst>
          </p:cNvPr>
          <p:cNvSpPr txBox="1">
            <a:spLocks/>
          </p:cNvSpPr>
          <p:nvPr/>
        </p:nvSpPr>
        <p:spPr>
          <a:xfrm>
            <a:off x="300859" y="1001076"/>
            <a:ext cx="8433127" cy="4457700"/>
          </a:xfrm>
          <a:prstGeom prst="rect">
            <a:avLst/>
          </a:prstGeom>
        </p:spPr>
        <p:txBody>
          <a:bodyPr vert="horz" lIns="91440" tIns="45720" rIns="91440" bIns="45720" rtlCol="0">
            <a:noAutofit/>
          </a:bodyPr>
          <a:lstStyle>
            <a:lvl1pPr marL="228509" indent="-228509" algn="l" defTabSz="914034" rtl="0" eaLnBrk="1" latinLnBrk="0" hangingPunct="1">
              <a:lnSpc>
                <a:spcPct val="90000"/>
              </a:lnSpc>
              <a:spcBef>
                <a:spcPts val="1000"/>
              </a:spcBef>
              <a:buFont typeface="Arial" panose="020B0604020202020204" pitchFamily="34" charset="0"/>
              <a:buChar char="•"/>
              <a:defRPr sz="2799" kern="1200">
                <a:solidFill>
                  <a:schemeClr val="tx1"/>
                </a:solidFill>
                <a:latin typeface="+mn-lt"/>
                <a:ea typeface="+mn-ea"/>
                <a:cs typeface="+mn-cs"/>
              </a:defRPr>
            </a:lvl1pPr>
            <a:lvl2pPr marL="685526" indent="-228509" algn="l" defTabSz="914034" rtl="0" eaLnBrk="1" latinLnBrk="0" hangingPunct="1">
              <a:lnSpc>
                <a:spcPct val="90000"/>
              </a:lnSpc>
              <a:spcBef>
                <a:spcPts val="500"/>
              </a:spcBef>
              <a:buFont typeface="Arial" panose="020B0604020202020204" pitchFamily="34" charset="0"/>
              <a:buChar char="•"/>
              <a:defRPr sz="2399" kern="1200">
                <a:solidFill>
                  <a:schemeClr val="tx1"/>
                </a:solidFill>
                <a:latin typeface="+mn-lt"/>
                <a:ea typeface="+mn-ea"/>
                <a:cs typeface="+mn-cs"/>
              </a:defRPr>
            </a:lvl2pPr>
            <a:lvl3pPr marL="1142543" indent="-228509" algn="l" defTabSz="914034" rtl="0" eaLnBrk="1" latinLnBrk="0" hangingPunct="1">
              <a:lnSpc>
                <a:spcPct val="90000"/>
              </a:lnSpc>
              <a:spcBef>
                <a:spcPts val="500"/>
              </a:spcBef>
              <a:buFont typeface="Arial" panose="020B0604020202020204" pitchFamily="34" charset="0"/>
              <a:buChar char="•"/>
              <a:defRPr sz="1999" kern="1200">
                <a:solidFill>
                  <a:schemeClr val="tx1"/>
                </a:solidFill>
                <a:latin typeface="+mn-lt"/>
                <a:ea typeface="+mn-ea"/>
                <a:cs typeface="+mn-cs"/>
              </a:defRPr>
            </a:lvl3pPr>
            <a:lvl4pPr marL="1599560"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4pPr>
            <a:lvl5pPr marL="2056577"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5pPr>
            <a:lvl6pPr marL="2513594"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611"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628"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4646"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a:lstStyle>
          <a:p>
            <a:pPr marL="0" indent="0">
              <a:buFont typeface="Arial" panose="020B0604020202020204" pitchFamily="34" charset="0"/>
              <a:buNone/>
            </a:pPr>
            <a:r>
              <a:rPr lang="en-US" sz="1100" dirty="0">
                <a:latin typeface="+mj-lt"/>
              </a:rPr>
              <a:t>Issue Severity</a:t>
            </a:r>
          </a:p>
          <a:p>
            <a:pPr marL="0" indent="0">
              <a:buFont typeface="Arial" panose="020B0604020202020204" pitchFamily="34" charset="0"/>
              <a:buNone/>
            </a:pPr>
            <a:r>
              <a:rPr lang="en-US" sz="1100" b="1" dirty="0">
                <a:latin typeface="+mj-lt"/>
              </a:rPr>
              <a:t>BLOCKER</a:t>
            </a:r>
          </a:p>
          <a:p>
            <a:pPr marL="798513" lvl="1" indent="-342900"/>
            <a:r>
              <a:rPr lang="en-US" sz="1100" dirty="0">
                <a:latin typeface="+mj-lt"/>
              </a:rPr>
              <a:t>Bug with a high probability to impact the behavior of the application in production: memory leak, unclosed JDBC connection etc. </a:t>
            </a:r>
          </a:p>
          <a:p>
            <a:pPr marL="798513" lvl="1" indent="-342900"/>
            <a:r>
              <a:rPr lang="en-US" sz="1100" dirty="0">
                <a:latin typeface="+mj-lt"/>
              </a:rPr>
              <a:t>The code MUST be immediately fixed.</a:t>
            </a:r>
          </a:p>
          <a:p>
            <a:pPr marL="0" indent="0">
              <a:buFont typeface="Arial" panose="020B0604020202020204" pitchFamily="34" charset="0"/>
              <a:buNone/>
            </a:pPr>
            <a:r>
              <a:rPr lang="en-US" sz="1100" b="1" dirty="0">
                <a:latin typeface="+mj-lt"/>
              </a:rPr>
              <a:t>CRITICAL</a:t>
            </a:r>
          </a:p>
          <a:p>
            <a:pPr marL="798513" lvl="1" indent="-342900"/>
            <a:r>
              <a:rPr lang="en-US" sz="1100" dirty="0">
                <a:latin typeface="+mj-lt"/>
              </a:rPr>
              <a:t>Either a bug with a low probability to impact the behavior of the application in production or an issue which represents a security flaw: empty catch block, SQL injection etc.</a:t>
            </a:r>
          </a:p>
          <a:p>
            <a:pPr marL="798513" lvl="1" indent="-342900"/>
            <a:r>
              <a:rPr lang="en-US" sz="1100" dirty="0">
                <a:latin typeface="+mj-lt"/>
              </a:rPr>
              <a:t>The code MUST be immediately reviewed. </a:t>
            </a:r>
          </a:p>
          <a:p>
            <a:pPr marL="0" indent="0">
              <a:buFont typeface="Arial" panose="020B0604020202020204" pitchFamily="34" charset="0"/>
              <a:buNone/>
            </a:pPr>
            <a:r>
              <a:rPr lang="en-US" sz="1100" b="1" dirty="0">
                <a:latin typeface="+mj-lt"/>
              </a:rPr>
              <a:t>MAJOR</a:t>
            </a:r>
          </a:p>
          <a:p>
            <a:pPr marL="798513" lvl="1" indent="-342900"/>
            <a:r>
              <a:rPr lang="en-US" sz="1100" dirty="0">
                <a:latin typeface="+mj-lt"/>
              </a:rPr>
              <a:t>Quality flaw which can highly impact the developer productivity: uncovered piece of code, duplicated blocks, unused parameters etc.</a:t>
            </a:r>
          </a:p>
          <a:p>
            <a:pPr marL="0" indent="0">
              <a:buFont typeface="Arial" panose="020B0604020202020204" pitchFamily="34" charset="0"/>
              <a:buNone/>
            </a:pPr>
            <a:r>
              <a:rPr lang="en-US" sz="1100" b="1" dirty="0">
                <a:latin typeface="+mj-lt"/>
              </a:rPr>
              <a:t>MINOR</a:t>
            </a:r>
          </a:p>
          <a:p>
            <a:pPr marL="798513" lvl="1" indent="-342900"/>
            <a:r>
              <a:rPr lang="en-US" sz="1100" dirty="0">
                <a:latin typeface="+mj-lt"/>
              </a:rPr>
              <a:t>Quality flaw which can slightly impact the developer productivity: lines should not be too long, "switch" statements should have at least 3 cases etc.</a:t>
            </a:r>
          </a:p>
          <a:p>
            <a:pPr marL="0" indent="0">
              <a:buFont typeface="Arial" panose="020B0604020202020204" pitchFamily="34" charset="0"/>
              <a:buNone/>
            </a:pPr>
            <a:r>
              <a:rPr lang="en-US" sz="1100" b="1" dirty="0">
                <a:latin typeface="+mj-lt"/>
              </a:rPr>
              <a:t>INFO</a:t>
            </a:r>
          </a:p>
          <a:p>
            <a:pPr marL="798513" lvl="1" indent="-342900"/>
            <a:r>
              <a:rPr lang="en-US" sz="1100" dirty="0">
                <a:latin typeface="+mj-lt"/>
              </a:rPr>
              <a:t>Neither a bug nor a quality flaw, just a finding.</a:t>
            </a:r>
          </a:p>
          <a:p>
            <a:endParaRPr lang="en-US" sz="1100" dirty="0">
              <a:latin typeface="+mj-lt"/>
              <a:cs typeface="Arial" panose="020B0604020202020204" pitchFamily="34" charset="0"/>
            </a:endParaRPr>
          </a:p>
        </p:txBody>
      </p:sp>
    </p:spTree>
    <p:extLst>
      <p:ext uri="{BB962C8B-B14F-4D97-AF65-F5344CB8AC3E}">
        <p14:creationId xmlns:p14="http://schemas.microsoft.com/office/powerpoint/2010/main" val="7105777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80D94C5-F7C7-49EA-9EF9-B340051A5BA6}"/>
              </a:ext>
            </a:extLst>
          </p:cNvPr>
          <p:cNvSpPr>
            <a:spLocks noGrp="1"/>
          </p:cNvSpPr>
          <p:nvPr>
            <p:ph type="sldNum" sz="quarter" idx="12"/>
          </p:nvPr>
        </p:nvSpPr>
        <p:spPr/>
        <p:txBody>
          <a:bodyPr/>
          <a:lstStyle/>
          <a:p>
            <a:fld id="{C465A074-71B0-1C47-A455-7677837C124E}" type="slidenum">
              <a:rPr lang="it-IT" smtClean="0"/>
              <a:pPr/>
              <a:t>51</a:t>
            </a:fld>
            <a:endParaRPr lang="it-IT" dirty="0"/>
          </a:p>
        </p:txBody>
      </p:sp>
      <p:sp>
        <p:nvSpPr>
          <p:cNvPr id="3" name="Date Placeholder 2">
            <a:extLst>
              <a:ext uri="{FF2B5EF4-FFF2-40B4-BE49-F238E27FC236}">
                <a16:creationId xmlns:a16="http://schemas.microsoft.com/office/drawing/2014/main" id="{50921F63-5BA4-47DC-ABAF-63F90019A670}"/>
              </a:ext>
            </a:extLst>
          </p:cNvPr>
          <p:cNvSpPr>
            <a:spLocks noGrp="1"/>
          </p:cNvSpPr>
          <p:nvPr>
            <p:ph type="dt" sz="half" idx="10"/>
          </p:nvPr>
        </p:nvSpPr>
        <p:spPr/>
        <p:txBody>
          <a:bodyPr/>
          <a:lstStyle/>
          <a:p>
            <a:fld id="{6D80EE89-5913-7647-8C31-0801FAD3084B}" type="datetime4">
              <a:rPr lang="it-IT" smtClean="0"/>
              <a:t>24 marzo 2020</a:t>
            </a:fld>
            <a:endParaRPr lang="it-IT" dirty="0"/>
          </a:p>
        </p:txBody>
      </p:sp>
      <p:sp>
        <p:nvSpPr>
          <p:cNvPr id="4" name="Footer Placeholder 3">
            <a:extLst>
              <a:ext uri="{FF2B5EF4-FFF2-40B4-BE49-F238E27FC236}">
                <a16:creationId xmlns:a16="http://schemas.microsoft.com/office/drawing/2014/main" id="{BED7FAE1-34E3-4594-BBCA-77D045F861E3}"/>
              </a:ext>
            </a:extLst>
          </p:cNvPr>
          <p:cNvSpPr>
            <a:spLocks noGrp="1"/>
          </p:cNvSpPr>
          <p:nvPr>
            <p:ph type="ftr" sz="quarter" idx="11"/>
          </p:nvPr>
        </p:nvSpPr>
        <p:spPr/>
        <p:txBody>
          <a:bodyPr/>
          <a:lstStyle/>
          <a:p>
            <a:r>
              <a:rPr lang="it-IT"/>
              <a:t>SONARQUBE</a:t>
            </a:r>
            <a:endParaRPr lang="it-IT" dirty="0"/>
          </a:p>
        </p:txBody>
      </p:sp>
      <p:sp>
        <p:nvSpPr>
          <p:cNvPr id="6" name="Subtitle 5">
            <a:extLst>
              <a:ext uri="{FF2B5EF4-FFF2-40B4-BE49-F238E27FC236}">
                <a16:creationId xmlns:a16="http://schemas.microsoft.com/office/drawing/2014/main" id="{EDAA0BA6-CBF5-4D00-8AB6-12E23CAE8260}"/>
              </a:ext>
            </a:extLst>
          </p:cNvPr>
          <p:cNvSpPr>
            <a:spLocks noGrp="1"/>
          </p:cNvSpPr>
          <p:nvPr>
            <p:ph type="subTitle" idx="1"/>
          </p:nvPr>
        </p:nvSpPr>
        <p:spPr/>
        <p:txBody>
          <a:bodyPr/>
          <a:lstStyle/>
          <a:p>
            <a:r>
              <a:rPr lang="en-US" dirty="0"/>
              <a:t>SonarQube Issues</a:t>
            </a:r>
          </a:p>
        </p:txBody>
      </p:sp>
      <p:sp>
        <p:nvSpPr>
          <p:cNvPr id="7" name="Title 6">
            <a:extLst>
              <a:ext uri="{FF2B5EF4-FFF2-40B4-BE49-F238E27FC236}">
                <a16:creationId xmlns:a16="http://schemas.microsoft.com/office/drawing/2014/main" id="{0ED596FD-718C-4B81-BBB3-952051A72521}"/>
              </a:ext>
            </a:extLst>
          </p:cNvPr>
          <p:cNvSpPr>
            <a:spLocks noGrp="1"/>
          </p:cNvSpPr>
          <p:nvPr>
            <p:ph type="ctrTitle"/>
          </p:nvPr>
        </p:nvSpPr>
        <p:spPr/>
        <p:txBody>
          <a:bodyPr/>
          <a:lstStyle/>
          <a:p>
            <a:r>
              <a:rPr lang="en-US" dirty="0"/>
              <a:t>Using  SonarQube</a:t>
            </a:r>
          </a:p>
        </p:txBody>
      </p:sp>
      <p:sp>
        <p:nvSpPr>
          <p:cNvPr id="8" name="TextBox 7">
            <a:extLst>
              <a:ext uri="{FF2B5EF4-FFF2-40B4-BE49-F238E27FC236}">
                <a16:creationId xmlns:a16="http://schemas.microsoft.com/office/drawing/2014/main" id="{449FFA0A-404E-43A5-8805-DF4DC79EED82}"/>
              </a:ext>
            </a:extLst>
          </p:cNvPr>
          <p:cNvSpPr txBox="1"/>
          <p:nvPr/>
        </p:nvSpPr>
        <p:spPr>
          <a:xfrm>
            <a:off x="347300" y="1204162"/>
            <a:ext cx="7391400" cy="3323987"/>
          </a:xfrm>
          <a:prstGeom prst="rect">
            <a:avLst/>
          </a:prstGeom>
          <a:noFill/>
        </p:spPr>
        <p:txBody>
          <a:bodyPr wrap="square" rtlCol="0">
            <a:spAutoFit/>
          </a:bodyPr>
          <a:lstStyle/>
          <a:p>
            <a:r>
              <a:rPr lang="en-US" sz="1500" dirty="0"/>
              <a:t>Issues Lifecycle</a:t>
            </a:r>
          </a:p>
          <a:p>
            <a:r>
              <a:rPr lang="en-US" sz="1500" b="1" dirty="0"/>
              <a:t>STATUS</a:t>
            </a:r>
          </a:p>
          <a:p>
            <a:pPr marL="455613" lvl="1" indent="0">
              <a:buFont typeface="Arial" panose="020B0604020202020204" pitchFamily="34" charset="0"/>
              <a:buNone/>
            </a:pPr>
            <a:r>
              <a:rPr lang="en-US" sz="1500" b="1" dirty="0"/>
              <a:t>Open</a:t>
            </a:r>
            <a:r>
              <a:rPr lang="en-US" sz="1500" dirty="0"/>
              <a:t> - set by SonarQube on new issues</a:t>
            </a:r>
          </a:p>
          <a:p>
            <a:pPr marL="455613" lvl="1" indent="0">
              <a:buFont typeface="Arial" panose="020B0604020202020204" pitchFamily="34" charset="0"/>
              <a:buNone/>
            </a:pPr>
            <a:endParaRPr lang="en-US" sz="1500" dirty="0"/>
          </a:p>
          <a:p>
            <a:pPr marL="455613" lvl="1" indent="0">
              <a:buFont typeface="Arial" panose="020B0604020202020204" pitchFamily="34" charset="0"/>
              <a:buNone/>
            </a:pPr>
            <a:r>
              <a:rPr lang="en-US" sz="1500" b="1" dirty="0"/>
              <a:t>Confirmed</a:t>
            </a:r>
            <a:r>
              <a:rPr lang="en-US" sz="1500" dirty="0"/>
              <a:t> - set manually to indicate that the issue is valid</a:t>
            </a:r>
          </a:p>
          <a:p>
            <a:pPr marL="798513" lvl="1" indent="-342900"/>
            <a:endParaRPr lang="en-US" sz="1500" dirty="0"/>
          </a:p>
          <a:p>
            <a:pPr marL="455613" lvl="1" indent="0">
              <a:buFont typeface="Arial" panose="020B0604020202020204" pitchFamily="34" charset="0"/>
              <a:buNone/>
            </a:pPr>
            <a:r>
              <a:rPr lang="en-US" sz="1500" b="1" dirty="0"/>
              <a:t>Resolved</a:t>
            </a:r>
            <a:r>
              <a:rPr lang="en-US" sz="1500" dirty="0"/>
              <a:t> - set manually to indicate that the next analysis should Close the issue</a:t>
            </a:r>
          </a:p>
          <a:p>
            <a:pPr marL="798513" lvl="1" indent="-342900"/>
            <a:endParaRPr lang="en-US" sz="1500" dirty="0"/>
          </a:p>
          <a:p>
            <a:pPr marL="455613" lvl="1" indent="0">
              <a:buFont typeface="Arial" panose="020B0604020202020204" pitchFamily="34" charset="0"/>
              <a:buNone/>
            </a:pPr>
            <a:r>
              <a:rPr lang="en-US" sz="1500" b="1" dirty="0"/>
              <a:t>Reopened</a:t>
            </a:r>
            <a:r>
              <a:rPr lang="en-US" sz="1500" dirty="0"/>
              <a:t> - set automatically by SonarQube when a Resolved issue has not actually been corrected</a:t>
            </a:r>
          </a:p>
          <a:p>
            <a:pPr marL="798513" lvl="1" indent="-342900"/>
            <a:endParaRPr lang="en-US" sz="1500" dirty="0"/>
          </a:p>
          <a:p>
            <a:pPr marL="455613" lvl="1" indent="0">
              <a:buFont typeface="Arial" panose="020B0604020202020204" pitchFamily="34" charset="0"/>
              <a:buNone/>
            </a:pPr>
            <a:r>
              <a:rPr lang="en-US" sz="1500" b="1" dirty="0"/>
              <a:t>Closed</a:t>
            </a:r>
            <a:r>
              <a:rPr lang="en-US" sz="1500" dirty="0"/>
              <a:t> - set automatically by SonarQube for automatically created issues</a:t>
            </a:r>
          </a:p>
          <a:p>
            <a:endParaRPr lang="en-US" sz="1500" dirty="0"/>
          </a:p>
        </p:txBody>
      </p:sp>
    </p:spTree>
    <p:extLst>
      <p:ext uri="{BB962C8B-B14F-4D97-AF65-F5344CB8AC3E}">
        <p14:creationId xmlns:p14="http://schemas.microsoft.com/office/powerpoint/2010/main" val="23742390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80D94C5-F7C7-49EA-9EF9-B340051A5BA6}"/>
              </a:ext>
            </a:extLst>
          </p:cNvPr>
          <p:cNvSpPr>
            <a:spLocks noGrp="1"/>
          </p:cNvSpPr>
          <p:nvPr>
            <p:ph type="sldNum" sz="quarter" idx="12"/>
          </p:nvPr>
        </p:nvSpPr>
        <p:spPr/>
        <p:txBody>
          <a:bodyPr/>
          <a:lstStyle/>
          <a:p>
            <a:fld id="{C465A074-71B0-1C47-A455-7677837C124E}" type="slidenum">
              <a:rPr lang="it-IT" smtClean="0"/>
              <a:pPr/>
              <a:t>52</a:t>
            </a:fld>
            <a:endParaRPr lang="it-IT" dirty="0"/>
          </a:p>
        </p:txBody>
      </p:sp>
      <p:sp>
        <p:nvSpPr>
          <p:cNvPr id="3" name="Date Placeholder 2">
            <a:extLst>
              <a:ext uri="{FF2B5EF4-FFF2-40B4-BE49-F238E27FC236}">
                <a16:creationId xmlns:a16="http://schemas.microsoft.com/office/drawing/2014/main" id="{50921F63-5BA4-47DC-ABAF-63F90019A670}"/>
              </a:ext>
            </a:extLst>
          </p:cNvPr>
          <p:cNvSpPr>
            <a:spLocks noGrp="1"/>
          </p:cNvSpPr>
          <p:nvPr>
            <p:ph type="dt" sz="half" idx="10"/>
          </p:nvPr>
        </p:nvSpPr>
        <p:spPr/>
        <p:txBody>
          <a:bodyPr/>
          <a:lstStyle/>
          <a:p>
            <a:fld id="{6D80EE89-5913-7647-8C31-0801FAD3084B}" type="datetime4">
              <a:rPr lang="it-IT" smtClean="0"/>
              <a:t>24 marzo 2020</a:t>
            </a:fld>
            <a:endParaRPr lang="it-IT" dirty="0"/>
          </a:p>
        </p:txBody>
      </p:sp>
      <p:sp>
        <p:nvSpPr>
          <p:cNvPr id="4" name="Footer Placeholder 3">
            <a:extLst>
              <a:ext uri="{FF2B5EF4-FFF2-40B4-BE49-F238E27FC236}">
                <a16:creationId xmlns:a16="http://schemas.microsoft.com/office/drawing/2014/main" id="{BED7FAE1-34E3-4594-BBCA-77D045F861E3}"/>
              </a:ext>
            </a:extLst>
          </p:cNvPr>
          <p:cNvSpPr>
            <a:spLocks noGrp="1"/>
          </p:cNvSpPr>
          <p:nvPr>
            <p:ph type="ftr" sz="quarter" idx="11"/>
          </p:nvPr>
        </p:nvSpPr>
        <p:spPr/>
        <p:txBody>
          <a:bodyPr/>
          <a:lstStyle/>
          <a:p>
            <a:r>
              <a:rPr lang="it-IT"/>
              <a:t>SONARQUBE</a:t>
            </a:r>
            <a:endParaRPr lang="it-IT" dirty="0"/>
          </a:p>
        </p:txBody>
      </p:sp>
      <p:sp>
        <p:nvSpPr>
          <p:cNvPr id="6" name="Subtitle 5">
            <a:extLst>
              <a:ext uri="{FF2B5EF4-FFF2-40B4-BE49-F238E27FC236}">
                <a16:creationId xmlns:a16="http://schemas.microsoft.com/office/drawing/2014/main" id="{EDAA0BA6-CBF5-4D00-8AB6-12E23CAE8260}"/>
              </a:ext>
            </a:extLst>
          </p:cNvPr>
          <p:cNvSpPr>
            <a:spLocks noGrp="1"/>
          </p:cNvSpPr>
          <p:nvPr>
            <p:ph type="subTitle" idx="1"/>
          </p:nvPr>
        </p:nvSpPr>
        <p:spPr/>
        <p:txBody>
          <a:bodyPr/>
          <a:lstStyle/>
          <a:p>
            <a:r>
              <a:rPr lang="en-US" dirty="0"/>
              <a:t>SonarQube Key Measures Category</a:t>
            </a:r>
          </a:p>
        </p:txBody>
      </p:sp>
      <p:sp>
        <p:nvSpPr>
          <p:cNvPr id="7" name="Title 6">
            <a:extLst>
              <a:ext uri="{FF2B5EF4-FFF2-40B4-BE49-F238E27FC236}">
                <a16:creationId xmlns:a16="http://schemas.microsoft.com/office/drawing/2014/main" id="{0ED596FD-718C-4B81-BBB3-952051A72521}"/>
              </a:ext>
            </a:extLst>
          </p:cNvPr>
          <p:cNvSpPr>
            <a:spLocks noGrp="1"/>
          </p:cNvSpPr>
          <p:nvPr>
            <p:ph type="ctrTitle"/>
          </p:nvPr>
        </p:nvSpPr>
        <p:spPr/>
        <p:txBody>
          <a:bodyPr/>
          <a:lstStyle/>
          <a:p>
            <a:r>
              <a:rPr lang="en-US" dirty="0"/>
              <a:t>Using  SonarQube</a:t>
            </a:r>
          </a:p>
        </p:txBody>
      </p:sp>
      <p:graphicFrame>
        <p:nvGraphicFramePr>
          <p:cNvPr id="5" name="Table 8">
            <a:extLst>
              <a:ext uri="{FF2B5EF4-FFF2-40B4-BE49-F238E27FC236}">
                <a16:creationId xmlns:a16="http://schemas.microsoft.com/office/drawing/2014/main" id="{FE1D47F5-F43E-40E8-B1BC-36588D6CEE08}"/>
              </a:ext>
            </a:extLst>
          </p:cNvPr>
          <p:cNvGraphicFramePr>
            <a:graphicFrameLocks noGrp="1"/>
          </p:cNvGraphicFramePr>
          <p:nvPr/>
        </p:nvGraphicFramePr>
        <p:xfrm>
          <a:off x="347299" y="1159562"/>
          <a:ext cx="8591427" cy="3350855"/>
        </p:xfrm>
        <a:graphic>
          <a:graphicData uri="http://schemas.openxmlformats.org/drawingml/2006/table">
            <a:tbl>
              <a:tblPr firstRow="1" bandRow="1">
                <a:tableStyleId>{5C22544A-7EE6-4342-B048-85BDC9FD1C3A}</a:tableStyleId>
              </a:tblPr>
              <a:tblGrid>
                <a:gridCol w="2213197">
                  <a:extLst>
                    <a:ext uri="{9D8B030D-6E8A-4147-A177-3AD203B41FA5}">
                      <a16:colId xmlns:a16="http://schemas.microsoft.com/office/drawing/2014/main" val="1740637786"/>
                    </a:ext>
                  </a:extLst>
                </a:gridCol>
                <a:gridCol w="3514421">
                  <a:extLst>
                    <a:ext uri="{9D8B030D-6E8A-4147-A177-3AD203B41FA5}">
                      <a16:colId xmlns:a16="http://schemas.microsoft.com/office/drawing/2014/main" val="1571505049"/>
                    </a:ext>
                  </a:extLst>
                </a:gridCol>
                <a:gridCol w="2863809">
                  <a:extLst>
                    <a:ext uri="{9D8B030D-6E8A-4147-A177-3AD203B41FA5}">
                      <a16:colId xmlns:a16="http://schemas.microsoft.com/office/drawing/2014/main" val="3328763319"/>
                    </a:ext>
                  </a:extLst>
                </a:gridCol>
              </a:tblGrid>
              <a:tr h="320316">
                <a:tc>
                  <a:txBody>
                    <a:bodyPr/>
                    <a:lstStyle/>
                    <a:p>
                      <a:r>
                        <a:rPr lang="en-US" sz="1200" dirty="0"/>
                        <a:t>Category</a:t>
                      </a:r>
                    </a:p>
                  </a:txBody>
                  <a:tcPr/>
                </a:tc>
                <a:tc>
                  <a:txBody>
                    <a:bodyPr/>
                    <a:lstStyle/>
                    <a:p>
                      <a:r>
                        <a:rPr lang="en-US" sz="1200" dirty="0"/>
                        <a:t>Measures Descriptions</a:t>
                      </a:r>
                    </a:p>
                  </a:txBody>
                  <a:tcPr/>
                </a:tc>
                <a:tc>
                  <a:txBody>
                    <a:bodyPr/>
                    <a:lstStyle/>
                    <a:p>
                      <a:r>
                        <a:rPr lang="en-US" sz="1200" dirty="0"/>
                        <a:t>Must be fixed?</a:t>
                      </a:r>
                    </a:p>
                  </a:txBody>
                  <a:tcPr/>
                </a:tc>
                <a:extLst>
                  <a:ext uri="{0D108BD9-81ED-4DB2-BD59-A6C34878D82A}">
                    <a16:rowId xmlns:a16="http://schemas.microsoft.com/office/drawing/2014/main" val="1850427923"/>
                  </a:ext>
                </a:extLst>
              </a:tr>
              <a:tr h="800791">
                <a:tc>
                  <a:txBody>
                    <a:bodyPr/>
                    <a:lstStyle/>
                    <a:p>
                      <a:r>
                        <a:rPr lang="en-US" sz="1200" dirty="0"/>
                        <a:t>Security</a:t>
                      </a:r>
                    </a:p>
                  </a:txBody>
                  <a:tcPr/>
                </a:tc>
                <a:tc>
                  <a:txBody>
                    <a:bodyPr/>
                    <a:lstStyle/>
                    <a:p>
                      <a:r>
                        <a:rPr lang="en-US" sz="1200" b="0" i="0" kern="1200" dirty="0">
                          <a:solidFill>
                            <a:schemeClr val="dk1"/>
                          </a:solidFill>
                          <a:effectLst/>
                          <a:latin typeface="+mn-lt"/>
                          <a:ea typeface="+mn-ea"/>
                          <a:cs typeface="+mn-cs"/>
                        </a:rPr>
                        <a:t>Potential weaknesses to hackers.</a:t>
                      </a:r>
                      <a:endParaRPr lang="en-US" sz="1200" dirty="0"/>
                    </a:p>
                  </a:txBody>
                  <a:tcPr/>
                </a:tc>
                <a:tc>
                  <a:txBody>
                    <a:bodyPr/>
                    <a:lstStyle/>
                    <a:p>
                      <a:r>
                        <a:rPr lang="en-US" sz="1200" dirty="0"/>
                        <a:t>All Blocker, Critical and Major security issues must be fixed</a:t>
                      </a:r>
                    </a:p>
                  </a:txBody>
                  <a:tcPr/>
                </a:tc>
                <a:extLst>
                  <a:ext uri="{0D108BD9-81ED-4DB2-BD59-A6C34878D82A}">
                    <a16:rowId xmlns:a16="http://schemas.microsoft.com/office/drawing/2014/main" val="2235081084"/>
                  </a:ext>
                </a:extLst>
              </a:tr>
              <a:tr h="1041028">
                <a:tc>
                  <a:txBody>
                    <a:bodyPr/>
                    <a:lstStyle/>
                    <a:p>
                      <a:r>
                        <a:rPr lang="en-US" sz="1200" dirty="0"/>
                        <a:t>Reliability</a:t>
                      </a:r>
                    </a:p>
                  </a:txBody>
                  <a:tcPr/>
                </a:tc>
                <a:tc>
                  <a:txBody>
                    <a:bodyPr/>
                    <a:lstStyle/>
                    <a:p>
                      <a:r>
                        <a:rPr lang="en-US" sz="1200" b="0" i="0" kern="1200" dirty="0">
                          <a:solidFill>
                            <a:schemeClr val="dk1"/>
                          </a:solidFill>
                          <a:effectLst/>
                          <a:latin typeface="+mn-lt"/>
                          <a:ea typeface="+mn-ea"/>
                          <a:cs typeface="+mn-cs"/>
                        </a:rPr>
                        <a:t>Where the code behavior is other other than what was expected.</a:t>
                      </a:r>
                      <a:endParaRPr lang="en-US" sz="12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All Blocker, Critical and Major security issues must be fixed</a:t>
                      </a:r>
                    </a:p>
                    <a:p>
                      <a:endParaRPr lang="en-US" sz="1200" dirty="0"/>
                    </a:p>
                  </a:txBody>
                  <a:tcPr/>
                </a:tc>
                <a:extLst>
                  <a:ext uri="{0D108BD9-81ED-4DB2-BD59-A6C34878D82A}">
                    <a16:rowId xmlns:a16="http://schemas.microsoft.com/office/drawing/2014/main" val="3650561936"/>
                  </a:ext>
                </a:extLst>
              </a:tr>
              <a:tr h="1041028">
                <a:tc>
                  <a:txBody>
                    <a:bodyPr/>
                    <a:lstStyle/>
                    <a:p>
                      <a:r>
                        <a:rPr lang="en-US" sz="1200" dirty="0"/>
                        <a:t>Maintainability</a:t>
                      </a:r>
                    </a:p>
                  </a:txBody>
                  <a:tcPr/>
                </a:tc>
                <a:tc>
                  <a:txBody>
                    <a:bodyPr/>
                    <a:lstStyle/>
                    <a:p>
                      <a:r>
                        <a:rPr lang="en-US" sz="1200" b="0" i="0" kern="1200" dirty="0">
                          <a:solidFill>
                            <a:schemeClr val="dk1"/>
                          </a:solidFill>
                          <a:effectLst/>
                          <a:latin typeface="+mn-lt"/>
                          <a:ea typeface="+mn-ea"/>
                          <a:cs typeface="+mn-cs"/>
                        </a:rPr>
                        <a:t>Core is more difficult to update competently than it should.</a:t>
                      </a:r>
                      <a:endParaRPr lang="en-US" sz="12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All Blocker, Critical and Major security issues must be fixed</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For code smell, we should try the best to keep score as low as possible to make it easier to maintain</a:t>
                      </a:r>
                    </a:p>
                  </a:txBody>
                  <a:tcPr/>
                </a:tc>
                <a:extLst>
                  <a:ext uri="{0D108BD9-81ED-4DB2-BD59-A6C34878D82A}">
                    <a16:rowId xmlns:a16="http://schemas.microsoft.com/office/drawing/2014/main" val="162942575"/>
                  </a:ext>
                </a:extLst>
              </a:tr>
            </a:tbl>
          </a:graphicData>
        </a:graphic>
      </p:graphicFrame>
    </p:spTree>
    <p:extLst>
      <p:ext uri="{BB962C8B-B14F-4D97-AF65-F5344CB8AC3E}">
        <p14:creationId xmlns:p14="http://schemas.microsoft.com/office/powerpoint/2010/main" val="28444888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80D94C5-F7C7-49EA-9EF9-B340051A5BA6}"/>
              </a:ext>
            </a:extLst>
          </p:cNvPr>
          <p:cNvSpPr>
            <a:spLocks noGrp="1"/>
          </p:cNvSpPr>
          <p:nvPr>
            <p:ph type="sldNum" sz="quarter" idx="12"/>
          </p:nvPr>
        </p:nvSpPr>
        <p:spPr/>
        <p:txBody>
          <a:bodyPr/>
          <a:lstStyle/>
          <a:p>
            <a:fld id="{C465A074-71B0-1C47-A455-7677837C124E}" type="slidenum">
              <a:rPr lang="it-IT" smtClean="0"/>
              <a:pPr/>
              <a:t>53</a:t>
            </a:fld>
            <a:endParaRPr lang="it-IT" dirty="0"/>
          </a:p>
        </p:txBody>
      </p:sp>
      <p:sp>
        <p:nvSpPr>
          <p:cNvPr id="3" name="Date Placeholder 2">
            <a:extLst>
              <a:ext uri="{FF2B5EF4-FFF2-40B4-BE49-F238E27FC236}">
                <a16:creationId xmlns:a16="http://schemas.microsoft.com/office/drawing/2014/main" id="{50921F63-5BA4-47DC-ABAF-63F90019A670}"/>
              </a:ext>
            </a:extLst>
          </p:cNvPr>
          <p:cNvSpPr>
            <a:spLocks noGrp="1"/>
          </p:cNvSpPr>
          <p:nvPr>
            <p:ph type="dt" sz="half" idx="10"/>
          </p:nvPr>
        </p:nvSpPr>
        <p:spPr/>
        <p:txBody>
          <a:bodyPr/>
          <a:lstStyle/>
          <a:p>
            <a:fld id="{6D80EE89-5913-7647-8C31-0801FAD3084B}" type="datetime4">
              <a:rPr lang="it-IT" smtClean="0"/>
              <a:t>24 marzo 2020</a:t>
            </a:fld>
            <a:endParaRPr lang="it-IT" dirty="0"/>
          </a:p>
        </p:txBody>
      </p:sp>
      <p:sp>
        <p:nvSpPr>
          <p:cNvPr id="4" name="Footer Placeholder 3">
            <a:extLst>
              <a:ext uri="{FF2B5EF4-FFF2-40B4-BE49-F238E27FC236}">
                <a16:creationId xmlns:a16="http://schemas.microsoft.com/office/drawing/2014/main" id="{BED7FAE1-34E3-4594-BBCA-77D045F861E3}"/>
              </a:ext>
            </a:extLst>
          </p:cNvPr>
          <p:cNvSpPr>
            <a:spLocks noGrp="1"/>
          </p:cNvSpPr>
          <p:nvPr>
            <p:ph type="ftr" sz="quarter" idx="11"/>
          </p:nvPr>
        </p:nvSpPr>
        <p:spPr/>
        <p:txBody>
          <a:bodyPr/>
          <a:lstStyle/>
          <a:p>
            <a:r>
              <a:rPr lang="it-IT"/>
              <a:t>SONARQUBE</a:t>
            </a:r>
            <a:endParaRPr lang="it-IT" dirty="0"/>
          </a:p>
        </p:txBody>
      </p:sp>
      <p:sp>
        <p:nvSpPr>
          <p:cNvPr id="6" name="Subtitle 5">
            <a:extLst>
              <a:ext uri="{FF2B5EF4-FFF2-40B4-BE49-F238E27FC236}">
                <a16:creationId xmlns:a16="http://schemas.microsoft.com/office/drawing/2014/main" id="{EDAA0BA6-CBF5-4D00-8AB6-12E23CAE8260}"/>
              </a:ext>
            </a:extLst>
          </p:cNvPr>
          <p:cNvSpPr>
            <a:spLocks noGrp="1"/>
          </p:cNvSpPr>
          <p:nvPr>
            <p:ph type="subTitle" idx="1"/>
          </p:nvPr>
        </p:nvSpPr>
        <p:spPr/>
        <p:txBody>
          <a:bodyPr/>
          <a:lstStyle/>
          <a:p>
            <a:r>
              <a:rPr lang="en-US" dirty="0"/>
              <a:t>SonarQube Key Measures Category</a:t>
            </a:r>
          </a:p>
        </p:txBody>
      </p:sp>
      <p:sp>
        <p:nvSpPr>
          <p:cNvPr id="7" name="Title 6">
            <a:extLst>
              <a:ext uri="{FF2B5EF4-FFF2-40B4-BE49-F238E27FC236}">
                <a16:creationId xmlns:a16="http://schemas.microsoft.com/office/drawing/2014/main" id="{0ED596FD-718C-4B81-BBB3-952051A72521}"/>
              </a:ext>
            </a:extLst>
          </p:cNvPr>
          <p:cNvSpPr>
            <a:spLocks noGrp="1"/>
          </p:cNvSpPr>
          <p:nvPr>
            <p:ph type="ctrTitle"/>
          </p:nvPr>
        </p:nvSpPr>
        <p:spPr/>
        <p:txBody>
          <a:bodyPr/>
          <a:lstStyle/>
          <a:p>
            <a:r>
              <a:rPr lang="en-US" dirty="0"/>
              <a:t>Using  SonarQube</a:t>
            </a:r>
          </a:p>
        </p:txBody>
      </p:sp>
      <p:graphicFrame>
        <p:nvGraphicFramePr>
          <p:cNvPr id="5" name="Table 8">
            <a:extLst>
              <a:ext uri="{FF2B5EF4-FFF2-40B4-BE49-F238E27FC236}">
                <a16:creationId xmlns:a16="http://schemas.microsoft.com/office/drawing/2014/main" id="{FE1D47F5-F43E-40E8-B1BC-36588D6CEE08}"/>
              </a:ext>
            </a:extLst>
          </p:cNvPr>
          <p:cNvGraphicFramePr>
            <a:graphicFrameLocks noGrp="1"/>
          </p:cNvGraphicFramePr>
          <p:nvPr/>
        </p:nvGraphicFramePr>
        <p:xfrm>
          <a:off x="276286" y="1133061"/>
          <a:ext cx="8578465" cy="3797652"/>
        </p:xfrm>
        <a:graphic>
          <a:graphicData uri="http://schemas.openxmlformats.org/drawingml/2006/table">
            <a:tbl>
              <a:tblPr firstRow="1" bandRow="1">
                <a:tableStyleId>{5C22544A-7EE6-4342-B048-85BDC9FD1C3A}</a:tableStyleId>
              </a:tblPr>
              <a:tblGrid>
                <a:gridCol w="2209858">
                  <a:extLst>
                    <a:ext uri="{9D8B030D-6E8A-4147-A177-3AD203B41FA5}">
                      <a16:colId xmlns:a16="http://schemas.microsoft.com/office/drawing/2014/main" val="1740637786"/>
                    </a:ext>
                  </a:extLst>
                </a:gridCol>
                <a:gridCol w="2711007">
                  <a:extLst>
                    <a:ext uri="{9D8B030D-6E8A-4147-A177-3AD203B41FA5}">
                      <a16:colId xmlns:a16="http://schemas.microsoft.com/office/drawing/2014/main" val="1571505049"/>
                    </a:ext>
                  </a:extLst>
                </a:gridCol>
                <a:gridCol w="3657600">
                  <a:extLst>
                    <a:ext uri="{9D8B030D-6E8A-4147-A177-3AD203B41FA5}">
                      <a16:colId xmlns:a16="http://schemas.microsoft.com/office/drawing/2014/main" val="3328763319"/>
                    </a:ext>
                  </a:extLst>
                </a:gridCol>
              </a:tblGrid>
              <a:tr h="280051">
                <a:tc>
                  <a:txBody>
                    <a:bodyPr/>
                    <a:lstStyle/>
                    <a:p>
                      <a:r>
                        <a:rPr lang="en-US" sz="1200" dirty="0"/>
                        <a:t>Rules Category</a:t>
                      </a:r>
                    </a:p>
                  </a:txBody>
                  <a:tcPr/>
                </a:tc>
                <a:tc>
                  <a:txBody>
                    <a:bodyPr/>
                    <a:lstStyle/>
                    <a:p>
                      <a:r>
                        <a:rPr lang="en-US" sz="1200" dirty="0"/>
                        <a:t>Measures Descriptions</a:t>
                      </a:r>
                    </a:p>
                  </a:txBody>
                  <a:tcPr/>
                </a:tc>
                <a:tc>
                  <a:txBody>
                    <a:bodyPr/>
                    <a:lstStyle/>
                    <a:p>
                      <a:r>
                        <a:rPr lang="en-US" sz="1200" dirty="0"/>
                        <a:t>Must be fixed?</a:t>
                      </a:r>
                    </a:p>
                  </a:txBody>
                  <a:tcPr/>
                </a:tc>
                <a:extLst>
                  <a:ext uri="{0D108BD9-81ED-4DB2-BD59-A6C34878D82A}">
                    <a16:rowId xmlns:a16="http://schemas.microsoft.com/office/drawing/2014/main" val="1850427923"/>
                  </a:ext>
                </a:extLst>
              </a:tr>
              <a:tr h="1039291">
                <a:tc>
                  <a:txBody>
                    <a:bodyPr/>
                    <a:lstStyle/>
                    <a:p>
                      <a:r>
                        <a:rPr lang="en-US" sz="1200" dirty="0"/>
                        <a:t>Coverage</a:t>
                      </a:r>
                    </a:p>
                  </a:txBody>
                  <a:tcPr/>
                </a:tc>
                <a:tc>
                  <a:txBody>
                    <a:bodyPr/>
                    <a:lstStyle/>
                    <a:p>
                      <a:r>
                        <a:rPr lang="en-US" sz="1200" b="0" i="0" kern="1200" dirty="0">
                          <a:solidFill>
                            <a:schemeClr val="dk1"/>
                          </a:solidFill>
                          <a:effectLst/>
                          <a:latin typeface="+mn-lt"/>
                          <a:ea typeface="+mn-ea"/>
                          <a:cs typeface="+mn-cs"/>
                        </a:rPr>
                        <a:t>The overall testing coverage in the code</a:t>
                      </a:r>
                      <a:endParaRPr lang="en-US" sz="1200" dirty="0"/>
                    </a:p>
                  </a:txBody>
                  <a:tcPr/>
                </a:tc>
                <a:tc>
                  <a:txBody>
                    <a:bodyPr/>
                    <a:lstStyle/>
                    <a:p>
                      <a:r>
                        <a:rPr lang="en-US" sz="1200" dirty="0"/>
                        <a:t>Usually, the range is between 70%-90%.  The higher the percentage means the more portion of code is covered by test cases. However, developers may need extra time to meet the higher coverage standard</a:t>
                      </a:r>
                    </a:p>
                  </a:txBody>
                  <a:tcPr/>
                </a:tc>
                <a:extLst>
                  <a:ext uri="{0D108BD9-81ED-4DB2-BD59-A6C34878D82A}">
                    <a16:rowId xmlns:a16="http://schemas.microsoft.com/office/drawing/2014/main" val="2235081084"/>
                  </a:ext>
                </a:extLst>
              </a:tr>
              <a:tr h="2478310">
                <a:tc>
                  <a:txBody>
                    <a:bodyPr/>
                    <a:lstStyle/>
                    <a:p>
                      <a:r>
                        <a:rPr lang="en-US" sz="1200" dirty="0"/>
                        <a:t>Complexity</a:t>
                      </a:r>
                    </a:p>
                  </a:txBody>
                  <a:tcPr/>
                </a:tc>
                <a:tc>
                  <a:txBody>
                    <a:bodyPr/>
                    <a:lstStyle/>
                    <a:p>
                      <a:r>
                        <a:rPr lang="en-US" sz="1200" b="0" i="0" kern="1200" dirty="0">
                          <a:solidFill>
                            <a:schemeClr val="dk1"/>
                          </a:solidFill>
                          <a:effectLst/>
                          <a:latin typeface="+mn-lt"/>
                          <a:ea typeface="+mn-ea"/>
                          <a:cs typeface="+mn-cs"/>
                        </a:rPr>
                        <a:t>How simple or complicated the control flow of the application is. Cyclomatic Complexity measures the minimum number of test cases required for full test coverage. Cognitive Complexity is a measure of how difficult the application is to understand</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The high c</a:t>
                      </a:r>
                      <a:r>
                        <a:rPr lang="en-US" sz="1200" b="0" i="0" kern="1200" dirty="0">
                          <a:solidFill>
                            <a:schemeClr val="dk1"/>
                          </a:solidFill>
                          <a:effectLst/>
                          <a:latin typeface="+mn-lt"/>
                          <a:ea typeface="+mn-ea"/>
                          <a:cs typeface="+mn-cs"/>
                        </a:rPr>
                        <a:t>yclomatic s</a:t>
                      </a:r>
                      <a:r>
                        <a:rPr lang="en-US" sz="1200" dirty="0"/>
                        <a:t>cores means the logic is very complicated and includes lots of scenarios we needed to test. We should refactor the code is keep the logic simple and breakdown a complex logic into smaller pieces</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The high </a:t>
                      </a:r>
                      <a:r>
                        <a:rPr lang="en-US" sz="1200" b="0" i="0" kern="1200" dirty="0">
                          <a:solidFill>
                            <a:schemeClr val="dk1"/>
                          </a:solidFill>
                          <a:effectLst/>
                          <a:latin typeface="+mn-lt"/>
                          <a:ea typeface="+mn-ea"/>
                          <a:cs typeface="+mn-cs"/>
                        </a:rPr>
                        <a:t>Cognitive score means it is very difficult to understand the code such as we include quite a number of if-else layers within if-else.  Again, we should </a:t>
                      </a:r>
                      <a:r>
                        <a:rPr lang="en-US" sz="1200" dirty="0"/>
                        <a:t>breakdown a complex logic into smaller pieces to allow other developers understand it easier</a:t>
                      </a:r>
                    </a:p>
                    <a:p>
                      <a:endParaRPr lang="en-US" sz="1200" dirty="0"/>
                    </a:p>
                  </a:txBody>
                  <a:tcPr/>
                </a:tc>
                <a:extLst>
                  <a:ext uri="{0D108BD9-81ED-4DB2-BD59-A6C34878D82A}">
                    <a16:rowId xmlns:a16="http://schemas.microsoft.com/office/drawing/2014/main" val="3650561936"/>
                  </a:ext>
                </a:extLst>
              </a:tr>
            </a:tbl>
          </a:graphicData>
        </a:graphic>
      </p:graphicFrame>
    </p:spTree>
    <p:extLst>
      <p:ext uri="{BB962C8B-B14F-4D97-AF65-F5344CB8AC3E}">
        <p14:creationId xmlns:p14="http://schemas.microsoft.com/office/powerpoint/2010/main" val="457310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80D94C5-F7C7-49EA-9EF9-B340051A5BA6}"/>
              </a:ext>
            </a:extLst>
          </p:cNvPr>
          <p:cNvSpPr>
            <a:spLocks noGrp="1"/>
          </p:cNvSpPr>
          <p:nvPr>
            <p:ph type="sldNum" sz="quarter" idx="12"/>
          </p:nvPr>
        </p:nvSpPr>
        <p:spPr/>
        <p:txBody>
          <a:bodyPr/>
          <a:lstStyle/>
          <a:p>
            <a:fld id="{C465A074-71B0-1C47-A455-7677837C124E}" type="slidenum">
              <a:rPr lang="it-IT" smtClean="0"/>
              <a:pPr/>
              <a:t>54</a:t>
            </a:fld>
            <a:endParaRPr lang="it-IT" dirty="0"/>
          </a:p>
        </p:txBody>
      </p:sp>
      <p:sp>
        <p:nvSpPr>
          <p:cNvPr id="3" name="Date Placeholder 2">
            <a:extLst>
              <a:ext uri="{FF2B5EF4-FFF2-40B4-BE49-F238E27FC236}">
                <a16:creationId xmlns:a16="http://schemas.microsoft.com/office/drawing/2014/main" id="{50921F63-5BA4-47DC-ABAF-63F90019A670}"/>
              </a:ext>
            </a:extLst>
          </p:cNvPr>
          <p:cNvSpPr>
            <a:spLocks noGrp="1"/>
          </p:cNvSpPr>
          <p:nvPr>
            <p:ph type="dt" sz="half" idx="10"/>
          </p:nvPr>
        </p:nvSpPr>
        <p:spPr/>
        <p:txBody>
          <a:bodyPr/>
          <a:lstStyle/>
          <a:p>
            <a:fld id="{6D80EE89-5913-7647-8C31-0801FAD3084B}" type="datetime4">
              <a:rPr lang="it-IT" smtClean="0"/>
              <a:t>24 marzo 2020</a:t>
            </a:fld>
            <a:endParaRPr lang="it-IT" dirty="0"/>
          </a:p>
        </p:txBody>
      </p:sp>
      <p:sp>
        <p:nvSpPr>
          <p:cNvPr id="4" name="Footer Placeholder 3">
            <a:extLst>
              <a:ext uri="{FF2B5EF4-FFF2-40B4-BE49-F238E27FC236}">
                <a16:creationId xmlns:a16="http://schemas.microsoft.com/office/drawing/2014/main" id="{BED7FAE1-34E3-4594-BBCA-77D045F861E3}"/>
              </a:ext>
            </a:extLst>
          </p:cNvPr>
          <p:cNvSpPr>
            <a:spLocks noGrp="1"/>
          </p:cNvSpPr>
          <p:nvPr>
            <p:ph type="ftr" sz="quarter" idx="11"/>
          </p:nvPr>
        </p:nvSpPr>
        <p:spPr/>
        <p:txBody>
          <a:bodyPr/>
          <a:lstStyle/>
          <a:p>
            <a:r>
              <a:rPr lang="it-IT"/>
              <a:t>SONARQUBE</a:t>
            </a:r>
            <a:endParaRPr lang="it-IT" dirty="0"/>
          </a:p>
        </p:txBody>
      </p:sp>
      <p:sp>
        <p:nvSpPr>
          <p:cNvPr id="6" name="Subtitle 5">
            <a:extLst>
              <a:ext uri="{FF2B5EF4-FFF2-40B4-BE49-F238E27FC236}">
                <a16:creationId xmlns:a16="http://schemas.microsoft.com/office/drawing/2014/main" id="{EDAA0BA6-CBF5-4D00-8AB6-12E23CAE8260}"/>
              </a:ext>
            </a:extLst>
          </p:cNvPr>
          <p:cNvSpPr>
            <a:spLocks noGrp="1"/>
          </p:cNvSpPr>
          <p:nvPr>
            <p:ph type="subTitle" idx="1"/>
          </p:nvPr>
        </p:nvSpPr>
        <p:spPr>
          <a:xfrm>
            <a:off x="347300" y="726090"/>
            <a:ext cx="8386686" cy="290338"/>
          </a:xfrm>
        </p:spPr>
        <p:txBody>
          <a:bodyPr/>
          <a:lstStyle/>
          <a:p>
            <a:r>
              <a:rPr lang="en-US" dirty="0"/>
              <a:t>Common violations</a:t>
            </a:r>
          </a:p>
        </p:txBody>
      </p:sp>
      <p:sp>
        <p:nvSpPr>
          <p:cNvPr id="7" name="Title 6">
            <a:extLst>
              <a:ext uri="{FF2B5EF4-FFF2-40B4-BE49-F238E27FC236}">
                <a16:creationId xmlns:a16="http://schemas.microsoft.com/office/drawing/2014/main" id="{0ED596FD-718C-4B81-BBB3-952051A72521}"/>
              </a:ext>
            </a:extLst>
          </p:cNvPr>
          <p:cNvSpPr>
            <a:spLocks noGrp="1"/>
          </p:cNvSpPr>
          <p:nvPr>
            <p:ph type="ctrTitle"/>
          </p:nvPr>
        </p:nvSpPr>
        <p:spPr/>
        <p:txBody>
          <a:bodyPr/>
          <a:lstStyle/>
          <a:p>
            <a:r>
              <a:rPr lang="en-US" dirty="0"/>
              <a:t>Using  SonarQube</a:t>
            </a:r>
          </a:p>
        </p:txBody>
      </p:sp>
      <p:graphicFrame>
        <p:nvGraphicFramePr>
          <p:cNvPr id="8" name="Table 8">
            <a:extLst>
              <a:ext uri="{FF2B5EF4-FFF2-40B4-BE49-F238E27FC236}">
                <a16:creationId xmlns:a16="http://schemas.microsoft.com/office/drawing/2014/main" id="{1DA4685C-134E-4C5E-8CFC-BC76CDBC799E}"/>
              </a:ext>
            </a:extLst>
          </p:cNvPr>
          <p:cNvGraphicFramePr>
            <a:graphicFrameLocks noGrp="1"/>
          </p:cNvGraphicFramePr>
          <p:nvPr/>
        </p:nvGraphicFramePr>
        <p:xfrm>
          <a:off x="251410" y="974441"/>
          <a:ext cx="8578465" cy="3921331"/>
        </p:xfrm>
        <a:graphic>
          <a:graphicData uri="http://schemas.openxmlformats.org/drawingml/2006/table">
            <a:tbl>
              <a:tblPr firstRow="1" bandRow="1">
                <a:tableStyleId>{5C22544A-7EE6-4342-B048-85BDC9FD1C3A}</a:tableStyleId>
              </a:tblPr>
              <a:tblGrid>
                <a:gridCol w="1507410">
                  <a:extLst>
                    <a:ext uri="{9D8B030D-6E8A-4147-A177-3AD203B41FA5}">
                      <a16:colId xmlns:a16="http://schemas.microsoft.com/office/drawing/2014/main" val="1740637786"/>
                    </a:ext>
                  </a:extLst>
                </a:gridCol>
                <a:gridCol w="3009123">
                  <a:extLst>
                    <a:ext uri="{9D8B030D-6E8A-4147-A177-3AD203B41FA5}">
                      <a16:colId xmlns:a16="http://schemas.microsoft.com/office/drawing/2014/main" val="1571505049"/>
                    </a:ext>
                  </a:extLst>
                </a:gridCol>
                <a:gridCol w="4061932">
                  <a:extLst>
                    <a:ext uri="{9D8B030D-6E8A-4147-A177-3AD203B41FA5}">
                      <a16:colId xmlns:a16="http://schemas.microsoft.com/office/drawing/2014/main" val="3328763319"/>
                    </a:ext>
                  </a:extLst>
                </a:gridCol>
              </a:tblGrid>
              <a:tr h="280051">
                <a:tc>
                  <a:txBody>
                    <a:bodyPr/>
                    <a:lstStyle/>
                    <a:p>
                      <a:r>
                        <a:rPr lang="en-US" sz="1200" dirty="0"/>
                        <a:t>Rules</a:t>
                      </a:r>
                    </a:p>
                  </a:txBody>
                  <a:tcPr/>
                </a:tc>
                <a:tc>
                  <a:txBody>
                    <a:bodyPr/>
                    <a:lstStyle/>
                    <a:p>
                      <a:r>
                        <a:rPr lang="en-US" sz="1200" dirty="0"/>
                        <a:t>Descriptions</a:t>
                      </a:r>
                    </a:p>
                  </a:txBody>
                  <a:tcPr/>
                </a:tc>
                <a:tc>
                  <a:txBody>
                    <a:bodyPr/>
                    <a:lstStyle/>
                    <a:p>
                      <a:r>
                        <a:rPr lang="en-US" sz="1200" dirty="0"/>
                        <a:t>Best Practice</a:t>
                      </a:r>
                    </a:p>
                  </a:txBody>
                  <a:tcPr/>
                </a:tc>
                <a:extLst>
                  <a:ext uri="{0D108BD9-81ED-4DB2-BD59-A6C34878D82A}">
                    <a16:rowId xmlns:a16="http://schemas.microsoft.com/office/drawing/2014/main" val="1850427923"/>
                  </a:ext>
                </a:extLst>
              </a:tr>
              <a:tr h="1039291">
                <a:tc>
                  <a:txBody>
                    <a:bodyPr/>
                    <a:lstStyle/>
                    <a:p>
                      <a:r>
                        <a:rPr lang="en-US" sz="1200" dirty="0"/>
                        <a:t>Performance </a:t>
                      </a:r>
                    </a:p>
                  </a:txBody>
                  <a:tcPr/>
                </a:tc>
                <a:tc>
                  <a:txBody>
                    <a:bodyPr/>
                    <a:lstStyle/>
                    <a:p>
                      <a:r>
                        <a:rPr lang="en-US" sz="1200" b="0" i="0" kern="1200" dirty="0" err="1">
                          <a:solidFill>
                            <a:schemeClr val="dk1"/>
                          </a:solidFill>
                          <a:effectLst/>
                          <a:latin typeface="+mn-lt"/>
                          <a:ea typeface="+mn-ea"/>
                          <a:cs typeface="+mn-cs"/>
                        </a:rPr>
                        <a:t>logger.debug</a:t>
                      </a:r>
                      <a:r>
                        <a:rPr lang="en-US" sz="1200" b="0" i="0" kern="1200" dirty="0">
                          <a:solidFill>
                            <a:schemeClr val="dk1"/>
                          </a:solidFill>
                          <a:effectLst/>
                          <a:latin typeface="+mn-lt"/>
                          <a:ea typeface="+mn-ea"/>
                          <a:cs typeface="+mn-cs"/>
                        </a:rPr>
                        <a:t>(“Debug message here” , </a:t>
                      </a:r>
                      <a:r>
                        <a:rPr lang="en-US" sz="1200" b="0" i="0" kern="1200" dirty="0" err="1">
                          <a:solidFill>
                            <a:schemeClr val="dk1"/>
                          </a:solidFill>
                          <a:effectLst/>
                          <a:latin typeface="+mn-lt"/>
                          <a:ea typeface="+mn-ea"/>
                          <a:cs typeface="+mn-cs"/>
                        </a:rPr>
                        <a:t>a+b</a:t>
                      </a:r>
                      <a:r>
                        <a:rPr lang="en-US" sz="1200" b="0" i="0" kern="1200" dirty="0">
                          <a:solidFill>
                            <a:schemeClr val="dk1"/>
                          </a:solidFill>
                          <a:effectLst/>
                          <a:latin typeface="+mn-lt"/>
                          <a:ea typeface="+mn-ea"/>
                          <a:cs typeface="+mn-cs"/>
                        </a:rPr>
                        <a:t>) ;</a:t>
                      </a:r>
                    </a:p>
                    <a:p>
                      <a:endParaRPr lang="en-US" sz="1200" b="0" i="0" kern="1200" dirty="0">
                        <a:solidFill>
                          <a:schemeClr val="dk1"/>
                        </a:solidFill>
                        <a:effectLst/>
                        <a:latin typeface="+mn-lt"/>
                        <a:ea typeface="+mn-ea"/>
                        <a:cs typeface="+mn-cs"/>
                      </a:endParaRPr>
                    </a:p>
                    <a:p>
                      <a:r>
                        <a:rPr lang="en-US" sz="1200" b="0" i="0" kern="1200" dirty="0">
                          <a:solidFill>
                            <a:schemeClr val="dk1"/>
                          </a:solidFill>
                          <a:effectLst/>
                          <a:latin typeface="+mn-lt"/>
                          <a:ea typeface="+mn-ea"/>
                          <a:cs typeface="+mn-cs"/>
                        </a:rPr>
                        <a:t>Code performance will be impacted as even the logger level is not set to debug level, </a:t>
                      </a:r>
                      <a:r>
                        <a:rPr lang="en-US" sz="1200" b="0" i="0" kern="1200" dirty="0" err="1">
                          <a:solidFill>
                            <a:schemeClr val="dk1"/>
                          </a:solidFill>
                          <a:effectLst/>
                          <a:latin typeface="+mn-lt"/>
                          <a:ea typeface="+mn-ea"/>
                          <a:cs typeface="+mn-cs"/>
                        </a:rPr>
                        <a:t>a+b</a:t>
                      </a:r>
                      <a:r>
                        <a:rPr lang="en-US" sz="1200" b="0" i="0" kern="1200" dirty="0">
                          <a:solidFill>
                            <a:schemeClr val="dk1"/>
                          </a:solidFill>
                          <a:effectLst/>
                          <a:latin typeface="+mn-lt"/>
                          <a:ea typeface="+mn-ea"/>
                          <a:cs typeface="+mn-cs"/>
                        </a:rPr>
                        <a:t> is still executed.</a:t>
                      </a:r>
                      <a:endParaRPr lang="en-US" sz="1200" dirty="0"/>
                    </a:p>
                  </a:txBody>
                  <a:tcPr/>
                </a:tc>
                <a:tc>
                  <a:txBody>
                    <a:bodyPr/>
                    <a:lstStyle/>
                    <a:p>
                      <a:r>
                        <a:rPr lang="en-US" sz="1200" dirty="0"/>
                        <a:t>We should use</a:t>
                      </a:r>
                    </a:p>
                    <a:p>
                      <a:r>
                        <a:rPr lang="en-US" sz="1200" dirty="0"/>
                        <a:t>if(</a:t>
                      </a:r>
                      <a:r>
                        <a:rPr lang="en-US" sz="1200" dirty="0" err="1"/>
                        <a:t>Logger.isDebugEnabled</a:t>
                      </a:r>
                      <a:r>
                        <a:rPr lang="en-US" sz="1200" dirty="0"/>
                        <a:t>(){</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i="0" kern="1200" dirty="0" err="1">
                          <a:solidFill>
                            <a:schemeClr val="dk1"/>
                          </a:solidFill>
                          <a:effectLst/>
                          <a:latin typeface="+mn-lt"/>
                          <a:ea typeface="+mn-ea"/>
                          <a:cs typeface="+mn-cs"/>
                        </a:rPr>
                        <a:t>logger.debug</a:t>
                      </a:r>
                      <a:r>
                        <a:rPr lang="en-US" sz="1200" b="0" i="0" kern="1200" dirty="0">
                          <a:solidFill>
                            <a:schemeClr val="dk1"/>
                          </a:solidFill>
                          <a:effectLst/>
                          <a:latin typeface="+mn-lt"/>
                          <a:ea typeface="+mn-ea"/>
                          <a:cs typeface="+mn-cs"/>
                        </a:rPr>
                        <a:t>(“Debug message here”, </a:t>
                      </a:r>
                      <a:r>
                        <a:rPr lang="en-US" sz="1200" b="0" i="0" kern="1200" dirty="0" err="1">
                          <a:solidFill>
                            <a:schemeClr val="dk1"/>
                          </a:solidFill>
                          <a:effectLst/>
                          <a:latin typeface="+mn-lt"/>
                          <a:ea typeface="+mn-ea"/>
                          <a:cs typeface="+mn-cs"/>
                        </a:rPr>
                        <a:t>a+b</a:t>
                      </a:r>
                      <a:r>
                        <a:rPr lang="en-US" sz="1200" b="0" i="0" kern="1200" dirty="0">
                          <a:solidFill>
                            <a:schemeClr val="dk1"/>
                          </a:solidFill>
                          <a:effectLst/>
                          <a:latin typeface="+mn-lt"/>
                          <a:ea typeface="+mn-ea"/>
                          <a:cs typeface="+mn-cs"/>
                        </a:rPr>
                        <a:t>)</a:t>
                      </a:r>
                      <a:endParaRPr lang="en-US" sz="1200" dirty="0"/>
                    </a:p>
                    <a:p>
                      <a:endParaRPr lang="en-US" sz="1200" dirty="0"/>
                    </a:p>
                    <a:p>
                      <a:r>
                        <a:rPr lang="en-US" sz="1200" dirty="0"/>
                        <a:t>}</a:t>
                      </a:r>
                    </a:p>
                  </a:txBody>
                  <a:tcPr/>
                </a:tc>
                <a:extLst>
                  <a:ext uri="{0D108BD9-81ED-4DB2-BD59-A6C34878D82A}">
                    <a16:rowId xmlns:a16="http://schemas.microsoft.com/office/drawing/2014/main" val="2235081084"/>
                  </a:ext>
                </a:extLst>
              </a:tr>
              <a:tr h="1629600">
                <a:tc>
                  <a:txBody>
                    <a:bodyPr/>
                    <a:lstStyle/>
                    <a:p>
                      <a:r>
                        <a:rPr lang="en-US" sz="1200" b="0" i="0" kern="1200" dirty="0">
                          <a:solidFill>
                            <a:schemeClr val="dk1"/>
                          </a:solidFill>
                          <a:effectLst/>
                          <a:latin typeface="+mn-lt"/>
                          <a:ea typeface="+mn-ea"/>
                          <a:cs typeface="+mn-cs"/>
                        </a:rPr>
                        <a:t>Generic exceptions should never be thrown</a:t>
                      </a:r>
                    </a:p>
                  </a:txBody>
                  <a:tcPr/>
                </a:tc>
                <a:tc>
                  <a:txBody>
                    <a:bodyPr/>
                    <a:lstStyle/>
                    <a:p>
                      <a:r>
                        <a:rPr lang="en-US" sz="1200" b="0" i="0" kern="1200" dirty="0">
                          <a:solidFill>
                            <a:schemeClr val="dk1"/>
                          </a:solidFill>
                          <a:effectLst/>
                          <a:latin typeface="+mn-lt"/>
                          <a:ea typeface="+mn-ea"/>
                          <a:cs typeface="+mn-cs"/>
                        </a:rPr>
                        <a:t>Throw  Exception() directly to caller when exception found</a:t>
                      </a:r>
                    </a:p>
                    <a:p>
                      <a:endParaRPr lang="en-US" sz="1200" b="0" i="0" kern="1200" dirty="0">
                        <a:solidFill>
                          <a:schemeClr val="dk1"/>
                        </a:solidFill>
                        <a:effectLst/>
                        <a:latin typeface="+mn-lt"/>
                        <a:ea typeface="+mn-ea"/>
                        <a:cs typeface="+mn-cs"/>
                      </a:endParaRPr>
                    </a:p>
                    <a:p>
                      <a:pPr marL="0" algn="l" defTabSz="457200" rtl="0" eaLnBrk="1" latinLnBrk="0" hangingPunct="1"/>
                      <a:r>
                        <a:rPr lang="en-US" sz="1200" b="0" i="0" kern="1200" dirty="0">
                          <a:solidFill>
                            <a:schemeClr val="dk1"/>
                          </a:solidFill>
                          <a:effectLst/>
                          <a:latin typeface="+mn-lt"/>
                          <a:ea typeface="+mn-ea"/>
                          <a:cs typeface="+mn-cs"/>
                        </a:rPr>
                        <a:t>public void foo(String bar) throws Throwable {</a:t>
                      </a:r>
                    </a:p>
                    <a:p>
                      <a:pPr marL="0" algn="l" defTabSz="457200" rtl="0" eaLnBrk="1" latinLnBrk="0" hangingPunct="1"/>
                      <a:r>
                        <a:rPr lang="en-US" sz="1200" b="0" i="0" kern="1200" dirty="0">
                          <a:solidFill>
                            <a:schemeClr val="dk1"/>
                          </a:solidFill>
                          <a:effectLst/>
                          <a:latin typeface="+mn-lt"/>
                          <a:ea typeface="+mn-ea"/>
                          <a:cs typeface="+mn-cs"/>
                        </a:rPr>
                        <a:t>throw new </a:t>
                      </a:r>
                      <a:r>
                        <a:rPr lang="en-US" sz="1200" b="0" i="0" kern="1200" dirty="0" err="1">
                          <a:solidFill>
                            <a:schemeClr val="dk1"/>
                          </a:solidFill>
                          <a:effectLst/>
                          <a:latin typeface="+mn-lt"/>
                          <a:ea typeface="+mn-ea"/>
                          <a:cs typeface="+mn-cs"/>
                        </a:rPr>
                        <a:t>RuntimeException</a:t>
                      </a:r>
                      <a:r>
                        <a:rPr lang="en-US" sz="1200" b="0" i="0" kern="1200" dirty="0">
                          <a:solidFill>
                            <a:schemeClr val="dk1"/>
                          </a:solidFill>
                          <a:effectLst/>
                          <a:latin typeface="+mn-lt"/>
                          <a:ea typeface="+mn-ea"/>
                          <a:cs typeface="+mn-cs"/>
                        </a:rPr>
                        <a:t>("My Message");</a:t>
                      </a:r>
                    </a:p>
                    <a:p>
                      <a:pPr marL="0" algn="l" defTabSz="457200" rtl="0" eaLnBrk="1" latinLnBrk="0" hangingPunct="1"/>
                      <a:r>
                        <a:rPr lang="en-US" sz="1200" b="0" i="0" kern="1200" dirty="0">
                          <a:solidFill>
                            <a:schemeClr val="dk1"/>
                          </a:solidFill>
                          <a:effectLst/>
                          <a:latin typeface="+mn-lt"/>
                          <a:ea typeface="+mn-ea"/>
                          <a:cs typeface="+mn-cs"/>
                        </a:rPr>
                        <a:t>}</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We should define a deliciated Exception instead throw Generic Exception to caller.</a:t>
                      </a:r>
                    </a:p>
                    <a:p>
                      <a:endParaRPr lang="en-US" sz="1200" dirty="0"/>
                    </a:p>
                  </a:txBody>
                  <a:tcPr/>
                </a:tc>
                <a:extLst>
                  <a:ext uri="{0D108BD9-81ED-4DB2-BD59-A6C34878D82A}">
                    <a16:rowId xmlns:a16="http://schemas.microsoft.com/office/drawing/2014/main" val="3650561936"/>
                  </a:ext>
                </a:extLst>
              </a:tr>
              <a:tr h="737119">
                <a:tc>
                  <a:txBody>
                    <a:bodyPr/>
                    <a:lstStyle/>
                    <a:p>
                      <a:r>
                        <a:rPr lang="en-US" sz="1200" b="0" i="0" kern="1200" dirty="0">
                          <a:solidFill>
                            <a:schemeClr val="dk1"/>
                          </a:solidFill>
                          <a:effectLst/>
                          <a:latin typeface="+mn-lt"/>
                          <a:ea typeface="+mn-ea"/>
                          <a:cs typeface="+mn-cs"/>
                        </a:rPr>
                        <a:t>Replace </a:t>
                      </a:r>
                      <a:r>
                        <a:rPr lang="en-US" sz="1200" b="0" i="0" kern="1200" dirty="0" err="1">
                          <a:solidFill>
                            <a:schemeClr val="dk1"/>
                          </a:solidFill>
                          <a:effectLst/>
                          <a:latin typeface="+mn-lt"/>
                          <a:ea typeface="+mn-ea"/>
                          <a:cs typeface="+mn-cs"/>
                        </a:rPr>
                        <a:t>System.out</a:t>
                      </a:r>
                      <a:r>
                        <a:rPr lang="en-US" sz="1200" b="0" i="0" kern="1200" dirty="0">
                          <a:solidFill>
                            <a:schemeClr val="dk1"/>
                          </a:solidFill>
                          <a:effectLst/>
                          <a:latin typeface="+mn-lt"/>
                          <a:ea typeface="+mn-ea"/>
                          <a:cs typeface="+mn-cs"/>
                        </a:rPr>
                        <a:t> </a:t>
                      </a:r>
                      <a:r>
                        <a:rPr lang="en-US" sz="1200" b="0" i="0" kern="1200" dirty="0" err="1">
                          <a:solidFill>
                            <a:schemeClr val="dk1"/>
                          </a:solidFill>
                          <a:effectLst/>
                          <a:latin typeface="+mn-lt"/>
                          <a:ea typeface="+mn-ea"/>
                          <a:cs typeface="+mn-cs"/>
                        </a:rPr>
                        <a:t>System.err</a:t>
                      </a:r>
                      <a:r>
                        <a:rPr lang="en-US" sz="1200" b="0" i="0" kern="1200" dirty="0">
                          <a:solidFill>
                            <a:schemeClr val="dk1"/>
                          </a:solidFill>
                          <a:effectLst/>
                          <a:latin typeface="+mn-lt"/>
                          <a:ea typeface="+mn-ea"/>
                          <a:cs typeface="+mn-cs"/>
                        </a:rPr>
                        <a:t> by logger</a:t>
                      </a:r>
                    </a:p>
                  </a:txBody>
                  <a:tcPr/>
                </a:tc>
                <a:tc>
                  <a:txBody>
                    <a:bodyPr/>
                    <a:lstStyle/>
                    <a:p>
                      <a:pPr marL="0" algn="l" defTabSz="457200" rtl="0" eaLnBrk="1" latinLnBrk="0" hangingPunct="1"/>
                      <a:r>
                        <a:rPr lang="en-US" sz="1200" b="0" i="0" kern="1200" dirty="0">
                          <a:solidFill>
                            <a:schemeClr val="dk1"/>
                          </a:solidFill>
                          <a:effectLst/>
                          <a:latin typeface="+mn-lt"/>
                          <a:ea typeface="+mn-ea"/>
                          <a:cs typeface="+mn-cs"/>
                        </a:rPr>
                        <a:t>Dump the message to output by </a:t>
                      </a:r>
                      <a:r>
                        <a:rPr lang="en-US" sz="1200" b="0" i="0" kern="1200" dirty="0" err="1">
                          <a:solidFill>
                            <a:schemeClr val="dk1"/>
                          </a:solidFill>
                          <a:effectLst/>
                          <a:latin typeface="+mn-lt"/>
                          <a:ea typeface="+mn-ea"/>
                          <a:cs typeface="+mn-cs"/>
                        </a:rPr>
                        <a:t>System.out</a:t>
                      </a:r>
                      <a:r>
                        <a:rPr lang="en-US" sz="1200" b="0" i="0" kern="1200" dirty="0">
                          <a:solidFill>
                            <a:schemeClr val="dk1"/>
                          </a:solidFill>
                          <a:effectLst/>
                          <a:latin typeface="+mn-lt"/>
                          <a:ea typeface="+mn-ea"/>
                          <a:cs typeface="+mn-cs"/>
                        </a:rPr>
                        <a:t> and </a:t>
                      </a:r>
                      <a:r>
                        <a:rPr lang="en-US" sz="1200" b="0" i="0" kern="1200" dirty="0" err="1">
                          <a:solidFill>
                            <a:schemeClr val="dk1"/>
                          </a:solidFill>
                          <a:effectLst/>
                          <a:latin typeface="+mn-lt"/>
                          <a:ea typeface="+mn-ea"/>
                          <a:cs typeface="+mn-cs"/>
                        </a:rPr>
                        <a:t>System.err</a:t>
                      </a:r>
                      <a:endParaRPr lang="en-US" sz="1200" b="0" i="0" kern="1200" dirty="0">
                        <a:solidFill>
                          <a:schemeClr val="dk1"/>
                        </a:solidFill>
                        <a:effectLst/>
                        <a:latin typeface="+mn-lt"/>
                        <a:ea typeface="+mn-ea"/>
                        <a:cs typeface="+mn-cs"/>
                      </a:endParaRPr>
                    </a:p>
                  </a:txBody>
                  <a:tcPr/>
                </a:tc>
                <a:tc>
                  <a:txBody>
                    <a:bodyPr/>
                    <a:lstStyle/>
                    <a:p>
                      <a:r>
                        <a:rPr lang="en-US" sz="1200" dirty="0"/>
                        <a:t>We should use a logger to dump the message </a:t>
                      </a:r>
                    </a:p>
                  </a:txBody>
                  <a:tcPr/>
                </a:tc>
                <a:extLst>
                  <a:ext uri="{0D108BD9-81ED-4DB2-BD59-A6C34878D82A}">
                    <a16:rowId xmlns:a16="http://schemas.microsoft.com/office/drawing/2014/main" val="2091739149"/>
                  </a:ext>
                </a:extLst>
              </a:tr>
            </a:tbl>
          </a:graphicData>
        </a:graphic>
      </p:graphicFrame>
    </p:spTree>
    <p:extLst>
      <p:ext uri="{BB962C8B-B14F-4D97-AF65-F5344CB8AC3E}">
        <p14:creationId xmlns:p14="http://schemas.microsoft.com/office/powerpoint/2010/main" val="1394769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80D94C5-F7C7-49EA-9EF9-B340051A5BA6}"/>
              </a:ext>
            </a:extLst>
          </p:cNvPr>
          <p:cNvSpPr>
            <a:spLocks noGrp="1"/>
          </p:cNvSpPr>
          <p:nvPr>
            <p:ph type="sldNum" sz="quarter" idx="12"/>
          </p:nvPr>
        </p:nvSpPr>
        <p:spPr/>
        <p:txBody>
          <a:bodyPr/>
          <a:lstStyle/>
          <a:p>
            <a:fld id="{C465A074-71B0-1C47-A455-7677837C124E}" type="slidenum">
              <a:rPr lang="it-IT" smtClean="0"/>
              <a:pPr/>
              <a:t>55</a:t>
            </a:fld>
            <a:endParaRPr lang="it-IT" dirty="0"/>
          </a:p>
        </p:txBody>
      </p:sp>
      <p:sp>
        <p:nvSpPr>
          <p:cNvPr id="3" name="Date Placeholder 2">
            <a:extLst>
              <a:ext uri="{FF2B5EF4-FFF2-40B4-BE49-F238E27FC236}">
                <a16:creationId xmlns:a16="http://schemas.microsoft.com/office/drawing/2014/main" id="{50921F63-5BA4-47DC-ABAF-63F90019A670}"/>
              </a:ext>
            </a:extLst>
          </p:cNvPr>
          <p:cNvSpPr>
            <a:spLocks noGrp="1"/>
          </p:cNvSpPr>
          <p:nvPr>
            <p:ph type="dt" sz="half" idx="10"/>
          </p:nvPr>
        </p:nvSpPr>
        <p:spPr/>
        <p:txBody>
          <a:bodyPr/>
          <a:lstStyle/>
          <a:p>
            <a:fld id="{6D80EE89-5913-7647-8C31-0801FAD3084B}" type="datetime4">
              <a:rPr lang="it-IT" smtClean="0"/>
              <a:t>24 marzo 2020</a:t>
            </a:fld>
            <a:endParaRPr lang="it-IT" dirty="0"/>
          </a:p>
        </p:txBody>
      </p:sp>
      <p:sp>
        <p:nvSpPr>
          <p:cNvPr id="4" name="Footer Placeholder 3">
            <a:extLst>
              <a:ext uri="{FF2B5EF4-FFF2-40B4-BE49-F238E27FC236}">
                <a16:creationId xmlns:a16="http://schemas.microsoft.com/office/drawing/2014/main" id="{BED7FAE1-34E3-4594-BBCA-77D045F861E3}"/>
              </a:ext>
            </a:extLst>
          </p:cNvPr>
          <p:cNvSpPr>
            <a:spLocks noGrp="1"/>
          </p:cNvSpPr>
          <p:nvPr>
            <p:ph type="ftr" sz="quarter" idx="11"/>
          </p:nvPr>
        </p:nvSpPr>
        <p:spPr/>
        <p:txBody>
          <a:bodyPr/>
          <a:lstStyle/>
          <a:p>
            <a:r>
              <a:rPr lang="it-IT"/>
              <a:t>SONARQUBE</a:t>
            </a:r>
            <a:endParaRPr lang="it-IT" dirty="0"/>
          </a:p>
        </p:txBody>
      </p:sp>
      <p:sp>
        <p:nvSpPr>
          <p:cNvPr id="6" name="Subtitle 5">
            <a:extLst>
              <a:ext uri="{FF2B5EF4-FFF2-40B4-BE49-F238E27FC236}">
                <a16:creationId xmlns:a16="http://schemas.microsoft.com/office/drawing/2014/main" id="{EDAA0BA6-CBF5-4D00-8AB6-12E23CAE8260}"/>
              </a:ext>
            </a:extLst>
          </p:cNvPr>
          <p:cNvSpPr>
            <a:spLocks noGrp="1"/>
          </p:cNvSpPr>
          <p:nvPr>
            <p:ph type="subTitle" idx="1"/>
          </p:nvPr>
        </p:nvSpPr>
        <p:spPr>
          <a:xfrm>
            <a:off x="347300" y="726090"/>
            <a:ext cx="8386686" cy="290338"/>
          </a:xfrm>
        </p:spPr>
        <p:txBody>
          <a:bodyPr/>
          <a:lstStyle/>
          <a:p>
            <a:r>
              <a:rPr lang="en-US" dirty="0"/>
              <a:t>Common violations</a:t>
            </a:r>
          </a:p>
        </p:txBody>
      </p:sp>
      <p:sp>
        <p:nvSpPr>
          <p:cNvPr id="7" name="Title 6">
            <a:extLst>
              <a:ext uri="{FF2B5EF4-FFF2-40B4-BE49-F238E27FC236}">
                <a16:creationId xmlns:a16="http://schemas.microsoft.com/office/drawing/2014/main" id="{0ED596FD-718C-4B81-BBB3-952051A72521}"/>
              </a:ext>
            </a:extLst>
          </p:cNvPr>
          <p:cNvSpPr>
            <a:spLocks noGrp="1"/>
          </p:cNvSpPr>
          <p:nvPr>
            <p:ph type="ctrTitle"/>
          </p:nvPr>
        </p:nvSpPr>
        <p:spPr/>
        <p:txBody>
          <a:bodyPr/>
          <a:lstStyle/>
          <a:p>
            <a:r>
              <a:rPr lang="en-US" dirty="0"/>
              <a:t>Using  SonarQube</a:t>
            </a:r>
          </a:p>
        </p:txBody>
      </p:sp>
      <p:graphicFrame>
        <p:nvGraphicFramePr>
          <p:cNvPr id="8" name="Table 8">
            <a:extLst>
              <a:ext uri="{FF2B5EF4-FFF2-40B4-BE49-F238E27FC236}">
                <a16:creationId xmlns:a16="http://schemas.microsoft.com/office/drawing/2014/main" id="{1DA4685C-134E-4C5E-8CFC-BC76CDBC799E}"/>
              </a:ext>
            </a:extLst>
          </p:cNvPr>
          <p:cNvGraphicFramePr>
            <a:graphicFrameLocks noGrp="1"/>
          </p:cNvGraphicFramePr>
          <p:nvPr/>
        </p:nvGraphicFramePr>
        <p:xfrm>
          <a:off x="251410" y="974441"/>
          <a:ext cx="8578465" cy="3879662"/>
        </p:xfrm>
        <a:graphic>
          <a:graphicData uri="http://schemas.openxmlformats.org/drawingml/2006/table">
            <a:tbl>
              <a:tblPr firstRow="1" bandRow="1">
                <a:tableStyleId>{5C22544A-7EE6-4342-B048-85BDC9FD1C3A}</a:tableStyleId>
              </a:tblPr>
              <a:tblGrid>
                <a:gridCol w="1507410">
                  <a:extLst>
                    <a:ext uri="{9D8B030D-6E8A-4147-A177-3AD203B41FA5}">
                      <a16:colId xmlns:a16="http://schemas.microsoft.com/office/drawing/2014/main" val="1740637786"/>
                    </a:ext>
                  </a:extLst>
                </a:gridCol>
                <a:gridCol w="3009123">
                  <a:extLst>
                    <a:ext uri="{9D8B030D-6E8A-4147-A177-3AD203B41FA5}">
                      <a16:colId xmlns:a16="http://schemas.microsoft.com/office/drawing/2014/main" val="1571505049"/>
                    </a:ext>
                  </a:extLst>
                </a:gridCol>
                <a:gridCol w="4061932">
                  <a:extLst>
                    <a:ext uri="{9D8B030D-6E8A-4147-A177-3AD203B41FA5}">
                      <a16:colId xmlns:a16="http://schemas.microsoft.com/office/drawing/2014/main" val="3328763319"/>
                    </a:ext>
                  </a:extLst>
                </a:gridCol>
              </a:tblGrid>
              <a:tr h="280051">
                <a:tc>
                  <a:txBody>
                    <a:bodyPr/>
                    <a:lstStyle/>
                    <a:p>
                      <a:r>
                        <a:rPr lang="en-US" sz="1200" dirty="0"/>
                        <a:t>Rules</a:t>
                      </a:r>
                    </a:p>
                  </a:txBody>
                  <a:tcPr/>
                </a:tc>
                <a:tc>
                  <a:txBody>
                    <a:bodyPr/>
                    <a:lstStyle/>
                    <a:p>
                      <a:r>
                        <a:rPr lang="en-US" sz="1200" dirty="0"/>
                        <a:t>Descriptions</a:t>
                      </a:r>
                    </a:p>
                  </a:txBody>
                  <a:tcPr/>
                </a:tc>
                <a:tc>
                  <a:txBody>
                    <a:bodyPr/>
                    <a:lstStyle/>
                    <a:p>
                      <a:r>
                        <a:rPr lang="en-US" sz="1200" dirty="0"/>
                        <a:t>Best Practice</a:t>
                      </a:r>
                    </a:p>
                  </a:txBody>
                  <a:tcPr/>
                </a:tc>
                <a:extLst>
                  <a:ext uri="{0D108BD9-81ED-4DB2-BD59-A6C34878D82A}">
                    <a16:rowId xmlns:a16="http://schemas.microsoft.com/office/drawing/2014/main" val="1850427923"/>
                  </a:ext>
                </a:extLst>
              </a:tr>
              <a:tr h="1039291">
                <a:tc>
                  <a:txBody>
                    <a:bodyPr/>
                    <a:lstStyle/>
                    <a:p>
                      <a:r>
                        <a:rPr lang="en-US" sz="1200" b="0" i="0" kern="1200" dirty="0">
                          <a:solidFill>
                            <a:schemeClr val="dk1"/>
                          </a:solidFill>
                          <a:effectLst/>
                          <a:latin typeface="+mn-lt"/>
                          <a:ea typeface="+mn-ea"/>
                          <a:cs typeface="+mn-cs"/>
                        </a:rPr>
                        <a:t>Cognitive Complexity of methods should not be too high</a:t>
                      </a:r>
                    </a:p>
                  </a:txBody>
                  <a:tcPr/>
                </a:tc>
                <a:tc>
                  <a:txBody>
                    <a:bodyPr/>
                    <a:lstStyle/>
                    <a:p>
                      <a:r>
                        <a:rPr lang="en-US" sz="1200" dirty="0"/>
                        <a:t>The flow control implemented within a method is very hard to understand</a:t>
                      </a:r>
                    </a:p>
                  </a:txBody>
                  <a:tcPr/>
                </a:tc>
                <a:tc>
                  <a:txBody>
                    <a:bodyPr/>
                    <a:lstStyle/>
                    <a:p>
                      <a:r>
                        <a:rPr lang="en-US" sz="1200" dirty="0"/>
                        <a:t>Break down the complexity flow control into smaller pieces / methods</a:t>
                      </a:r>
                    </a:p>
                  </a:txBody>
                  <a:tcPr/>
                </a:tc>
                <a:extLst>
                  <a:ext uri="{0D108BD9-81ED-4DB2-BD59-A6C34878D82A}">
                    <a16:rowId xmlns:a16="http://schemas.microsoft.com/office/drawing/2014/main" val="2235081084"/>
                  </a:ext>
                </a:extLst>
              </a:tr>
              <a:tr h="2478310">
                <a:tc>
                  <a:txBody>
                    <a:bodyPr/>
                    <a:lstStyle/>
                    <a:p>
                      <a:r>
                        <a:rPr lang="en-US" sz="1200" b="0" i="0" kern="1200" dirty="0">
                          <a:solidFill>
                            <a:schemeClr val="dk1"/>
                          </a:solidFill>
                          <a:effectLst/>
                          <a:latin typeface="+mn-lt"/>
                          <a:ea typeface="+mn-ea"/>
                          <a:cs typeface="+mn-cs"/>
                        </a:rPr>
                        <a:t>Format specifiers should be used instead of string concatenation</a:t>
                      </a:r>
                    </a:p>
                  </a:txBody>
                  <a:tcPr/>
                </a:tc>
                <a:tc>
                  <a:txBody>
                    <a:bodyPr/>
                    <a:lstStyle/>
                    <a:p>
                      <a:r>
                        <a:rPr lang="en-US" sz="1200" b="0" i="0" kern="1200" dirty="0">
                          <a:solidFill>
                            <a:schemeClr val="dk1"/>
                          </a:solidFill>
                          <a:effectLst/>
                          <a:latin typeface="+mn-lt"/>
                          <a:ea typeface="+mn-ea"/>
                          <a:cs typeface="+mn-cs"/>
                        </a:rPr>
                        <a:t>Because </a:t>
                      </a:r>
                      <a:r>
                        <a:rPr lang="en-US" sz="1200" b="0" i="0" kern="1200" dirty="0" err="1">
                          <a:solidFill>
                            <a:schemeClr val="dk1"/>
                          </a:solidFill>
                          <a:effectLst/>
                          <a:latin typeface="+mn-lt"/>
                          <a:ea typeface="+mn-ea"/>
                          <a:cs typeface="+mn-cs"/>
                        </a:rPr>
                        <a:t>printf</a:t>
                      </a:r>
                      <a:r>
                        <a:rPr lang="en-US" sz="1200" b="0" i="0" kern="1200" dirty="0">
                          <a:solidFill>
                            <a:schemeClr val="dk1"/>
                          </a:solidFill>
                          <a:effectLst/>
                          <a:latin typeface="+mn-lt"/>
                          <a:ea typeface="+mn-ea"/>
                          <a:cs typeface="+mn-cs"/>
                        </a:rPr>
                        <a:t>-style format strings are interpreted at runtime, rather than validated by the compiler, they can contain errors that result in the wrong strings being created. This rule statically validates the correlation of </a:t>
                      </a:r>
                      <a:r>
                        <a:rPr lang="en-US" sz="1200" b="0" i="0" kern="1200" dirty="0" err="1">
                          <a:solidFill>
                            <a:schemeClr val="dk1"/>
                          </a:solidFill>
                          <a:effectLst/>
                          <a:latin typeface="+mn-lt"/>
                          <a:ea typeface="+mn-ea"/>
                          <a:cs typeface="+mn-cs"/>
                        </a:rPr>
                        <a:t>printf</a:t>
                      </a:r>
                      <a:r>
                        <a:rPr lang="en-US" sz="1200" b="0" i="0" kern="1200" dirty="0">
                          <a:solidFill>
                            <a:schemeClr val="dk1"/>
                          </a:solidFill>
                          <a:effectLst/>
                          <a:latin typeface="+mn-lt"/>
                          <a:ea typeface="+mn-ea"/>
                          <a:cs typeface="+mn-cs"/>
                        </a:rPr>
                        <a:t>-style format strings to their arguments when calling the format(...) methods of </a:t>
                      </a:r>
                      <a:r>
                        <a:rPr lang="en-US" sz="1200" b="0" i="0" kern="1200" dirty="0" err="1">
                          <a:solidFill>
                            <a:schemeClr val="dk1"/>
                          </a:solidFill>
                          <a:effectLst/>
                          <a:latin typeface="+mn-lt"/>
                          <a:ea typeface="+mn-ea"/>
                          <a:cs typeface="+mn-cs"/>
                        </a:rPr>
                        <a:t>java.util.Formatter</a:t>
                      </a:r>
                      <a:r>
                        <a:rPr lang="en-US" sz="1200" b="0" i="0" kern="1200" dirty="0">
                          <a:solidFill>
                            <a:schemeClr val="dk1"/>
                          </a:solidFill>
                          <a:effectLst/>
                          <a:latin typeface="+mn-lt"/>
                          <a:ea typeface="+mn-ea"/>
                          <a:cs typeface="+mn-cs"/>
                        </a:rPr>
                        <a:t>, </a:t>
                      </a:r>
                      <a:r>
                        <a:rPr lang="en-US" sz="1200" b="0" i="0" kern="1200" dirty="0" err="1">
                          <a:solidFill>
                            <a:schemeClr val="dk1"/>
                          </a:solidFill>
                          <a:effectLst/>
                          <a:latin typeface="+mn-lt"/>
                          <a:ea typeface="+mn-ea"/>
                          <a:cs typeface="+mn-cs"/>
                        </a:rPr>
                        <a:t>java.lang.String</a:t>
                      </a:r>
                      <a:r>
                        <a:rPr lang="en-US" sz="1200" b="0" i="0" kern="1200" dirty="0">
                          <a:solidFill>
                            <a:schemeClr val="dk1"/>
                          </a:solidFill>
                          <a:effectLst/>
                          <a:latin typeface="+mn-lt"/>
                          <a:ea typeface="+mn-ea"/>
                          <a:cs typeface="+mn-cs"/>
                        </a:rPr>
                        <a:t>, </a:t>
                      </a:r>
                      <a:r>
                        <a:rPr lang="en-US" sz="1200" b="0" i="0" kern="1200" dirty="0" err="1">
                          <a:solidFill>
                            <a:schemeClr val="dk1"/>
                          </a:solidFill>
                          <a:effectLst/>
                          <a:latin typeface="+mn-lt"/>
                          <a:ea typeface="+mn-ea"/>
                          <a:cs typeface="+mn-cs"/>
                        </a:rPr>
                        <a:t>java.io.PrintStream</a:t>
                      </a:r>
                      <a:r>
                        <a:rPr lang="en-US" sz="1200" b="0" i="0" kern="1200" dirty="0">
                          <a:solidFill>
                            <a:schemeClr val="dk1"/>
                          </a:solidFill>
                          <a:effectLst/>
                          <a:latin typeface="+mn-lt"/>
                          <a:ea typeface="+mn-ea"/>
                          <a:cs typeface="+mn-cs"/>
                        </a:rPr>
                        <a:t>, </a:t>
                      </a:r>
                      <a:r>
                        <a:rPr lang="en-US" sz="1200" b="0" i="0" kern="1200" dirty="0" err="1">
                          <a:solidFill>
                            <a:schemeClr val="dk1"/>
                          </a:solidFill>
                          <a:effectLst/>
                          <a:latin typeface="+mn-lt"/>
                          <a:ea typeface="+mn-ea"/>
                          <a:cs typeface="+mn-cs"/>
                        </a:rPr>
                        <a:t>MessageFormat</a:t>
                      </a:r>
                      <a:r>
                        <a:rPr lang="en-US" sz="1200" b="0" i="0" kern="1200" dirty="0">
                          <a:solidFill>
                            <a:schemeClr val="dk1"/>
                          </a:solidFill>
                          <a:effectLst/>
                          <a:latin typeface="+mn-lt"/>
                          <a:ea typeface="+mn-ea"/>
                          <a:cs typeface="+mn-cs"/>
                        </a:rPr>
                        <a:t>, and </a:t>
                      </a:r>
                      <a:r>
                        <a:rPr lang="en-US" sz="1200" b="0" i="0" kern="1200" dirty="0" err="1">
                          <a:solidFill>
                            <a:schemeClr val="dk1"/>
                          </a:solidFill>
                          <a:effectLst/>
                          <a:latin typeface="+mn-lt"/>
                          <a:ea typeface="+mn-ea"/>
                          <a:cs typeface="+mn-cs"/>
                        </a:rPr>
                        <a:t>java.io.PrintWriter</a:t>
                      </a:r>
                      <a:r>
                        <a:rPr lang="en-US" sz="1200" b="0" i="0" kern="1200" dirty="0">
                          <a:solidFill>
                            <a:schemeClr val="dk1"/>
                          </a:solidFill>
                          <a:effectLst/>
                          <a:latin typeface="+mn-lt"/>
                          <a:ea typeface="+mn-ea"/>
                          <a:cs typeface="+mn-cs"/>
                        </a:rPr>
                        <a:t> classes and the </a:t>
                      </a:r>
                      <a:r>
                        <a:rPr lang="en-US" sz="1200" b="0" i="0" kern="1200" dirty="0" err="1">
                          <a:solidFill>
                            <a:schemeClr val="dk1"/>
                          </a:solidFill>
                          <a:effectLst/>
                          <a:latin typeface="+mn-lt"/>
                          <a:ea typeface="+mn-ea"/>
                          <a:cs typeface="+mn-cs"/>
                        </a:rPr>
                        <a:t>printf</a:t>
                      </a:r>
                      <a:r>
                        <a:rPr lang="en-US" sz="1200" b="0" i="0" kern="1200" dirty="0">
                          <a:solidFill>
                            <a:schemeClr val="dk1"/>
                          </a:solidFill>
                          <a:effectLst/>
                          <a:latin typeface="+mn-lt"/>
                          <a:ea typeface="+mn-ea"/>
                          <a:cs typeface="+mn-cs"/>
                        </a:rPr>
                        <a:t>(...) methods of </a:t>
                      </a:r>
                      <a:r>
                        <a:rPr lang="en-US" sz="1200" b="0" i="0" kern="1200" dirty="0" err="1">
                          <a:solidFill>
                            <a:schemeClr val="dk1"/>
                          </a:solidFill>
                          <a:effectLst/>
                          <a:latin typeface="+mn-lt"/>
                          <a:ea typeface="+mn-ea"/>
                          <a:cs typeface="+mn-cs"/>
                        </a:rPr>
                        <a:t>java.io.PrintStream</a:t>
                      </a:r>
                      <a:r>
                        <a:rPr lang="en-US" sz="1200" b="0" i="0" kern="1200" dirty="0">
                          <a:solidFill>
                            <a:schemeClr val="dk1"/>
                          </a:solidFill>
                          <a:effectLst/>
                          <a:latin typeface="+mn-lt"/>
                          <a:ea typeface="+mn-ea"/>
                          <a:cs typeface="+mn-cs"/>
                        </a:rPr>
                        <a:t> or </a:t>
                      </a:r>
                      <a:r>
                        <a:rPr lang="en-US" sz="1200" b="0" i="0" kern="1200" dirty="0" err="1">
                          <a:solidFill>
                            <a:schemeClr val="dk1"/>
                          </a:solidFill>
                          <a:effectLst/>
                          <a:latin typeface="+mn-lt"/>
                          <a:ea typeface="+mn-ea"/>
                          <a:cs typeface="+mn-cs"/>
                        </a:rPr>
                        <a:t>java.io.PrintWriter</a:t>
                      </a:r>
                      <a:r>
                        <a:rPr lang="en-US" sz="1200" b="0" i="0" kern="1200" dirty="0">
                          <a:solidFill>
                            <a:schemeClr val="dk1"/>
                          </a:solidFill>
                          <a:effectLst/>
                          <a:latin typeface="+mn-lt"/>
                          <a:ea typeface="+mn-ea"/>
                          <a:cs typeface="+mn-cs"/>
                        </a:rPr>
                        <a:t> classes</a:t>
                      </a:r>
                      <a:r>
                        <a:rPr lang="en-US" sz="1800" kern="1200" dirty="0">
                          <a:solidFill>
                            <a:schemeClr val="dk1"/>
                          </a:solidFill>
                          <a:effectLst/>
                          <a:latin typeface="+mn-lt"/>
                          <a:ea typeface="+mn-ea"/>
                          <a:cs typeface="+mn-cs"/>
                        </a:rPr>
                        <a:t>. </a:t>
                      </a:r>
                      <a:endParaRPr lang="en-US" sz="1200" b="0" i="0" kern="1200" dirty="0">
                        <a:solidFill>
                          <a:schemeClr val="dk1"/>
                        </a:solidFill>
                        <a:effectLst/>
                        <a:latin typeface="+mn-lt"/>
                        <a:ea typeface="+mn-ea"/>
                        <a:cs typeface="+mn-cs"/>
                      </a:endParaRPr>
                    </a:p>
                  </a:txBody>
                  <a:tcPr/>
                </a:tc>
                <a:tc>
                  <a:txBody>
                    <a:bodyPr/>
                    <a:lstStyle/>
                    <a:p>
                      <a:r>
                        <a:rPr lang="en-US" sz="1200" dirty="0"/>
                        <a:t>Use </a:t>
                      </a:r>
                      <a:r>
                        <a:rPr lang="en-US" sz="1200" dirty="0" err="1"/>
                        <a:t>String.format</a:t>
                      </a:r>
                      <a:r>
                        <a:rPr lang="en-US" sz="1200" dirty="0"/>
                        <a:t> to format the String </a:t>
                      </a:r>
                      <a:r>
                        <a:rPr lang="en-US" sz="1200" dirty="0" err="1"/>
                        <a:t>ouput</a:t>
                      </a:r>
                      <a:endParaRPr lang="en-US" sz="1200"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kern="1200" dirty="0">
                          <a:solidFill>
                            <a:schemeClr val="dk1"/>
                          </a:solidFill>
                          <a:latin typeface="+mn-lt"/>
                          <a:ea typeface="+mn-ea"/>
                          <a:cs typeface="+mn-cs"/>
                        </a:rPr>
                        <a:t>String foo= “foo”;</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kern="1200" dirty="0">
                          <a:solidFill>
                            <a:schemeClr val="dk1"/>
                          </a:solidFill>
                          <a:latin typeface="+mn-lt"/>
                          <a:ea typeface="+mn-ea"/>
                          <a:cs typeface="+mn-cs"/>
                        </a:rPr>
                        <a:t>String bar= “bar”;</a:t>
                      </a:r>
                    </a:p>
                    <a:p>
                      <a:endParaRPr lang="en-US" sz="1200" dirty="0"/>
                    </a:p>
                    <a:p>
                      <a:r>
                        <a:rPr lang="en-US" sz="1200" b="1" kern="1200" dirty="0" err="1">
                          <a:solidFill>
                            <a:schemeClr val="dk1"/>
                          </a:solidFill>
                          <a:latin typeface="+mn-lt"/>
                          <a:ea typeface="+mn-ea"/>
                          <a:cs typeface="+mn-cs"/>
                        </a:rPr>
                        <a:t>String.format</a:t>
                      </a:r>
                      <a:r>
                        <a:rPr lang="en-US" sz="1200" b="1" kern="1200" dirty="0">
                          <a:solidFill>
                            <a:schemeClr val="dk1"/>
                          </a:solidFill>
                          <a:latin typeface="+mn-lt"/>
                          <a:ea typeface="+mn-ea"/>
                          <a:cs typeface="+mn-cs"/>
                        </a:rPr>
                        <a:t>("First %s and then %s", foo, bar);</a:t>
                      </a:r>
                    </a:p>
                    <a:p>
                      <a:endParaRPr lang="en-US" sz="1200" b="1" kern="1200" dirty="0">
                        <a:solidFill>
                          <a:schemeClr val="dk1"/>
                        </a:solidFill>
                        <a:latin typeface="+mn-lt"/>
                        <a:ea typeface="+mn-ea"/>
                        <a:cs typeface="+mn-cs"/>
                      </a:endParaRPr>
                    </a:p>
                    <a:p>
                      <a:r>
                        <a:rPr lang="en-US" sz="1200" b="0" kern="1200" dirty="0">
                          <a:solidFill>
                            <a:schemeClr val="dk1"/>
                          </a:solidFill>
                          <a:latin typeface="+mn-lt"/>
                          <a:ea typeface="+mn-ea"/>
                          <a:cs typeface="+mn-cs"/>
                        </a:rPr>
                        <a:t>Instead</a:t>
                      </a:r>
                    </a:p>
                    <a:p>
                      <a:r>
                        <a:rPr lang="en-US" sz="1200" b="1" kern="1200" dirty="0">
                          <a:solidFill>
                            <a:schemeClr val="dk1"/>
                          </a:solidFill>
                          <a:latin typeface="+mn-lt"/>
                          <a:ea typeface="+mn-ea"/>
                          <a:cs typeface="+mn-cs"/>
                        </a:rPr>
                        <a:t>String output = “First” + foo +” and then “ +bar;</a:t>
                      </a:r>
                    </a:p>
                  </a:txBody>
                  <a:tcPr/>
                </a:tc>
                <a:extLst>
                  <a:ext uri="{0D108BD9-81ED-4DB2-BD59-A6C34878D82A}">
                    <a16:rowId xmlns:a16="http://schemas.microsoft.com/office/drawing/2014/main" val="3650561936"/>
                  </a:ext>
                </a:extLst>
              </a:tr>
            </a:tbl>
          </a:graphicData>
        </a:graphic>
      </p:graphicFrame>
    </p:spTree>
    <p:extLst>
      <p:ext uri="{BB962C8B-B14F-4D97-AF65-F5344CB8AC3E}">
        <p14:creationId xmlns:p14="http://schemas.microsoft.com/office/powerpoint/2010/main" val="32548928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8A048AA-88F7-4446-8C70-4935574EF2F8}"/>
              </a:ext>
            </a:extLst>
          </p:cNvPr>
          <p:cNvSpPr>
            <a:spLocks noGrp="1"/>
          </p:cNvSpPr>
          <p:nvPr>
            <p:ph type="dt" sz="half" idx="10"/>
          </p:nvPr>
        </p:nvSpPr>
        <p:spPr/>
        <p:txBody>
          <a:bodyPr/>
          <a:lstStyle/>
          <a:p>
            <a:r>
              <a:rPr lang="en-US"/>
              <a:t>14 April 2020</a:t>
            </a:r>
            <a:endParaRPr lang="it-IT"/>
          </a:p>
        </p:txBody>
      </p:sp>
      <p:sp>
        <p:nvSpPr>
          <p:cNvPr id="3" name="Footer Placeholder 2">
            <a:extLst>
              <a:ext uri="{FF2B5EF4-FFF2-40B4-BE49-F238E27FC236}">
                <a16:creationId xmlns:a16="http://schemas.microsoft.com/office/drawing/2014/main" id="{3ADF961F-353D-4DBE-B7B0-9AA49E79B0E5}"/>
              </a:ext>
            </a:extLst>
          </p:cNvPr>
          <p:cNvSpPr>
            <a:spLocks noGrp="1"/>
          </p:cNvSpPr>
          <p:nvPr>
            <p:ph type="ftr" sz="quarter" idx="11"/>
          </p:nvPr>
        </p:nvSpPr>
        <p:spPr/>
        <p:txBody>
          <a:bodyPr/>
          <a:lstStyle/>
          <a:p>
            <a:r>
              <a:rPr lang="it-IT"/>
              <a:t>CICD</a:t>
            </a:r>
          </a:p>
        </p:txBody>
      </p:sp>
      <p:sp>
        <p:nvSpPr>
          <p:cNvPr id="4" name="Text Placeholder 3">
            <a:extLst>
              <a:ext uri="{FF2B5EF4-FFF2-40B4-BE49-F238E27FC236}">
                <a16:creationId xmlns:a16="http://schemas.microsoft.com/office/drawing/2014/main" id="{15F183C7-072C-4B8E-BFBD-279772DBFA61}"/>
              </a:ext>
            </a:extLst>
          </p:cNvPr>
          <p:cNvSpPr>
            <a:spLocks noGrp="1"/>
          </p:cNvSpPr>
          <p:nvPr>
            <p:ph type="body" sz="quarter" idx="14"/>
          </p:nvPr>
        </p:nvSpPr>
        <p:spPr/>
        <p:txBody>
          <a:bodyPr/>
          <a:lstStyle/>
          <a:p>
            <a:pPr marL="285750" indent="-285750">
              <a:buFont typeface="Arial" panose="020B0604020202020204" pitchFamily="34" charset="0"/>
              <a:buChar char="•"/>
            </a:pPr>
            <a:r>
              <a:rPr lang="en-US" sz="1400" b="0">
                <a:solidFill>
                  <a:srgbClr val="2E3558"/>
                </a:solidFill>
              </a:rPr>
              <a:t>Edit the settings.xml file, located in $MAVEN_HOME/conf or ~/.m2, to set the plugin prefix and optionally the SonarQube server URL.</a:t>
            </a:r>
          </a:p>
          <a:p>
            <a:pPr>
              <a:buNone/>
            </a:pPr>
            <a:endParaRPr lang="en-US" sz="1100" b="0">
              <a:solidFill>
                <a:srgbClr val="2E3558"/>
              </a:solidFill>
            </a:endParaRPr>
          </a:p>
          <a:p>
            <a:pPr marL="457200">
              <a:buNone/>
            </a:pPr>
            <a:r>
              <a:rPr lang="en-US" sz="1100" b="0">
                <a:solidFill>
                  <a:srgbClr val="2E3558"/>
                </a:solidFill>
              </a:rPr>
              <a:t>&lt;settings&gt;</a:t>
            </a:r>
          </a:p>
          <a:p>
            <a:pPr marL="457200">
              <a:buNone/>
            </a:pPr>
            <a:r>
              <a:rPr lang="en-US" sz="1100" b="0">
                <a:solidFill>
                  <a:srgbClr val="2E3558"/>
                </a:solidFill>
              </a:rPr>
              <a:t>    &lt;</a:t>
            </a:r>
            <a:r>
              <a:rPr lang="en-US" sz="1100" b="0" err="1">
                <a:solidFill>
                  <a:srgbClr val="2E3558"/>
                </a:solidFill>
              </a:rPr>
              <a:t>pluginGroups</a:t>
            </a:r>
            <a:r>
              <a:rPr lang="en-US" sz="1100" b="0">
                <a:solidFill>
                  <a:srgbClr val="2E3558"/>
                </a:solidFill>
              </a:rPr>
              <a:t>&gt;</a:t>
            </a:r>
          </a:p>
          <a:p>
            <a:pPr marL="457200">
              <a:buNone/>
            </a:pPr>
            <a:r>
              <a:rPr lang="en-US" sz="1100" b="0">
                <a:solidFill>
                  <a:srgbClr val="2E3558"/>
                </a:solidFill>
              </a:rPr>
              <a:t>        &lt;</a:t>
            </a:r>
            <a:r>
              <a:rPr lang="en-US" sz="1100" b="0" err="1">
                <a:solidFill>
                  <a:srgbClr val="2E3558"/>
                </a:solidFill>
              </a:rPr>
              <a:t>pluginGroup</a:t>
            </a:r>
            <a:r>
              <a:rPr lang="en-US" sz="1100" b="0">
                <a:solidFill>
                  <a:srgbClr val="2E3558"/>
                </a:solidFill>
              </a:rPr>
              <a:t>&gt;</a:t>
            </a:r>
            <a:r>
              <a:rPr lang="en-US" sz="1100" b="0" err="1">
                <a:solidFill>
                  <a:srgbClr val="2E3558"/>
                </a:solidFill>
              </a:rPr>
              <a:t>org.sonarsource.scanner.maven</a:t>
            </a:r>
            <a:r>
              <a:rPr lang="en-US" sz="1100" b="0">
                <a:solidFill>
                  <a:srgbClr val="2E3558"/>
                </a:solidFill>
              </a:rPr>
              <a:t>&lt;/</a:t>
            </a:r>
            <a:r>
              <a:rPr lang="en-US" sz="1100" b="0" err="1">
                <a:solidFill>
                  <a:srgbClr val="2E3558"/>
                </a:solidFill>
              </a:rPr>
              <a:t>pluginGroup</a:t>
            </a:r>
            <a:r>
              <a:rPr lang="en-US" sz="1100" b="0">
                <a:solidFill>
                  <a:srgbClr val="2E3558"/>
                </a:solidFill>
              </a:rPr>
              <a:t>&gt;</a:t>
            </a:r>
          </a:p>
          <a:p>
            <a:pPr marL="457200">
              <a:buNone/>
            </a:pPr>
            <a:r>
              <a:rPr lang="en-US" sz="1100" b="0">
                <a:solidFill>
                  <a:srgbClr val="2E3558"/>
                </a:solidFill>
              </a:rPr>
              <a:t>    &lt;/</a:t>
            </a:r>
            <a:r>
              <a:rPr lang="en-US" sz="1100" b="0" err="1">
                <a:solidFill>
                  <a:srgbClr val="2E3558"/>
                </a:solidFill>
              </a:rPr>
              <a:t>pluginGroups</a:t>
            </a:r>
            <a:r>
              <a:rPr lang="en-US" sz="1100" b="0">
                <a:solidFill>
                  <a:srgbClr val="2E3558"/>
                </a:solidFill>
              </a:rPr>
              <a:t>&gt;</a:t>
            </a:r>
          </a:p>
          <a:p>
            <a:pPr marL="457200">
              <a:buNone/>
            </a:pPr>
            <a:r>
              <a:rPr lang="en-US" sz="1100" b="0">
                <a:solidFill>
                  <a:srgbClr val="2E3558"/>
                </a:solidFill>
              </a:rPr>
              <a:t>    &lt;profiles&gt;</a:t>
            </a:r>
          </a:p>
          <a:p>
            <a:pPr marL="457200">
              <a:buNone/>
            </a:pPr>
            <a:r>
              <a:rPr lang="en-US" sz="1100" b="0">
                <a:solidFill>
                  <a:srgbClr val="2E3558"/>
                </a:solidFill>
              </a:rPr>
              <a:t>        &lt;profile&gt;</a:t>
            </a:r>
          </a:p>
          <a:p>
            <a:pPr marL="457200">
              <a:buNone/>
            </a:pPr>
            <a:r>
              <a:rPr lang="en-US" sz="1100" b="0">
                <a:solidFill>
                  <a:srgbClr val="2E3558"/>
                </a:solidFill>
              </a:rPr>
              <a:t>            &lt;id&gt;sonar&lt;/id&gt;</a:t>
            </a:r>
          </a:p>
          <a:p>
            <a:pPr marL="457200">
              <a:buNone/>
            </a:pPr>
            <a:r>
              <a:rPr lang="en-US" sz="1100" b="0">
                <a:solidFill>
                  <a:srgbClr val="2E3558"/>
                </a:solidFill>
              </a:rPr>
              <a:t>            &lt;activation&gt;</a:t>
            </a:r>
          </a:p>
          <a:p>
            <a:pPr marL="457200">
              <a:buNone/>
            </a:pPr>
            <a:r>
              <a:rPr lang="en-US" sz="1100" b="0">
                <a:solidFill>
                  <a:srgbClr val="2E3558"/>
                </a:solidFill>
              </a:rPr>
              <a:t>                &lt;</a:t>
            </a:r>
            <a:r>
              <a:rPr lang="en-US" sz="1100" b="0" err="1">
                <a:solidFill>
                  <a:srgbClr val="2E3558"/>
                </a:solidFill>
              </a:rPr>
              <a:t>activeByDefault</a:t>
            </a:r>
            <a:r>
              <a:rPr lang="en-US" sz="1100" b="0">
                <a:solidFill>
                  <a:srgbClr val="2E3558"/>
                </a:solidFill>
              </a:rPr>
              <a:t>&gt;true&lt;/</a:t>
            </a:r>
            <a:r>
              <a:rPr lang="en-US" sz="1100" b="0" err="1">
                <a:solidFill>
                  <a:srgbClr val="2E3558"/>
                </a:solidFill>
              </a:rPr>
              <a:t>activeByDefault</a:t>
            </a:r>
            <a:r>
              <a:rPr lang="en-US" sz="1100" b="0">
                <a:solidFill>
                  <a:srgbClr val="2E3558"/>
                </a:solidFill>
              </a:rPr>
              <a:t>&gt;</a:t>
            </a:r>
          </a:p>
          <a:p>
            <a:pPr marL="457200">
              <a:buNone/>
            </a:pPr>
            <a:r>
              <a:rPr lang="en-US" sz="1100" b="0">
                <a:solidFill>
                  <a:srgbClr val="2E3558"/>
                </a:solidFill>
              </a:rPr>
              <a:t>            &lt;/activation&gt;</a:t>
            </a:r>
          </a:p>
          <a:p>
            <a:pPr marL="457200">
              <a:buNone/>
            </a:pPr>
            <a:r>
              <a:rPr lang="en-US" sz="1100" b="0">
                <a:solidFill>
                  <a:srgbClr val="2E3558"/>
                </a:solidFill>
              </a:rPr>
              <a:t>            &lt;properties&gt;</a:t>
            </a:r>
          </a:p>
          <a:p>
            <a:pPr marL="457200">
              <a:buNone/>
            </a:pPr>
            <a:r>
              <a:rPr lang="en-US" sz="1100" b="0">
                <a:solidFill>
                  <a:srgbClr val="2E3558"/>
                </a:solidFill>
              </a:rPr>
              <a:t>                &lt;!-- Optional (default value is http://localhost:9000) --&gt;</a:t>
            </a:r>
          </a:p>
          <a:p>
            <a:pPr marL="457200">
              <a:buNone/>
            </a:pPr>
            <a:r>
              <a:rPr lang="en-US" sz="1100" b="0">
                <a:solidFill>
                  <a:srgbClr val="2E3558"/>
                </a:solidFill>
              </a:rPr>
              <a:t>                &lt;sonar.host.url&gt;</a:t>
            </a:r>
            <a:r>
              <a:rPr lang="en-US" sz="1100" b="0">
                <a:solidFill>
                  <a:srgbClr val="FF0000"/>
                </a:solidFill>
              </a:rPr>
              <a:t>http://yourserver:9000</a:t>
            </a:r>
            <a:r>
              <a:rPr lang="en-US" sz="1100" b="0">
                <a:solidFill>
                  <a:srgbClr val="2E3558"/>
                </a:solidFill>
              </a:rPr>
              <a:t>&lt;/sonar.host.url&gt;</a:t>
            </a:r>
          </a:p>
          <a:p>
            <a:pPr marL="457200">
              <a:buNone/>
            </a:pPr>
            <a:r>
              <a:rPr lang="en-US" sz="1100" b="0">
                <a:solidFill>
                  <a:srgbClr val="2E3558"/>
                </a:solidFill>
              </a:rPr>
              <a:t>            &lt;/properties&gt;</a:t>
            </a:r>
          </a:p>
          <a:p>
            <a:pPr marL="457200">
              <a:buNone/>
            </a:pPr>
            <a:r>
              <a:rPr lang="en-US" sz="1100" b="0">
                <a:solidFill>
                  <a:srgbClr val="2E3558"/>
                </a:solidFill>
              </a:rPr>
              <a:t>        &lt;/profile&gt;</a:t>
            </a:r>
          </a:p>
          <a:p>
            <a:pPr marL="457200">
              <a:buNone/>
            </a:pPr>
            <a:r>
              <a:rPr lang="en-US" sz="1100" b="0">
                <a:solidFill>
                  <a:srgbClr val="2E3558"/>
                </a:solidFill>
              </a:rPr>
              <a:t>     &lt;/profiles&gt;</a:t>
            </a:r>
          </a:p>
          <a:p>
            <a:pPr marL="457200">
              <a:buNone/>
            </a:pPr>
            <a:r>
              <a:rPr lang="en-US" sz="1100" b="0">
                <a:solidFill>
                  <a:srgbClr val="2E3558"/>
                </a:solidFill>
              </a:rPr>
              <a:t>&lt;/settings&gt;</a:t>
            </a:r>
            <a:endParaRPr lang="en-US" sz="1400" b="0">
              <a:solidFill>
                <a:srgbClr val="2E3558"/>
              </a:solidFill>
            </a:endParaRPr>
          </a:p>
          <a:p>
            <a:pPr>
              <a:buNone/>
            </a:pPr>
            <a:endParaRPr lang="en-US" sz="1400" b="0"/>
          </a:p>
        </p:txBody>
      </p:sp>
      <p:sp>
        <p:nvSpPr>
          <p:cNvPr id="5" name="Text Placeholder 4">
            <a:extLst>
              <a:ext uri="{FF2B5EF4-FFF2-40B4-BE49-F238E27FC236}">
                <a16:creationId xmlns:a16="http://schemas.microsoft.com/office/drawing/2014/main" id="{D3C21688-EAA5-4545-B91D-AD23A7E2CE47}"/>
              </a:ext>
            </a:extLst>
          </p:cNvPr>
          <p:cNvSpPr>
            <a:spLocks noGrp="1"/>
          </p:cNvSpPr>
          <p:nvPr>
            <p:ph type="body" sz="quarter" idx="13"/>
          </p:nvPr>
        </p:nvSpPr>
        <p:spPr/>
        <p:txBody>
          <a:bodyPr>
            <a:normAutofit fontScale="77500" lnSpcReduction="20000"/>
          </a:bodyPr>
          <a:lstStyle/>
          <a:p>
            <a:endParaRPr lang="en-US"/>
          </a:p>
        </p:txBody>
      </p:sp>
      <p:sp>
        <p:nvSpPr>
          <p:cNvPr id="6" name="Subtitle 5">
            <a:extLst>
              <a:ext uri="{FF2B5EF4-FFF2-40B4-BE49-F238E27FC236}">
                <a16:creationId xmlns:a16="http://schemas.microsoft.com/office/drawing/2014/main" id="{9193EB48-100A-4368-8FBA-71F889A3E186}"/>
              </a:ext>
            </a:extLst>
          </p:cNvPr>
          <p:cNvSpPr>
            <a:spLocks noGrp="1"/>
          </p:cNvSpPr>
          <p:nvPr>
            <p:ph type="subTitle" idx="1"/>
          </p:nvPr>
        </p:nvSpPr>
        <p:spPr/>
        <p:txBody>
          <a:bodyPr/>
          <a:lstStyle/>
          <a:p>
            <a:endParaRPr lang="en-US"/>
          </a:p>
        </p:txBody>
      </p:sp>
      <p:sp>
        <p:nvSpPr>
          <p:cNvPr id="7" name="Title 6">
            <a:extLst>
              <a:ext uri="{FF2B5EF4-FFF2-40B4-BE49-F238E27FC236}">
                <a16:creationId xmlns:a16="http://schemas.microsoft.com/office/drawing/2014/main" id="{A1E16E30-C8F8-4733-8D41-306AFBFC336E}"/>
              </a:ext>
            </a:extLst>
          </p:cNvPr>
          <p:cNvSpPr>
            <a:spLocks noGrp="1"/>
          </p:cNvSpPr>
          <p:nvPr>
            <p:ph type="ctrTitle"/>
          </p:nvPr>
        </p:nvSpPr>
        <p:spPr/>
        <p:txBody>
          <a:bodyPr/>
          <a:lstStyle/>
          <a:p>
            <a:r>
              <a:rPr lang="en-US"/>
              <a:t>Integrating SonarQube with Maven - Setup</a:t>
            </a:r>
            <a:br>
              <a:rPr lang="en-US"/>
            </a:br>
            <a:endParaRPr lang="en-US"/>
          </a:p>
        </p:txBody>
      </p:sp>
    </p:spTree>
    <p:extLst>
      <p:ext uri="{BB962C8B-B14F-4D97-AF65-F5344CB8AC3E}">
        <p14:creationId xmlns:p14="http://schemas.microsoft.com/office/powerpoint/2010/main" val="177816393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8A048AA-88F7-4446-8C70-4935574EF2F8}"/>
              </a:ext>
            </a:extLst>
          </p:cNvPr>
          <p:cNvSpPr>
            <a:spLocks noGrp="1"/>
          </p:cNvSpPr>
          <p:nvPr>
            <p:ph type="dt" sz="half" idx="10"/>
          </p:nvPr>
        </p:nvSpPr>
        <p:spPr/>
        <p:txBody>
          <a:bodyPr/>
          <a:lstStyle/>
          <a:p>
            <a:r>
              <a:rPr lang="en-US"/>
              <a:t>14 April 2020</a:t>
            </a:r>
            <a:endParaRPr lang="it-IT"/>
          </a:p>
        </p:txBody>
      </p:sp>
      <p:sp>
        <p:nvSpPr>
          <p:cNvPr id="3" name="Footer Placeholder 2">
            <a:extLst>
              <a:ext uri="{FF2B5EF4-FFF2-40B4-BE49-F238E27FC236}">
                <a16:creationId xmlns:a16="http://schemas.microsoft.com/office/drawing/2014/main" id="{3ADF961F-353D-4DBE-B7B0-9AA49E79B0E5}"/>
              </a:ext>
            </a:extLst>
          </p:cNvPr>
          <p:cNvSpPr>
            <a:spLocks noGrp="1"/>
          </p:cNvSpPr>
          <p:nvPr>
            <p:ph type="ftr" sz="quarter" idx="11"/>
          </p:nvPr>
        </p:nvSpPr>
        <p:spPr/>
        <p:txBody>
          <a:bodyPr/>
          <a:lstStyle/>
          <a:p>
            <a:r>
              <a:rPr lang="it-IT"/>
              <a:t>CICD</a:t>
            </a:r>
          </a:p>
        </p:txBody>
      </p:sp>
      <p:sp>
        <p:nvSpPr>
          <p:cNvPr id="4" name="Text Placeholder 3">
            <a:extLst>
              <a:ext uri="{FF2B5EF4-FFF2-40B4-BE49-F238E27FC236}">
                <a16:creationId xmlns:a16="http://schemas.microsoft.com/office/drawing/2014/main" id="{15F183C7-072C-4B8E-BFBD-279772DBFA61}"/>
              </a:ext>
            </a:extLst>
          </p:cNvPr>
          <p:cNvSpPr>
            <a:spLocks noGrp="1"/>
          </p:cNvSpPr>
          <p:nvPr>
            <p:ph type="body" sz="quarter" idx="14"/>
          </p:nvPr>
        </p:nvSpPr>
        <p:spPr/>
        <p:txBody>
          <a:bodyPr/>
          <a:lstStyle/>
          <a:p>
            <a:pPr marL="285750" indent="-285750">
              <a:buFont typeface="Arial" panose="020B0604020202020204" pitchFamily="34" charset="0"/>
              <a:buChar char="•"/>
            </a:pPr>
            <a:r>
              <a:rPr lang="en-US" sz="1800" b="0">
                <a:solidFill>
                  <a:srgbClr val="2E3558"/>
                </a:solidFill>
              </a:rPr>
              <a:t>This consists of running a Maven goal: </a:t>
            </a:r>
            <a:r>
              <a:rPr lang="en-US" sz="1800" b="0" err="1">
                <a:solidFill>
                  <a:srgbClr val="2E3558"/>
                </a:solidFill>
              </a:rPr>
              <a:t>sonar:sonar</a:t>
            </a:r>
            <a:r>
              <a:rPr lang="en-US" sz="1800" b="0">
                <a:solidFill>
                  <a:srgbClr val="2E3558"/>
                </a:solidFill>
              </a:rPr>
              <a:t> in the directory where the pom.xml file sits.</a:t>
            </a:r>
          </a:p>
          <a:p>
            <a:pPr>
              <a:buNone/>
              <a:tabLst>
                <a:tab pos="457200" algn="l"/>
              </a:tabLst>
            </a:pPr>
            <a:r>
              <a:rPr lang="en-US" sz="1800" b="0">
                <a:solidFill>
                  <a:srgbClr val="2E3558"/>
                </a:solidFill>
              </a:rPr>
              <a:t>	</a:t>
            </a:r>
            <a:r>
              <a:rPr lang="en-US" sz="1800" b="0" err="1">
                <a:solidFill>
                  <a:schemeClr val="tx2"/>
                </a:solidFill>
              </a:rPr>
              <a:t>mvn</a:t>
            </a:r>
            <a:r>
              <a:rPr lang="en-US" sz="1800" b="0">
                <a:solidFill>
                  <a:schemeClr val="tx2"/>
                </a:solidFill>
              </a:rPr>
              <a:t> clean verify </a:t>
            </a:r>
            <a:r>
              <a:rPr lang="en-US" sz="1800" b="0" err="1">
                <a:solidFill>
                  <a:schemeClr val="tx2"/>
                </a:solidFill>
              </a:rPr>
              <a:t>sonar:sonar</a:t>
            </a:r>
            <a:endParaRPr lang="en-US" sz="1800" b="0">
              <a:solidFill>
                <a:schemeClr val="tx2"/>
              </a:solidFill>
            </a:endParaRPr>
          </a:p>
          <a:p>
            <a:pPr>
              <a:buNone/>
            </a:pPr>
            <a:r>
              <a:rPr lang="en-US" sz="1800" b="0">
                <a:solidFill>
                  <a:srgbClr val="2E3558"/>
                </a:solidFill>
              </a:rPr>
              <a:t>  </a:t>
            </a:r>
          </a:p>
          <a:p>
            <a:pPr marL="285750" indent="-285750">
              <a:buFont typeface="Arial" panose="020B0604020202020204" pitchFamily="34" charset="0"/>
              <a:buChar char="•"/>
            </a:pPr>
            <a:r>
              <a:rPr lang="en-US" sz="1800" b="0">
                <a:solidFill>
                  <a:srgbClr val="2E3558"/>
                </a:solidFill>
              </a:rPr>
              <a:t>In some situation you may want to run </a:t>
            </a:r>
            <a:r>
              <a:rPr lang="en-US" sz="1800" b="0" err="1">
                <a:solidFill>
                  <a:srgbClr val="2E3558"/>
                </a:solidFill>
              </a:rPr>
              <a:t>sonar:sonar</a:t>
            </a:r>
            <a:r>
              <a:rPr lang="en-US" sz="1800" b="0">
                <a:solidFill>
                  <a:srgbClr val="2E3558"/>
                </a:solidFill>
              </a:rPr>
              <a:t> goal as a dedicated step (use install as first step for multi-module projects):</a:t>
            </a:r>
          </a:p>
          <a:p>
            <a:pPr marL="457200">
              <a:buNone/>
            </a:pPr>
            <a:r>
              <a:rPr lang="en-US" sz="1800" b="0" err="1">
                <a:solidFill>
                  <a:schemeClr val="tx2"/>
                </a:solidFill>
              </a:rPr>
              <a:t>mvn</a:t>
            </a:r>
            <a:r>
              <a:rPr lang="en-US" sz="1800" b="0">
                <a:solidFill>
                  <a:schemeClr val="tx2"/>
                </a:solidFill>
              </a:rPr>
              <a:t> clean install</a:t>
            </a:r>
          </a:p>
          <a:p>
            <a:pPr marL="457200">
              <a:buNone/>
            </a:pPr>
            <a:r>
              <a:rPr lang="en-US" sz="1800" b="0" err="1">
                <a:solidFill>
                  <a:schemeClr val="tx2"/>
                </a:solidFill>
              </a:rPr>
              <a:t>mvn</a:t>
            </a:r>
            <a:r>
              <a:rPr lang="en-US" sz="1800" b="0">
                <a:solidFill>
                  <a:schemeClr val="tx2"/>
                </a:solidFill>
              </a:rPr>
              <a:t> </a:t>
            </a:r>
            <a:r>
              <a:rPr lang="en-US" sz="1800" b="0" err="1">
                <a:solidFill>
                  <a:schemeClr val="tx2"/>
                </a:solidFill>
              </a:rPr>
              <a:t>sonar:sonar</a:t>
            </a:r>
            <a:endParaRPr lang="en-US" sz="1800" b="0">
              <a:solidFill>
                <a:schemeClr val="tx2"/>
              </a:solidFill>
            </a:endParaRPr>
          </a:p>
          <a:p>
            <a:pPr>
              <a:buNone/>
            </a:pPr>
            <a:r>
              <a:rPr lang="en-US" sz="1800" b="0">
                <a:solidFill>
                  <a:srgbClr val="2E3558"/>
                </a:solidFill>
              </a:rPr>
              <a:t> </a:t>
            </a:r>
          </a:p>
          <a:p>
            <a:pPr marL="285750" indent="-285750">
              <a:buFont typeface="Arial" panose="020B0604020202020204" pitchFamily="34" charset="0"/>
              <a:buChar char="•"/>
            </a:pPr>
            <a:r>
              <a:rPr lang="en-US" sz="1800" b="0">
                <a:solidFill>
                  <a:srgbClr val="2E3558"/>
                </a:solidFill>
              </a:rPr>
              <a:t>Specify the version of sonar-maven-plugin instead of using the latest. </a:t>
            </a:r>
          </a:p>
          <a:p>
            <a:pPr marL="457200">
              <a:buNone/>
            </a:pPr>
            <a:r>
              <a:rPr lang="en-US" sz="1800" b="0" err="1">
                <a:solidFill>
                  <a:schemeClr val="tx2"/>
                </a:solidFill>
              </a:rPr>
              <a:t>mvn</a:t>
            </a:r>
            <a:r>
              <a:rPr lang="en-US" sz="1800" b="0">
                <a:solidFill>
                  <a:schemeClr val="tx2"/>
                </a:solidFill>
              </a:rPr>
              <a:t> org.sonarsource.scanner.maven:sonar-maven-plugin:3.4.1.1170:sonar</a:t>
            </a:r>
          </a:p>
        </p:txBody>
      </p:sp>
      <p:sp>
        <p:nvSpPr>
          <p:cNvPr id="5" name="Text Placeholder 4">
            <a:extLst>
              <a:ext uri="{FF2B5EF4-FFF2-40B4-BE49-F238E27FC236}">
                <a16:creationId xmlns:a16="http://schemas.microsoft.com/office/drawing/2014/main" id="{D3C21688-EAA5-4545-B91D-AD23A7E2CE47}"/>
              </a:ext>
            </a:extLst>
          </p:cNvPr>
          <p:cNvSpPr>
            <a:spLocks noGrp="1"/>
          </p:cNvSpPr>
          <p:nvPr>
            <p:ph type="body" sz="quarter" idx="13"/>
          </p:nvPr>
        </p:nvSpPr>
        <p:spPr/>
        <p:txBody>
          <a:bodyPr>
            <a:normAutofit fontScale="77500" lnSpcReduction="20000"/>
          </a:bodyPr>
          <a:lstStyle/>
          <a:p>
            <a:endParaRPr lang="en-US"/>
          </a:p>
        </p:txBody>
      </p:sp>
      <p:sp>
        <p:nvSpPr>
          <p:cNvPr id="6" name="Subtitle 5">
            <a:extLst>
              <a:ext uri="{FF2B5EF4-FFF2-40B4-BE49-F238E27FC236}">
                <a16:creationId xmlns:a16="http://schemas.microsoft.com/office/drawing/2014/main" id="{9193EB48-100A-4368-8FBA-71F889A3E186}"/>
              </a:ext>
            </a:extLst>
          </p:cNvPr>
          <p:cNvSpPr>
            <a:spLocks noGrp="1"/>
          </p:cNvSpPr>
          <p:nvPr>
            <p:ph type="subTitle" idx="1"/>
          </p:nvPr>
        </p:nvSpPr>
        <p:spPr/>
        <p:txBody>
          <a:bodyPr/>
          <a:lstStyle/>
          <a:p>
            <a:endParaRPr lang="en-US"/>
          </a:p>
        </p:txBody>
      </p:sp>
      <p:sp>
        <p:nvSpPr>
          <p:cNvPr id="7" name="Title 6">
            <a:extLst>
              <a:ext uri="{FF2B5EF4-FFF2-40B4-BE49-F238E27FC236}">
                <a16:creationId xmlns:a16="http://schemas.microsoft.com/office/drawing/2014/main" id="{A1E16E30-C8F8-4733-8D41-306AFBFC336E}"/>
              </a:ext>
            </a:extLst>
          </p:cNvPr>
          <p:cNvSpPr>
            <a:spLocks noGrp="1"/>
          </p:cNvSpPr>
          <p:nvPr>
            <p:ph type="ctrTitle"/>
          </p:nvPr>
        </p:nvSpPr>
        <p:spPr/>
        <p:txBody>
          <a:bodyPr/>
          <a:lstStyle/>
          <a:p>
            <a:r>
              <a:rPr lang="en-US"/>
              <a:t>Integrating SonarQube with Maven - Analyzing a Maven Project</a:t>
            </a:r>
            <a:br>
              <a:rPr lang="en-US"/>
            </a:br>
            <a:endParaRPr lang="en-US"/>
          </a:p>
        </p:txBody>
      </p:sp>
    </p:spTree>
    <p:extLst>
      <p:ext uri="{BB962C8B-B14F-4D97-AF65-F5344CB8AC3E}">
        <p14:creationId xmlns:p14="http://schemas.microsoft.com/office/powerpoint/2010/main" val="169807338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39E6981-3255-4D65-9997-BD9E71EE6C76}"/>
              </a:ext>
            </a:extLst>
          </p:cNvPr>
          <p:cNvSpPr>
            <a:spLocks noGrp="1"/>
          </p:cNvSpPr>
          <p:nvPr>
            <p:ph type="sldNum" sz="quarter" idx="12"/>
          </p:nvPr>
        </p:nvSpPr>
        <p:spPr>
          <a:xfrm>
            <a:off x="8539205" y="205169"/>
            <a:ext cx="200167" cy="133739"/>
          </a:xfrm>
          <a:prstGeom prst="rect">
            <a:avLst/>
          </a:prstGeom>
        </p:spPr>
        <p:txBody>
          <a:bodyPr anchor="t">
            <a:normAutofit/>
          </a:bodyPr>
          <a:lstStyle/>
          <a:p>
            <a:pPr>
              <a:spcAft>
                <a:spcPts val="600"/>
              </a:spcAft>
            </a:pPr>
            <a:fld id="{C465A074-71B0-1C47-A455-7677837C124E}" type="slidenum">
              <a:rPr lang="it-IT" smtClean="0"/>
              <a:pPr>
                <a:spcAft>
                  <a:spcPts val="600"/>
                </a:spcAft>
              </a:pPr>
              <a:t>58</a:t>
            </a:fld>
            <a:endParaRPr lang="it-IT"/>
          </a:p>
        </p:txBody>
      </p:sp>
      <p:sp>
        <p:nvSpPr>
          <p:cNvPr id="3" name="Date Placeholder 2">
            <a:extLst>
              <a:ext uri="{FF2B5EF4-FFF2-40B4-BE49-F238E27FC236}">
                <a16:creationId xmlns:a16="http://schemas.microsoft.com/office/drawing/2014/main" id="{915CA162-C54C-417E-9FB0-5412F7ED7F0B}"/>
              </a:ext>
            </a:extLst>
          </p:cNvPr>
          <p:cNvSpPr>
            <a:spLocks noGrp="1"/>
          </p:cNvSpPr>
          <p:nvPr>
            <p:ph type="dt" sz="half" idx="10"/>
          </p:nvPr>
        </p:nvSpPr>
        <p:spPr>
          <a:xfrm>
            <a:off x="3679201" y="4844988"/>
            <a:ext cx="799815" cy="85725"/>
          </a:xfrm>
          <a:prstGeom prst="rect">
            <a:avLst/>
          </a:prstGeom>
        </p:spPr>
        <p:txBody>
          <a:bodyPr anchor="t">
            <a:normAutofit/>
          </a:bodyPr>
          <a:lstStyle/>
          <a:p>
            <a:pPr>
              <a:lnSpc>
                <a:spcPct val="90000"/>
              </a:lnSpc>
              <a:spcAft>
                <a:spcPts val="600"/>
              </a:spcAft>
            </a:pPr>
            <a:fld id="{6D80EE89-5913-7647-8C31-0801FAD3084B}" type="datetime4">
              <a:rPr lang="it-IT" sz="600" smtClean="0"/>
              <a:pPr>
                <a:lnSpc>
                  <a:spcPct val="90000"/>
                </a:lnSpc>
                <a:spcAft>
                  <a:spcPts val="600"/>
                </a:spcAft>
              </a:pPr>
              <a:t>24 marzo 2020</a:t>
            </a:fld>
            <a:endParaRPr lang="it-IT" sz="600"/>
          </a:p>
        </p:txBody>
      </p:sp>
      <p:sp>
        <p:nvSpPr>
          <p:cNvPr id="4" name="Footer Placeholder 3">
            <a:extLst>
              <a:ext uri="{FF2B5EF4-FFF2-40B4-BE49-F238E27FC236}">
                <a16:creationId xmlns:a16="http://schemas.microsoft.com/office/drawing/2014/main" id="{3BC942B9-B141-407D-9BB5-5AF09C8B6EFF}"/>
              </a:ext>
            </a:extLst>
          </p:cNvPr>
          <p:cNvSpPr>
            <a:spLocks noGrp="1"/>
          </p:cNvSpPr>
          <p:nvPr>
            <p:ph type="ftr" sz="quarter" idx="11"/>
          </p:nvPr>
        </p:nvSpPr>
        <p:spPr>
          <a:xfrm>
            <a:off x="4613300" y="4844989"/>
            <a:ext cx="2895600" cy="85725"/>
          </a:xfrm>
          <a:prstGeom prst="rect">
            <a:avLst/>
          </a:prstGeom>
        </p:spPr>
        <p:txBody>
          <a:bodyPr anchor="ctr">
            <a:normAutofit/>
          </a:bodyPr>
          <a:lstStyle/>
          <a:p>
            <a:pPr>
              <a:lnSpc>
                <a:spcPct val="90000"/>
              </a:lnSpc>
              <a:spcAft>
                <a:spcPts val="600"/>
              </a:spcAft>
            </a:pPr>
            <a:r>
              <a:rPr lang="it-IT" sz="600"/>
              <a:t>SONARQUBE</a:t>
            </a:r>
          </a:p>
        </p:txBody>
      </p:sp>
      <p:sp>
        <p:nvSpPr>
          <p:cNvPr id="6" name="Subtitle 5">
            <a:extLst>
              <a:ext uri="{FF2B5EF4-FFF2-40B4-BE49-F238E27FC236}">
                <a16:creationId xmlns:a16="http://schemas.microsoft.com/office/drawing/2014/main" id="{10167455-D18E-4BFB-B83F-29028694B33D}"/>
              </a:ext>
            </a:extLst>
          </p:cNvPr>
          <p:cNvSpPr>
            <a:spLocks noGrp="1"/>
          </p:cNvSpPr>
          <p:nvPr>
            <p:ph type="subTitle" idx="1"/>
          </p:nvPr>
        </p:nvSpPr>
        <p:spPr>
          <a:xfrm>
            <a:off x="347300" y="842723"/>
            <a:ext cx="8386686" cy="290338"/>
          </a:xfrm>
          <a:prstGeom prst="rect">
            <a:avLst/>
          </a:prstGeom>
        </p:spPr>
        <p:txBody>
          <a:bodyPr>
            <a:normAutofit/>
          </a:bodyPr>
          <a:lstStyle/>
          <a:p>
            <a:pPr>
              <a:spcAft>
                <a:spcPts val="600"/>
              </a:spcAft>
            </a:pPr>
            <a:r>
              <a:rPr lang="en-US" dirty="0"/>
              <a:t>Integration to CI/CD Pipeline</a:t>
            </a:r>
          </a:p>
        </p:txBody>
      </p:sp>
      <p:pic>
        <p:nvPicPr>
          <p:cNvPr id="10" name="Picture 9">
            <a:extLst>
              <a:ext uri="{FF2B5EF4-FFF2-40B4-BE49-F238E27FC236}">
                <a16:creationId xmlns:a16="http://schemas.microsoft.com/office/drawing/2014/main" id="{08CE1CC0-6787-44FB-BB58-C0568999E69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67100" y="1301819"/>
            <a:ext cx="4952652" cy="3243988"/>
          </a:xfrm>
          <a:prstGeom prst="rect">
            <a:avLst/>
          </a:prstGeom>
          <a:noFill/>
          <a:ln>
            <a:solidFill>
              <a:schemeClr val="tx1"/>
            </a:solidFill>
          </a:ln>
        </p:spPr>
      </p:pic>
      <p:sp>
        <p:nvSpPr>
          <p:cNvPr id="7" name="Title 6">
            <a:extLst>
              <a:ext uri="{FF2B5EF4-FFF2-40B4-BE49-F238E27FC236}">
                <a16:creationId xmlns:a16="http://schemas.microsoft.com/office/drawing/2014/main" id="{95CB9948-A0DD-4A7A-AFC8-E2F3BC6EC0DE}"/>
              </a:ext>
            </a:extLst>
          </p:cNvPr>
          <p:cNvSpPr>
            <a:spLocks noGrp="1"/>
          </p:cNvSpPr>
          <p:nvPr>
            <p:ph type="ctrTitle"/>
          </p:nvPr>
        </p:nvSpPr>
        <p:spPr>
          <a:xfrm>
            <a:off x="347300" y="348433"/>
            <a:ext cx="8386686" cy="467789"/>
          </a:xfrm>
          <a:prstGeom prst="rect">
            <a:avLst/>
          </a:prstGeom>
        </p:spPr>
        <p:txBody>
          <a:bodyPr anchor="t">
            <a:normAutofit/>
          </a:bodyPr>
          <a:lstStyle/>
          <a:p>
            <a:r>
              <a:rPr lang="en-US" dirty="0"/>
              <a:t>Sonarqube</a:t>
            </a:r>
          </a:p>
        </p:txBody>
      </p:sp>
    </p:spTree>
    <p:extLst>
      <p:ext uri="{BB962C8B-B14F-4D97-AF65-F5344CB8AC3E}">
        <p14:creationId xmlns:p14="http://schemas.microsoft.com/office/powerpoint/2010/main" val="39985896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AE37543-08EB-4A71-A0D8-343F7AA11E9A}"/>
              </a:ext>
            </a:extLst>
          </p:cNvPr>
          <p:cNvSpPr>
            <a:spLocks noGrp="1"/>
          </p:cNvSpPr>
          <p:nvPr>
            <p:ph type="dt" sz="half" idx="10"/>
          </p:nvPr>
        </p:nvSpPr>
        <p:spPr/>
        <p:txBody>
          <a:bodyPr/>
          <a:lstStyle/>
          <a:p>
            <a:r>
              <a:rPr lang="en-US"/>
              <a:t>14 April 2020</a:t>
            </a:r>
            <a:endParaRPr lang="it-IT"/>
          </a:p>
        </p:txBody>
      </p:sp>
      <p:sp>
        <p:nvSpPr>
          <p:cNvPr id="3" name="Footer Placeholder 2">
            <a:extLst>
              <a:ext uri="{FF2B5EF4-FFF2-40B4-BE49-F238E27FC236}">
                <a16:creationId xmlns:a16="http://schemas.microsoft.com/office/drawing/2014/main" id="{4E5C30EF-B9A9-47C5-8FA1-0E385AF8DD40}"/>
              </a:ext>
            </a:extLst>
          </p:cNvPr>
          <p:cNvSpPr>
            <a:spLocks noGrp="1"/>
          </p:cNvSpPr>
          <p:nvPr>
            <p:ph type="ftr" sz="quarter" idx="11"/>
          </p:nvPr>
        </p:nvSpPr>
        <p:spPr/>
        <p:txBody>
          <a:bodyPr/>
          <a:lstStyle/>
          <a:p>
            <a:r>
              <a:rPr lang="it-IT"/>
              <a:t>CICD</a:t>
            </a:r>
          </a:p>
        </p:txBody>
      </p:sp>
      <p:sp>
        <p:nvSpPr>
          <p:cNvPr id="4" name="Text Placeholder 3">
            <a:extLst>
              <a:ext uri="{FF2B5EF4-FFF2-40B4-BE49-F238E27FC236}">
                <a16:creationId xmlns:a16="http://schemas.microsoft.com/office/drawing/2014/main" id="{D73C8870-8A95-49D2-A84F-9C8CCAFDCD63}"/>
              </a:ext>
            </a:extLst>
          </p:cNvPr>
          <p:cNvSpPr>
            <a:spLocks noGrp="1"/>
          </p:cNvSpPr>
          <p:nvPr>
            <p:ph type="body" sz="quarter" idx="14"/>
          </p:nvPr>
        </p:nvSpPr>
        <p:spPr/>
        <p:txBody>
          <a:bodyPr/>
          <a:lstStyle/>
          <a:p>
            <a:r>
              <a:rPr lang="en-US" b="0"/>
              <a:t>Check in the sample code to git</a:t>
            </a:r>
          </a:p>
          <a:p>
            <a:r>
              <a:rPr lang="en-US" b="0"/>
              <a:t>Raise a merge request</a:t>
            </a:r>
          </a:p>
          <a:p>
            <a:r>
              <a:rPr lang="en-US" b="0"/>
              <a:t>Go to Jenkins to view the pipeline is triggered and execution status</a:t>
            </a:r>
          </a:p>
          <a:p>
            <a:r>
              <a:rPr lang="en-US" b="0"/>
              <a:t>Test the new app</a:t>
            </a:r>
          </a:p>
        </p:txBody>
      </p:sp>
      <p:sp>
        <p:nvSpPr>
          <p:cNvPr id="5" name="Text Placeholder 4">
            <a:extLst>
              <a:ext uri="{FF2B5EF4-FFF2-40B4-BE49-F238E27FC236}">
                <a16:creationId xmlns:a16="http://schemas.microsoft.com/office/drawing/2014/main" id="{5D0BA929-6EB2-4F89-A417-10BFAE8B42F5}"/>
              </a:ext>
            </a:extLst>
          </p:cNvPr>
          <p:cNvSpPr>
            <a:spLocks noGrp="1"/>
          </p:cNvSpPr>
          <p:nvPr>
            <p:ph type="body" sz="quarter" idx="13"/>
          </p:nvPr>
        </p:nvSpPr>
        <p:spPr/>
        <p:txBody>
          <a:bodyPr>
            <a:normAutofit fontScale="77500" lnSpcReduction="20000"/>
          </a:bodyPr>
          <a:lstStyle/>
          <a:p>
            <a:endParaRPr lang="en-US"/>
          </a:p>
        </p:txBody>
      </p:sp>
      <p:sp>
        <p:nvSpPr>
          <p:cNvPr id="6" name="Subtitle 5">
            <a:extLst>
              <a:ext uri="{FF2B5EF4-FFF2-40B4-BE49-F238E27FC236}">
                <a16:creationId xmlns:a16="http://schemas.microsoft.com/office/drawing/2014/main" id="{E54726BC-E5EC-4C88-9C2F-CD399ED951D7}"/>
              </a:ext>
            </a:extLst>
          </p:cNvPr>
          <p:cNvSpPr>
            <a:spLocks noGrp="1"/>
          </p:cNvSpPr>
          <p:nvPr>
            <p:ph type="subTitle" idx="1"/>
          </p:nvPr>
        </p:nvSpPr>
        <p:spPr/>
        <p:txBody>
          <a:bodyPr/>
          <a:lstStyle/>
          <a:p>
            <a:endParaRPr lang="en-US"/>
          </a:p>
        </p:txBody>
      </p:sp>
      <p:sp>
        <p:nvSpPr>
          <p:cNvPr id="7" name="Title 6">
            <a:extLst>
              <a:ext uri="{FF2B5EF4-FFF2-40B4-BE49-F238E27FC236}">
                <a16:creationId xmlns:a16="http://schemas.microsoft.com/office/drawing/2014/main" id="{6ECF164C-525C-4744-82A3-4FDE233C57DC}"/>
              </a:ext>
            </a:extLst>
          </p:cNvPr>
          <p:cNvSpPr>
            <a:spLocks noGrp="1"/>
          </p:cNvSpPr>
          <p:nvPr>
            <p:ph type="ctrTitle"/>
          </p:nvPr>
        </p:nvSpPr>
        <p:spPr/>
        <p:txBody>
          <a:bodyPr/>
          <a:lstStyle/>
          <a:p>
            <a:r>
              <a:rPr lang="en-US"/>
              <a:t>Exercise</a:t>
            </a:r>
          </a:p>
        </p:txBody>
      </p:sp>
    </p:spTree>
    <p:extLst>
      <p:ext uri="{BB962C8B-B14F-4D97-AF65-F5344CB8AC3E}">
        <p14:creationId xmlns:p14="http://schemas.microsoft.com/office/powerpoint/2010/main" val="4856223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4174A3A-4FF1-40EE-853E-05D0E912FDDF}"/>
              </a:ext>
            </a:extLst>
          </p:cNvPr>
          <p:cNvSpPr>
            <a:spLocks noGrp="1"/>
          </p:cNvSpPr>
          <p:nvPr>
            <p:ph type="dt" sz="half" idx="10"/>
          </p:nvPr>
        </p:nvSpPr>
        <p:spPr/>
        <p:txBody>
          <a:bodyPr/>
          <a:lstStyle/>
          <a:p>
            <a:r>
              <a:rPr lang="en-US"/>
              <a:t>14 April 2020</a:t>
            </a:r>
            <a:endParaRPr lang="it-IT"/>
          </a:p>
        </p:txBody>
      </p:sp>
      <p:sp>
        <p:nvSpPr>
          <p:cNvPr id="3" name="Text Placeholder 2">
            <a:extLst>
              <a:ext uri="{FF2B5EF4-FFF2-40B4-BE49-F238E27FC236}">
                <a16:creationId xmlns:a16="http://schemas.microsoft.com/office/drawing/2014/main" id="{8780F191-FA97-463E-B3BC-F5E34B8315C6}"/>
              </a:ext>
            </a:extLst>
          </p:cNvPr>
          <p:cNvSpPr>
            <a:spLocks noGrp="1"/>
          </p:cNvSpPr>
          <p:nvPr>
            <p:ph type="body" sz="quarter" idx="14"/>
          </p:nvPr>
        </p:nvSpPr>
        <p:spPr/>
        <p:txBody>
          <a:bodyPr/>
          <a:lstStyle/>
          <a:p>
            <a:pPr marL="342900" indent="-342900">
              <a:buFont typeface="Arial" panose="020B0604020202020204" pitchFamily="34" charset="0"/>
              <a:buChar char="•"/>
            </a:pPr>
            <a:r>
              <a:rPr lang="en-US" b="0"/>
              <a:t>Build stuff now, faster and make it repeatable</a:t>
            </a:r>
            <a:br>
              <a:rPr lang="en-US" b="0"/>
            </a:br>
            <a:endParaRPr lang="en-US" b="0"/>
          </a:p>
          <a:p>
            <a:pPr marL="342900" indent="-342900">
              <a:buFont typeface="Arial" panose="020B0604020202020204" pitchFamily="34" charset="0"/>
              <a:buChar char="•"/>
            </a:pPr>
            <a:r>
              <a:rPr lang="en-US" b="0"/>
              <a:t>Consistent</a:t>
            </a:r>
          </a:p>
          <a:p>
            <a:pPr marL="342900" indent="-342900">
              <a:buFont typeface="Arial" panose="020B0604020202020204" pitchFamily="34" charset="0"/>
              <a:buChar char="•"/>
            </a:pPr>
            <a:endParaRPr lang="en-US" b="0"/>
          </a:p>
          <a:p>
            <a:pPr marL="342900" indent="-342900">
              <a:buFont typeface="Arial" panose="020B0604020202020204" pitchFamily="34" charset="0"/>
              <a:buChar char="•"/>
            </a:pPr>
            <a:r>
              <a:rPr lang="en-US" b="0"/>
              <a:t>Quality Software</a:t>
            </a:r>
          </a:p>
          <a:p>
            <a:pPr marL="342900" indent="-342900">
              <a:buFont typeface="Arial" panose="020B0604020202020204" pitchFamily="34" charset="0"/>
              <a:buChar char="•"/>
            </a:pPr>
            <a:endParaRPr lang="en-US" b="0"/>
          </a:p>
          <a:p>
            <a:pPr marL="342900" indent="-342900">
              <a:buFont typeface="Arial" panose="020B0604020202020204" pitchFamily="34" charset="0"/>
              <a:buChar char="•"/>
            </a:pPr>
            <a:r>
              <a:rPr lang="en-US" b="0"/>
              <a:t>Early detection</a:t>
            </a:r>
          </a:p>
          <a:p>
            <a:pPr marL="342900" indent="-342900">
              <a:buFont typeface="Arial" panose="020B0604020202020204" pitchFamily="34" charset="0"/>
              <a:buChar char="•"/>
            </a:pPr>
            <a:endParaRPr lang="en-US" b="0"/>
          </a:p>
          <a:p>
            <a:pPr marL="342900" indent="-342900">
              <a:buFont typeface="Arial" panose="020B0604020202020204" pitchFamily="34" charset="0"/>
              <a:buChar char="•"/>
            </a:pPr>
            <a:r>
              <a:rPr lang="en-US" b="0"/>
              <a:t>Deploy even to production!</a:t>
            </a:r>
          </a:p>
        </p:txBody>
      </p:sp>
      <p:sp>
        <p:nvSpPr>
          <p:cNvPr id="4" name="Text Placeholder 3">
            <a:extLst>
              <a:ext uri="{FF2B5EF4-FFF2-40B4-BE49-F238E27FC236}">
                <a16:creationId xmlns:a16="http://schemas.microsoft.com/office/drawing/2014/main" id="{03BA55E1-5181-4EE2-9E0B-1F8596D334F0}"/>
              </a:ext>
            </a:extLst>
          </p:cNvPr>
          <p:cNvSpPr>
            <a:spLocks noGrp="1"/>
          </p:cNvSpPr>
          <p:nvPr>
            <p:ph type="body" sz="quarter" idx="13"/>
          </p:nvPr>
        </p:nvSpPr>
        <p:spPr/>
        <p:txBody>
          <a:bodyPr>
            <a:normAutofit fontScale="77500" lnSpcReduction="20000"/>
          </a:bodyPr>
          <a:lstStyle/>
          <a:p>
            <a:endParaRPr lang="en-US"/>
          </a:p>
        </p:txBody>
      </p:sp>
      <p:sp>
        <p:nvSpPr>
          <p:cNvPr id="5" name="Subtitle 4">
            <a:extLst>
              <a:ext uri="{FF2B5EF4-FFF2-40B4-BE49-F238E27FC236}">
                <a16:creationId xmlns:a16="http://schemas.microsoft.com/office/drawing/2014/main" id="{C58FE608-1942-4EA9-80C5-FC48BCAF919A}"/>
              </a:ext>
            </a:extLst>
          </p:cNvPr>
          <p:cNvSpPr>
            <a:spLocks noGrp="1"/>
          </p:cNvSpPr>
          <p:nvPr>
            <p:ph type="subTitle" idx="1"/>
          </p:nvPr>
        </p:nvSpPr>
        <p:spPr/>
        <p:txBody>
          <a:bodyPr/>
          <a:lstStyle/>
          <a:p>
            <a:endParaRPr lang="en-US"/>
          </a:p>
        </p:txBody>
      </p:sp>
      <p:sp>
        <p:nvSpPr>
          <p:cNvPr id="6" name="Title 5">
            <a:extLst>
              <a:ext uri="{FF2B5EF4-FFF2-40B4-BE49-F238E27FC236}">
                <a16:creationId xmlns:a16="http://schemas.microsoft.com/office/drawing/2014/main" id="{30E6F226-9F28-419A-BD4E-73696B136288}"/>
              </a:ext>
            </a:extLst>
          </p:cNvPr>
          <p:cNvSpPr>
            <a:spLocks noGrp="1"/>
          </p:cNvSpPr>
          <p:nvPr>
            <p:ph type="ctrTitle"/>
          </p:nvPr>
        </p:nvSpPr>
        <p:spPr/>
        <p:txBody>
          <a:bodyPr/>
          <a:lstStyle/>
          <a:p>
            <a:r>
              <a:rPr lang="en-US"/>
              <a:t>What are the benefits?</a:t>
            </a:r>
          </a:p>
        </p:txBody>
      </p:sp>
      <p:sp>
        <p:nvSpPr>
          <p:cNvPr id="7" name="Footer Placeholder 6">
            <a:extLst>
              <a:ext uri="{FF2B5EF4-FFF2-40B4-BE49-F238E27FC236}">
                <a16:creationId xmlns:a16="http://schemas.microsoft.com/office/drawing/2014/main" id="{3BDC8D89-9E70-4742-9350-C64747FBF8D6}"/>
              </a:ext>
            </a:extLst>
          </p:cNvPr>
          <p:cNvSpPr>
            <a:spLocks noGrp="1"/>
          </p:cNvSpPr>
          <p:nvPr>
            <p:ph type="ftr" sz="quarter" idx="11"/>
          </p:nvPr>
        </p:nvSpPr>
        <p:spPr/>
        <p:txBody>
          <a:bodyPr/>
          <a:lstStyle/>
          <a:p>
            <a:r>
              <a:rPr lang="it-IT"/>
              <a:t>CICD</a:t>
            </a:r>
          </a:p>
        </p:txBody>
      </p:sp>
    </p:spTree>
    <p:extLst>
      <p:ext uri="{BB962C8B-B14F-4D97-AF65-F5344CB8AC3E}">
        <p14:creationId xmlns:p14="http://schemas.microsoft.com/office/powerpoint/2010/main" val="153443426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8C6EE72-BC01-4AFB-8B93-818B9D24493F}"/>
              </a:ext>
            </a:extLst>
          </p:cNvPr>
          <p:cNvSpPr>
            <a:spLocks noGrp="1"/>
          </p:cNvSpPr>
          <p:nvPr>
            <p:ph type="dt" sz="half" idx="10"/>
          </p:nvPr>
        </p:nvSpPr>
        <p:spPr/>
        <p:txBody>
          <a:bodyPr/>
          <a:lstStyle/>
          <a:p>
            <a:r>
              <a:rPr lang="en-US"/>
              <a:t>14 April 2020</a:t>
            </a:r>
            <a:endParaRPr lang="it-IT"/>
          </a:p>
        </p:txBody>
      </p:sp>
      <p:sp>
        <p:nvSpPr>
          <p:cNvPr id="3" name="Footer Placeholder 2">
            <a:extLst>
              <a:ext uri="{FF2B5EF4-FFF2-40B4-BE49-F238E27FC236}">
                <a16:creationId xmlns:a16="http://schemas.microsoft.com/office/drawing/2014/main" id="{40EAA962-482A-4E93-94FC-C07A6A555C59}"/>
              </a:ext>
            </a:extLst>
          </p:cNvPr>
          <p:cNvSpPr>
            <a:spLocks noGrp="1"/>
          </p:cNvSpPr>
          <p:nvPr>
            <p:ph type="ftr" sz="quarter" idx="11"/>
          </p:nvPr>
        </p:nvSpPr>
        <p:spPr/>
        <p:txBody>
          <a:bodyPr/>
          <a:lstStyle/>
          <a:p>
            <a:r>
              <a:rPr lang="it-IT"/>
              <a:t>CICD</a:t>
            </a:r>
          </a:p>
        </p:txBody>
      </p:sp>
      <p:sp>
        <p:nvSpPr>
          <p:cNvPr id="4" name="Text Placeholder 3">
            <a:extLst>
              <a:ext uri="{FF2B5EF4-FFF2-40B4-BE49-F238E27FC236}">
                <a16:creationId xmlns:a16="http://schemas.microsoft.com/office/drawing/2014/main" id="{EDE2DDA2-9747-488D-99C7-995DD38F7BBB}"/>
              </a:ext>
            </a:extLst>
          </p:cNvPr>
          <p:cNvSpPr>
            <a:spLocks noGrp="1"/>
          </p:cNvSpPr>
          <p:nvPr>
            <p:ph type="body" sz="quarter" idx="14"/>
          </p:nvPr>
        </p:nvSpPr>
        <p:spPr/>
        <p:txBody>
          <a:bodyPr/>
          <a:lstStyle/>
          <a:p>
            <a:pPr marL="342900" indent="-342900">
              <a:buFont typeface="Arial" panose="020B0604020202020204" pitchFamily="34" charset="0"/>
              <a:buChar char="•"/>
            </a:pPr>
            <a:r>
              <a:rPr lang="en-US" b="0"/>
              <a:t>DevOps Pipeline / Cycle</a:t>
            </a:r>
          </a:p>
          <a:p>
            <a:pPr marL="342900" indent="-342900">
              <a:buFont typeface="Arial" panose="020B0604020202020204" pitchFamily="34" charset="0"/>
              <a:buChar char="•"/>
            </a:pPr>
            <a:endParaRPr lang="en-US" b="0"/>
          </a:p>
          <a:p>
            <a:pPr marL="342900" indent="-342900">
              <a:buFont typeface="Arial" panose="020B0604020202020204" pitchFamily="34" charset="0"/>
              <a:buChar char="•"/>
            </a:pPr>
            <a:r>
              <a:rPr lang="en-US" b="0"/>
              <a:t>Source Code Management and </a:t>
            </a:r>
            <a:r>
              <a:rPr lang="en-US" b="0" err="1"/>
              <a:t>GitFlow</a:t>
            </a:r>
            <a:endParaRPr lang="en-US" b="0"/>
          </a:p>
          <a:p>
            <a:pPr marL="342900" indent="-342900">
              <a:buFont typeface="Arial" panose="020B0604020202020204" pitchFamily="34" charset="0"/>
              <a:buChar char="•"/>
            </a:pPr>
            <a:endParaRPr lang="en-US" b="0"/>
          </a:p>
          <a:p>
            <a:pPr marL="342900" indent="-342900">
              <a:buFont typeface="Arial" panose="020B0604020202020204" pitchFamily="34" charset="0"/>
              <a:buChar char="•"/>
            </a:pPr>
            <a:r>
              <a:rPr lang="en-US" b="0"/>
              <a:t>Introduction of Jenkins</a:t>
            </a:r>
          </a:p>
          <a:p>
            <a:pPr marL="342900" indent="-342900">
              <a:buFont typeface="Arial" panose="020B0604020202020204" pitchFamily="34" charset="0"/>
              <a:buChar char="•"/>
            </a:pPr>
            <a:endParaRPr lang="en-US" b="0"/>
          </a:p>
          <a:p>
            <a:pPr marL="342900" indent="-342900">
              <a:buFont typeface="Arial" panose="020B0604020202020204" pitchFamily="34" charset="0"/>
              <a:buChar char="•"/>
            </a:pPr>
            <a:r>
              <a:rPr lang="en-US" b="0"/>
              <a:t>Introduction of SonarQube</a:t>
            </a:r>
          </a:p>
          <a:p>
            <a:pPr marL="342900" indent="-342900">
              <a:buFont typeface="Arial" panose="020B0604020202020204" pitchFamily="34" charset="0"/>
              <a:buChar char="•"/>
            </a:pPr>
            <a:endParaRPr lang="en-US" b="0"/>
          </a:p>
        </p:txBody>
      </p:sp>
      <p:sp>
        <p:nvSpPr>
          <p:cNvPr id="5" name="Text Placeholder 4">
            <a:extLst>
              <a:ext uri="{FF2B5EF4-FFF2-40B4-BE49-F238E27FC236}">
                <a16:creationId xmlns:a16="http://schemas.microsoft.com/office/drawing/2014/main" id="{17B4B48E-BAF7-4DDE-A468-E0BAFA9B9788}"/>
              </a:ext>
            </a:extLst>
          </p:cNvPr>
          <p:cNvSpPr>
            <a:spLocks noGrp="1"/>
          </p:cNvSpPr>
          <p:nvPr>
            <p:ph type="body" sz="quarter" idx="13"/>
          </p:nvPr>
        </p:nvSpPr>
        <p:spPr/>
        <p:txBody>
          <a:bodyPr>
            <a:normAutofit fontScale="77500" lnSpcReduction="20000"/>
          </a:bodyPr>
          <a:lstStyle/>
          <a:p>
            <a:endParaRPr lang="en-US"/>
          </a:p>
        </p:txBody>
      </p:sp>
      <p:sp>
        <p:nvSpPr>
          <p:cNvPr id="6" name="Subtitle 5">
            <a:extLst>
              <a:ext uri="{FF2B5EF4-FFF2-40B4-BE49-F238E27FC236}">
                <a16:creationId xmlns:a16="http://schemas.microsoft.com/office/drawing/2014/main" id="{993531F0-9751-4D9D-9370-BA3602482876}"/>
              </a:ext>
            </a:extLst>
          </p:cNvPr>
          <p:cNvSpPr>
            <a:spLocks noGrp="1"/>
          </p:cNvSpPr>
          <p:nvPr>
            <p:ph type="subTitle" idx="1"/>
          </p:nvPr>
        </p:nvSpPr>
        <p:spPr/>
        <p:txBody>
          <a:bodyPr/>
          <a:lstStyle/>
          <a:p>
            <a:endParaRPr lang="en-US"/>
          </a:p>
        </p:txBody>
      </p:sp>
      <p:sp>
        <p:nvSpPr>
          <p:cNvPr id="7" name="Title 6">
            <a:extLst>
              <a:ext uri="{FF2B5EF4-FFF2-40B4-BE49-F238E27FC236}">
                <a16:creationId xmlns:a16="http://schemas.microsoft.com/office/drawing/2014/main" id="{39718318-0F43-45B2-8DBF-B9ECFDF97E03}"/>
              </a:ext>
            </a:extLst>
          </p:cNvPr>
          <p:cNvSpPr>
            <a:spLocks noGrp="1"/>
          </p:cNvSpPr>
          <p:nvPr>
            <p:ph type="ctrTitle"/>
          </p:nvPr>
        </p:nvSpPr>
        <p:spPr/>
        <p:txBody>
          <a:bodyPr/>
          <a:lstStyle/>
          <a:p>
            <a:r>
              <a:rPr lang="en-US"/>
              <a:t>Summary</a:t>
            </a:r>
          </a:p>
        </p:txBody>
      </p:sp>
    </p:spTree>
    <p:extLst>
      <p:ext uri="{BB962C8B-B14F-4D97-AF65-F5344CB8AC3E}">
        <p14:creationId xmlns:p14="http://schemas.microsoft.com/office/powerpoint/2010/main" val="362728801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A6DA91F9-FCB7-4743-8350-DE8C8243C07D}"/>
              </a:ext>
            </a:extLst>
          </p:cNvPr>
          <p:cNvSpPr>
            <a:spLocks noGrp="1"/>
          </p:cNvSpPr>
          <p:nvPr>
            <p:ph type="dt" sz="half" idx="10"/>
          </p:nvPr>
        </p:nvSpPr>
        <p:spPr/>
        <p:txBody>
          <a:bodyPr/>
          <a:lstStyle/>
          <a:p>
            <a:r>
              <a:rPr lang="en-US"/>
              <a:t>14 April 2020</a:t>
            </a:r>
            <a:endParaRPr lang="it-IT"/>
          </a:p>
        </p:txBody>
      </p:sp>
      <p:sp>
        <p:nvSpPr>
          <p:cNvPr id="5" name="Text Placeholder 4">
            <a:extLst>
              <a:ext uri="{FF2B5EF4-FFF2-40B4-BE49-F238E27FC236}">
                <a16:creationId xmlns:a16="http://schemas.microsoft.com/office/drawing/2014/main" id="{E9139430-7A10-41E8-8672-EC65F71B568E}"/>
              </a:ext>
            </a:extLst>
          </p:cNvPr>
          <p:cNvSpPr>
            <a:spLocks noGrp="1"/>
          </p:cNvSpPr>
          <p:nvPr>
            <p:ph type="body" sz="quarter" idx="14"/>
          </p:nvPr>
        </p:nvSpPr>
        <p:spPr>
          <a:xfrm>
            <a:off x="347664" y="1262062"/>
            <a:ext cx="8386322" cy="3494421"/>
          </a:xfrm>
        </p:spPr>
        <p:txBody>
          <a:bodyPr/>
          <a:lstStyle/>
          <a:p>
            <a:pPr marL="285750" indent="-285750">
              <a:buFont typeface="Arial" panose="020B0604020202020204" pitchFamily="34" charset="0"/>
              <a:buChar char="•"/>
            </a:pPr>
            <a:r>
              <a:rPr lang="en-US" sz="1800" b="0">
                <a:solidFill>
                  <a:srgbClr val="2E3558"/>
                </a:solidFill>
              </a:rPr>
              <a:t>Build Lifecycles</a:t>
            </a:r>
          </a:p>
          <a:p>
            <a:pPr>
              <a:buNone/>
            </a:pPr>
            <a:r>
              <a:rPr lang="en-US" sz="1800" b="0">
                <a:solidFill>
                  <a:srgbClr val="2E3558"/>
                </a:solidFill>
              </a:rPr>
              <a:t>(https://maven.apache.org/guides/introduction/introduction-to-the-lifecycle.html)</a:t>
            </a:r>
          </a:p>
          <a:p>
            <a:pPr algn="r">
              <a:buNone/>
            </a:pPr>
            <a:r>
              <a:rPr lang="en-US" sz="1800" b="0">
                <a:solidFill>
                  <a:srgbClr val="2E3558"/>
                </a:solidFill>
              </a:rPr>
              <a:t>Maven official site</a:t>
            </a:r>
          </a:p>
        </p:txBody>
      </p:sp>
      <p:sp>
        <p:nvSpPr>
          <p:cNvPr id="6" name="Text Placeholder 5">
            <a:extLst>
              <a:ext uri="{FF2B5EF4-FFF2-40B4-BE49-F238E27FC236}">
                <a16:creationId xmlns:a16="http://schemas.microsoft.com/office/drawing/2014/main" id="{398152BC-43A6-4818-8311-0A33454E6222}"/>
              </a:ext>
            </a:extLst>
          </p:cNvPr>
          <p:cNvSpPr>
            <a:spLocks noGrp="1"/>
          </p:cNvSpPr>
          <p:nvPr>
            <p:ph type="body" sz="quarter" idx="13"/>
          </p:nvPr>
        </p:nvSpPr>
        <p:spPr/>
        <p:txBody>
          <a:bodyPr>
            <a:normAutofit fontScale="77500" lnSpcReduction="20000"/>
          </a:bodyPr>
          <a:lstStyle/>
          <a:p>
            <a:endParaRPr lang="en-US"/>
          </a:p>
        </p:txBody>
      </p:sp>
      <p:sp>
        <p:nvSpPr>
          <p:cNvPr id="7" name="Subtitle 6">
            <a:extLst>
              <a:ext uri="{FF2B5EF4-FFF2-40B4-BE49-F238E27FC236}">
                <a16:creationId xmlns:a16="http://schemas.microsoft.com/office/drawing/2014/main" id="{D7903B0A-C96B-41D0-8272-1E599D44A95D}"/>
              </a:ext>
            </a:extLst>
          </p:cNvPr>
          <p:cNvSpPr>
            <a:spLocks noGrp="1"/>
          </p:cNvSpPr>
          <p:nvPr>
            <p:ph type="subTitle" idx="1"/>
          </p:nvPr>
        </p:nvSpPr>
        <p:spPr/>
        <p:txBody>
          <a:bodyPr/>
          <a:lstStyle/>
          <a:p>
            <a:endParaRPr lang="en-US"/>
          </a:p>
        </p:txBody>
      </p:sp>
      <p:sp>
        <p:nvSpPr>
          <p:cNvPr id="8" name="Title 7">
            <a:extLst>
              <a:ext uri="{FF2B5EF4-FFF2-40B4-BE49-F238E27FC236}">
                <a16:creationId xmlns:a16="http://schemas.microsoft.com/office/drawing/2014/main" id="{6390F593-5623-4A34-A97D-B347E3602C60}"/>
              </a:ext>
            </a:extLst>
          </p:cNvPr>
          <p:cNvSpPr>
            <a:spLocks noGrp="1"/>
          </p:cNvSpPr>
          <p:nvPr>
            <p:ph type="ctrTitle"/>
          </p:nvPr>
        </p:nvSpPr>
        <p:spPr/>
        <p:txBody>
          <a:bodyPr/>
          <a:lstStyle/>
          <a:p>
            <a:r>
              <a:rPr lang="en-US"/>
              <a:t>References</a:t>
            </a:r>
          </a:p>
        </p:txBody>
      </p:sp>
      <p:sp>
        <p:nvSpPr>
          <p:cNvPr id="9" name="Footer Placeholder 8">
            <a:extLst>
              <a:ext uri="{FF2B5EF4-FFF2-40B4-BE49-F238E27FC236}">
                <a16:creationId xmlns:a16="http://schemas.microsoft.com/office/drawing/2014/main" id="{5B7F7DE2-293A-4DAE-8634-C572CDC733C5}"/>
              </a:ext>
            </a:extLst>
          </p:cNvPr>
          <p:cNvSpPr>
            <a:spLocks noGrp="1"/>
          </p:cNvSpPr>
          <p:nvPr>
            <p:ph type="ftr" sz="quarter" idx="11"/>
          </p:nvPr>
        </p:nvSpPr>
        <p:spPr/>
        <p:txBody>
          <a:bodyPr/>
          <a:lstStyle/>
          <a:p>
            <a:r>
              <a:rPr lang="it-IT"/>
              <a:t>CICD</a:t>
            </a:r>
          </a:p>
        </p:txBody>
      </p:sp>
    </p:spTree>
    <p:extLst>
      <p:ext uri="{BB962C8B-B14F-4D97-AF65-F5344CB8AC3E}">
        <p14:creationId xmlns:p14="http://schemas.microsoft.com/office/powerpoint/2010/main" val="256843875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8BF5F71-2306-4454-9632-95F8D520C171}"/>
              </a:ext>
            </a:extLst>
          </p:cNvPr>
          <p:cNvSpPr>
            <a:spLocks noGrp="1"/>
          </p:cNvSpPr>
          <p:nvPr>
            <p:ph type="dt" sz="half" idx="10"/>
          </p:nvPr>
        </p:nvSpPr>
        <p:spPr/>
        <p:txBody>
          <a:bodyPr/>
          <a:lstStyle/>
          <a:p>
            <a:r>
              <a:rPr lang="en-US"/>
              <a:t>14 April 2020</a:t>
            </a:r>
            <a:endParaRPr lang="it-IT"/>
          </a:p>
        </p:txBody>
      </p:sp>
      <p:sp>
        <p:nvSpPr>
          <p:cNvPr id="3" name="Text Placeholder 2">
            <a:extLst>
              <a:ext uri="{FF2B5EF4-FFF2-40B4-BE49-F238E27FC236}">
                <a16:creationId xmlns:a16="http://schemas.microsoft.com/office/drawing/2014/main" id="{7EC88D44-5763-404D-A938-868929257A9B}"/>
              </a:ext>
            </a:extLst>
          </p:cNvPr>
          <p:cNvSpPr>
            <a:spLocks noGrp="1"/>
          </p:cNvSpPr>
          <p:nvPr>
            <p:ph type="body" sz="quarter" idx="11"/>
          </p:nvPr>
        </p:nvSpPr>
        <p:spPr/>
        <p:txBody>
          <a:bodyPr/>
          <a:lstStyle/>
          <a:p>
            <a:endParaRPr lang="en-US"/>
          </a:p>
        </p:txBody>
      </p:sp>
      <p:sp>
        <p:nvSpPr>
          <p:cNvPr id="4" name="Text Placeholder 3">
            <a:extLst>
              <a:ext uri="{FF2B5EF4-FFF2-40B4-BE49-F238E27FC236}">
                <a16:creationId xmlns:a16="http://schemas.microsoft.com/office/drawing/2014/main" id="{E67A21EA-D699-41D4-83FC-C24AEB15F5F2}"/>
              </a:ext>
            </a:extLst>
          </p:cNvPr>
          <p:cNvSpPr>
            <a:spLocks noGrp="1"/>
          </p:cNvSpPr>
          <p:nvPr>
            <p:ph type="body" sz="quarter" idx="12"/>
          </p:nvPr>
        </p:nvSpPr>
        <p:spPr/>
        <p:txBody>
          <a:bodyPr/>
          <a:lstStyle/>
          <a:p>
            <a:endParaRPr lang="en-US"/>
          </a:p>
        </p:txBody>
      </p:sp>
      <p:sp>
        <p:nvSpPr>
          <p:cNvPr id="5" name="Text Placeholder 4">
            <a:extLst>
              <a:ext uri="{FF2B5EF4-FFF2-40B4-BE49-F238E27FC236}">
                <a16:creationId xmlns:a16="http://schemas.microsoft.com/office/drawing/2014/main" id="{8B4D648F-9FEC-4514-814F-2C0BEF6493BE}"/>
              </a:ext>
            </a:extLst>
          </p:cNvPr>
          <p:cNvSpPr>
            <a:spLocks noGrp="1"/>
          </p:cNvSpPr>
          <p:nvPr>
            <p:ph type="body" sz="quarter" idx="13"/>
          </p:nvPr>
        </p:nvSpPr>
        <p:spPr/>
        <p:txBody>
          <a:bodyPr/>
          <a:lstStyle/>
          <a:p>
            <a:endParaRPr lang="en-US"/>
          </a:p>
        </p:txBody>
      </p:sp>
      <p:sp>
        <p:nvSpPr>
          <p:cNvPr id="6" name="Text Placeholder 5">
            <a:extLst>
              <a:ext uri="{FF2B5EF4-FFF2-40B4-BE49-F238E27FC236}">
                <a16:creationId xmlns:a16="http://schemas.microsoft.com/office/drawing/2014/main" id="{C2788DEC-9D9E-4AE9-BD5B-23D732192D10}"/>
              </a:ext>
            </a:extLst>
          </p:cNvPr>
          <p:cNvSpPr>
            <a:spLocks noGrp="1"/>
          </p:cNvSpPr>
          <p:nvPr>
            <p:ph type="body" sz="quarter" idx="14"/>
          </p:nvPr>
        </p:nvSpPr>
        <p:spPr/>
        <p:txBody>
          <a:bodyPr/>
          <a:lstStyle/>
          <a:p>
            <a:endParaRPr lang="en-US"/>
          </a:p>
        </p:txBody>
      </p:sp>
      <p:sp>
        <p:nvSpPr>
          <p:cNvPr id="7" name="Text Placeholder 6">
            <a:extLst>
              <a:ext uri="{FF2B5EF4-FFF2-40B4-BE49-F238E27FC236}">
                <a16:creationId xmlns:a16="http://schemas.microsoft.com/office/drawing/2014/main" id="{6216DA50-2FDE-4B22-A09A-72E7BCF04422}"/>
              </a:ext>
            </a:extLst>
          </p:cNvPr>
          <p:cNvSpPr>
            <a:spLocks noGrp="1"/>
          </p:cNvSpPr>
          <p:nvPr>
            <p:ph type="body" sz="quarter" idx="15"/>
          </p:nvPr>
        </p:nvSpPr>
        <p:spPr/>
        <p:txBody>
          <a:bodyPr/>
          <a:lstStyle/>
          <a:p>
            <a:endParaRPr lang="en-US"/>
          </a:p>
        </p:txBody>
      </p:sp>
    </p:spTree>
    <p:extLst>
      <p:ext uri="{BB962C8B-B14F-4D97-AF65-F5344CB8AC3E}">
        <p14:creationId xmlns:p14="http://schemas.microsoft.com/office/powerpoint/2010/main" val="19077333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6E41E3E-975E-4CFA-8269-CF2E251ADE17}"/>
              </a:ext>
            </a:extLst>
          </p:cNvPr>
          <p:cNvSpPr>
            <a:spLocks noGrp="1"/>
          </p:cNvSpPr>
          <p:nvPr>
            <p:ph type="dt" sz="half" idx="10"/>
          </p:nvPr>
        </p:nvSpPr>
        <p:spPr/>
        <p:txBody>
          <a:bodyPr/>
          <a:lstStyle/>
          <a:p>
            <a:r>
              <a:rPr lang="en-US"/>
              <a:t>14 April 2020</a:t>
            </a:r>
            <a:endParaRPr lang="it-IT"/>
          </a:p>
        </p:txBody>
      </p:sp>
      <p:sp>
        <p:nvSpPr>
          <p:cNvPr id="3" name="Title 2">
            <a:extLst>
              <a:ext uri="{FF2B5EF4-FFF2-40B4-BE49-F238E27FC236}">
                <a16:creationId xmlns:a16="http://schemas.microsoft.com/office/drawing/2014/main" id="{84B4B83F-840B-4F8C-A8FF-ADF52AEC8EA0}"/>
              </a:ext>
            </a:extLst>
          </p:cNvPr>
          <p:cNvSpPr>
            <a:spLocks noGrp="1"/>
          </p:cNvSpPr>
          <p:nvPr>
            <p:ph type="ctrTitle"/>
          </p:nvPr>
        </p:nvSpPr>
        <p:spPr/>
        <p:txBody>
          <a:bodyPr/>
          <a:lstStyle/>
          <a:p>
            <a:endParaRPr lang="en-US"/>
          </a:p>
        </p:txBody>
      </p:sp>
      <p:sp>
        <p:nvSpPr>
          <p:cNvPr id="5" name="Text Placeholder 4">
            <a:extLst>
              <a:ext uri="{FF2B5EF4-FFF2-40B4-BE49-F238E27FC236}">
                <a16:creationId xmlns:a16="http://schemas.microsoft.com/office/drawing/2014/main" id="{5A8B3875-CB5F-4998-A3AB-92896E1023CC}"/>
              </a:ext>
            </a:extLst>
          </p:cNvPr>
          <p:cNvSpPr>
            <a:spLocks noGrp="1"/>
          </p:cNvSpPr>
          <p:nvPr>
            <p:ph type="body" sz="quarter" idx="13"/>
          </p:nvPr>
        </p:nvSpPr>
        <p:spPr/>
        <p:txBody>
          <a:bodyPr/>
          <a:lstStyle/>
          <a:p>
            <a:r>
              <a:rPr lang="en-CA" sz="2800" b="0"/>
              <a:t>“Continuous Integration doesn’t get rid of bugs, but it does make them dramatically easier to find and remove.”</a:t>
            </a:r>
            <a:br>
              <a:rPr lang="en-CA" sz="2800" b="0"/>
            </a:br>
            <a:r>
              <a:rPr lang="en-CA" sz="2800" b="0"/>
              <a:t>— Martin Fowler, Chief Scientist, </a:t>
            </a:r>
            <a:r>
              <a:rPr lang="en-CA" sz="2800" b="0" err="1"/>
              <a:t>ThoughtWorks</a:t>
            </a:r>
            <a:endParaRPr lang="en-US" sz="2800" b="0"/>
          </a:p>
        </p:txBody>
      </p:sp>
      <p:sp>
        <p:nvSpPr>
          <p:cNvPr id="6" name="Footer Placeholder 5">
            <a:extLst>
              <a:ext uri="{FF2B5EF4-FFF2-40B4-BE49-F238E27FC236}">
                <a16:creationId xmlns:a16="http://schemas.microsoft.com/office/drawing/2014/main" id="{EB98F6C8-BE0E-4C90-9C16-A5279D76BF82}"/>
              </a:ext>
            </a:extLst>
          </p:cNvPr>
          <p:cNvSpPr>
            <a:spLocks noGrp="1"/>
          </p:cNvSpPr>
          <p:nvPr>
            <p:ph type="ftr" sz="quarter" idx="11"/>
          </p:nvPr>
        </p:nvSpPr>
        <p:spPr/>
        <p:txBody>
          <a:bodyPr/>
          <a:lstStyle/>
          <a:p>
            <a:r>
              <a:rPr lang="it-IT"/>
              <a:t>CICD</a:t>
            </a:r>
          </a:p>
        </p:txBody>
      </p:sp>
    </p:spTree>
    <p:extLst>
      <p:ext uri="{BB962C8B-B14F-4D97-AF65-F5344CB8AC3E}">
        <p14:creationId xmlns:p14="http://schemas.microsoft.com/office/powerpoint/2010/main" val="3286713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88DF64-B682-4E3E-9C64-B2DBF704FE7C}"/>
              </a:ext>
            </a:extLst>
          </p:cNvPr>
          <p:cNvSpPr>
            <a:spLocks noGrp="1"/>
          </p:cNvSpPr>
          <p:nvPr>
            <p:ph type="dt" sz="half" idx="10"/>
          </p:nvPr>
        </p:nvSpPr>
        <p:spPr/>
        <p:txBody>
          <a:bodyPr/>
          <a:lstStyle/>
          <a:p>
            <a:r>
              <a:rPr lang="en-US"/>
              <a:t>14 April 2020</a:t>
            </a:r>
            <a:endParaRPr lang="it-IT"/>
          </a:p>
        </p:txBody>
      </p:sp>
      <p:sp>
        <p:nvSpPr>
          <p:cNvPr id="3" name="Footer Placeholder 2">
            <a:extLst>
              <a:ext uri="{FF2B5EF4-FFF2-40B4-BE49-F238E27FC236}">
                <a16:creationId xmlns:a16="http://schemas.microsoft.com/office/drawing/2014/main" id="{8175F09E-A7A5-4CD7-8E9D-AF28EED95D72}"/>
              </a:ext>
            </a:extLst>
          </p:cNvPr>
          <p:cNvSpPr>
            <a:spLocks noGrp="1"/>
          </p:cNvSpPr>
          <p:nvPr>
            <p:ph type="ftr" sz="quarter" idx="11"/>
          </p:nvPr>
        </p:nvSpPr>
        <p:spPr/>
        <p:txBody>
          <a:bodyPr/>
          <a:lstStyle/>
          <a:p>
            <a:r>
              <a:rPr lang="it-IT"/>
              <a:t>CICD</a:t>
            </a:r>
          </a:p>
        </p:txBody>
      </p:sp>
      <p:sp>
        <p:nvSpPr>
          <p:cNvPr id="4" name="Text Placeholder 3">
            <a:extLst>
              <a:ext uri="{FF2B5EF4-FFF2-40B4-BE49-F238E27FC236}">
                <a16:creationId xmlns:a16="http://schemas.microsoft.com/office/drawing/2014/main" id="{D4E95314-F136-445A-9801-103BB52393E5}"/>
              </a:ext>
            </a:extLst>
          </p:cNvPr>
          <p:cNvSpPr>
            <a:spLocks noGrp="1"/>
          </p:cNvSpPr>
          <p:nvPr>
            <p:ph type="body" sz="quarter" idx="14"/>
          </p:nvPr>
        </p:nvSpPr>
        <p:spPr>
          <a:xfrm>
            <a:off x="347665" y="1262063"/>
            <a:ext cx="4010416" cy="3283744"/>
          </a:xfrm>
        </p:spPr>
        <p:txBody>
          <a:bodyPr/>
          <a:lstStyle/>
          <a:p>
            <a:pPr marL="457200" indent="-457200">
              <a:buFont typeface="+mj-lt"/>
              <a:buAutoNum type="arabicPeriod"/>
            </a:pPr>
            <a:r>
              <a:rPr lang="en-US" b="0"/>
              <a:t>Provide a </a:t>
            </a:r>
            <a:r>
              <a:rPr lang="en-US" b="0">
                <a:solidFill>
                  <a:schemeClr val="tx2"/>
                </a:solidFill>
              </a:rPr>
              <a:t>common practice </a:t>
            </a:r>
            <a:r>
              <a:rPr lang="en-US" b="0"/>
              <a:t>to standardize and automate the development process</a:t>
            </a:r>
          </a:p>
          <a:p>
            <a:pPr marL="457200" indent="-457200">
              <a:buFont typeface="+mj-lt"/>
              <a:buAutoNum type="arabicPeriod"/>
            </a:pPr>
            <a:r>
              <a:rPr lang="en-US" b="0">
                <a:solidFill>
                  <a:schemeClr val="tx2"/>
                </a:solidFill>
              </a:rPr>
              <a:t>Automates </a:t>
            </a:r>
            <a:r>
              <a:rPr lang="en-US" b="0"/>
              <a:t>build tasks, and enforce </a:t>
            </a:r>
            <a:r>
              <a:rPr lang="en-US" b="0">
                <a:solidFill>
                  <a:schemeClr val="tx2"/>
                </a:solidFill>
              </a:rPr>
              <a:t>unit test, code quality, security scan and E2E test</a:t>
            </a:r>
          </a:p>
          <a:p>
            <a:pPr marL="457200" indent="-457200">
              <a:buFont typeface="+mj-lt"/>
              <a:buAutoNum type="arabicPeriod"/>
            </a:pPr>
            <a:r>
              <a:rPr lang="en-US" b="0">
                <a:solidFill>
                  <a:schemeClr val="tx2"/>
                </a:solidFill>
              </a:rPr>
              <a:t>Production release management</a:t>
            </a:r>
            <a:r>
              <a:rPr lang="en-US" b="0"/>
              <a:t> is not supported currently in the pipeline. Semi-Auto process is in place</a:t>
            </a:r>
          </a:p>
          <a:p>
            <a:pPr marL="457200" indent="-457200">
              <a:buFont typeface="+mj-lt"/>
              <a:buAutoNum type="arabicPeriod"/>
            </a:pPr>
            <a:endParaRPr lang="en-US" b="0"/>
          </a:p>
          <a:p>
            <a:pPr marL="457200" indent="-457200">
              <a:buFont typeface="+mj-lt"/>
              <a:buAutoNum type="arabicPeriod"/>
            </a:pPr>
            <a:endParaRPr lang="en-US" b="0"/>
          </a:p>
          <a:p>
            <a:pPr marL="457200" indent="-457200">
              <a:buFont typeface="+mj-lt"/>
              <a:buAutoNum type="arabicPeriod"/>
            </a:pPr>
            <a:endParaRPr lang="en-US" b="0"/>
          </a:p>
        </p:txBody>
      </p:sp>
      <p:sp>
        <p:nvSpPr>
          <p:cNvPr id="5" name="Text Placeholder 4">
            <a:extLst>
              <a:ext uri="{FF2B5EF4-FFF2-40B4-BE49-F238E27FC236}">
                <a16:creationId xmlns:a16="http://schemas.microsoft.com/office/drawing/2014/main" id="{72D70505-74C8-4CFD-8FD1-E8E2CE6ECFAF}"/>
              </a:ext>
            </a:extLst>
          </p:cNvPr>
          <p:cNvSpPr>
            <a:spLocks noGrp="1"/>
          </p:cNvSpPr>
          <p:nvPr>
            <p:ph type="body" sz="quarter" idx="13"/>
          </p:nvPr>
        </p:nvSpPr>
        <p:spPr/>
        <p:txBody>
          <a:bodyPr>
            <a:normAutofit fontScale="77500" lnSpcReduction="20000"/>
          </a:bodyPr>
          <a:lstStyle/>
          <a:p>
            <a:endParaRPr lang="en-US"/>
          </a:p>
        </p:txBody>
      </p:sp>
      <p:sp>
        <p:nvSpPr>
          <p:cNvPr id="6" name="Subtitle 5">
            <a:extLst>
              <a:ext uri="{FF2B5EF4-FFF2-40B4-BE49-F238E27FC236}">
                <a16:creationId xmlns:a16="http://schemas.microsoft.com/office/drawing/2014/main" id="{53F83CCC-F89E-431C-B66A-722C5B67531F}"/>
              </a:ext>
            </a:extLst>
          </p:cNvPr>
          <p:cNvSpPr>
            <a:spLocks noGrp="1"/>
          </p:cNvSpPr>
          <p:nvPr>
            <p:ph type="subTitle" idx="1"/>
          </p:nvPr>
        </p:nvSpPr>
        <p:spPr/>
        <p:txBody>
          <a:bodyPr/>
          <a:lstStyle/>
          <a:p>
            <a:endParaRPr lang="en-US"/>
          </a:p>
        </p:txBody>
      </p:sp>
      <p:sp>
        <p:nvSpPr>
          <p:cNvPr id="7" name="Title 6">
            <a:extLst>
              <a:ext uri="{FF2B5EF4-FFF2-40B4-BE49-F238E27FC236}">
                <a16:creationId xmlns:a16="http://schemas.microsoft.com/office/drawing/2014/main" id="{0ECAB85E-DA2D-43F6-958C-17707E6BB71B}"/>
              </a:ext>
            </a:extLst>
          </p:cNvPr>
          <p:cNvSpPr>
            <a:spLocks noGrp="1"/>
          </p:cNvSpPr>
          <p:nvPr>
            <p:ph type="ctrTitle"/>
          </p:nvPr>
        </p:nvSpPr>
        <p:spPr/>
        <p:txBody>
          <a:bodyPr/>
          <a:lstStyle/>
          <a:p>
            <a:r>
              <a:rPr lang="en-US"/>
              <a:t>Standard CI CD Pipeline</a:t>
            </a:r>
          </a:p>
        </p:txBody>
      </p:sp>
      <p:graphicFrame>
        <p:nvGraphicFramePr>
          <p:cNvPr id="8" name="Table 7">
            <a:extLst>
              <a:ext uri="{FF2B5EF4-FFF2-40B4-BE49-F238E27FC236}">
                <a16:creationId xmlns:a16="http://schemas.microsoft.com/office/drawing/2014/main" id="{4E41D7C4-DB0D-4CDE-8092-3EFB168D70DE}"/>
              </a:ext>
            </a:extLst>
          </p:cNvPr>
          <p:cNvGraphicFramePr>
            <a:graphicFrameLocks noGrp="1"/>
          </p:cNvGraphicFramePr>
          <p:nvPr>
            <p:extLst>
              <p:ext uri="{D42A27DB-BD31-4B8C-83A1-F6EECF244321}">
                <p14:modId xmlns:p14="http://schemas.microsoft.com/office/powerpoint/2010/main" val="682773471"/>
              </p:ext>
            </p:extLst>
          </p:nvPr>
        </p:nvGraphicFramePr>
        <p:xfrm>
          <a:off x="4358080" y="872493"/>
          <a:ext cx="4658819" cy="3568939"/>
        </p:xfrm>
        <a:graphic>
          <a:graphicData uri="http://schemas.openxmlformats.org/drawingml/2006/table">
            <a:tbl>
              <a:tblPr firstRow="1" firstCol="1" bandRow="1">
                <a:tableStyleId>{5C22544A-7EE6-4342-B048-85BDC9FD1C3A}</a:tableStyleId>
              </a:tblPr>
              <a:tblGrid>
                <a:gridCol w="1447102">
                  <a:extLst>
                    <a:ext uri="{9D8B030D-6E8A-4147-A177-3AD203B41FA5}">
                      <a16:colId xmlns:a16="http://schemas.microsoft.com/office/drawing/2014/main" val="20000"/>
                    </a:ext>
                  </a:extLst>
                </a:gridCol>
                <a:gridCol w="1547768">
                  <a:extLst>
                    <a:ext uri="{9D8B030D-6E8A-4147-A177-3AD203B41FA5}">
                      <a16:colId xmlns:a16="http://schemas.microsoft.com/office/drawing/2014/main" val="20001"/>
                    </a:ext>
                  </a:extLst>
                </a:gridCol>
                <a:gridCol w="1663949">
                  <a:extLst>
                    <a:ext uri="{9D8B030D-6E8A-4147-A177-3AD203B41FA5}">
                      <a16:colId xmlns:a16="http://schemas.microsoft.com/office/drawing/2014/main" val="20002"/>
                    </a:ext>
                  </a:extLst>
                </a:gridCol>
              </a:tblGrid>
              <a:tr h="0">
                <a:tc>
                  <a:txBody>
                    <a:bodyPr/>
                    <a:lstStyle/>
                    <a:p>
                      <a:pPr marL="0" marR="0">
                        <a:lnSpc>
                          <a:spcPct val="115000"/>
                        </a:lnSpc>
                        <a:spcBef>
                          <a:spcPts val="0"/>
                        </a:spcBef>
                        <a:spcAft>
                          <a:spcPts val="0"/>
                        </a:spcAft>
                      </a:pPr>
                      <a:r>
                        <a:rPr lang="en-US" sz="1100">
                          <a:effectLst/>
                        </a:rPr>
                        <a:t> </a:t>
                      </a:r>
                      <a:endParaRPr lang="en-US" sz="1100">
                        <a:effectLst/>
                        <a:latin typeface="Calibri"/>
                        <a:ea typeface="新細明體"/>
                        <a:cs typeface="Times New Roman"/>
                      </a:endParaRPr>
                    </a:p>
                  </a:txBody>
                  <a:tcPr marL="68580" marR="68580" marT="0" marB="0"/>
                </a:tc>
                <a:tc>
                  <a:txBody>
                    <a:bodyPr/>
                    <a:lstStyle/>
                    <a:p>
                      <a:pPr marL="0" marR="0">
                        <a:lnSpc>
                          <a:spcPct val="115000"/>
                        </a:lnSpc>
                        <a:spcBef>
                          <a:spcPts val="0"/>
                        </a:spcBef>
                        <a:spcAft>
                          <a:spcPts val="0"/>
                        </a:spcAft>
                      </a:pPr>
                      <a:r>
                        <a:rPr lang="en-US" sz="1100">
                          <a:effectLst/>
                        </a:rPr>
                        <a:t>Java/Maven CI Pipeline</a:t>
                      </a:r>
                      <a:endParaRPr lang="en-US" sz="1100">
                        <a:effectLst/>
                        <a:latin typeface="Calibri"/>
                        <a:ea typeface="新細明體"/>
                        <a:cs typeface="Times New Roman"/>
                      </a:endParaRPr>
                    </a:p>
                  </a:txBody>
                  <a:tcPr marL="68580" marR="68580" marT="0" marB="0"/>
                </a:tc>
                <a:tc>
                  <a:txBody>
                    <a:bodyPr/>
                    <a:lstStyle/>
                    <a:p>
                      <a:pPr marL="0" marR="0">
                        <a:lnSpc>
                          <a:spcPct val="115000"/>
                        </a:lnSpc>
                        <a:spcBef>
                          <a:spcPts val="0"/>
                        </a:spcBef>
                        <a:spcAft>
                          <a:spcPts val="0"/>
                        </a:spcAft>
                      </a:pPr>
                      <a:r>
                        <a:rPr lang="en-US" sz="1100" err="1">
                          <a:effectLst/>
                        </a:rPr>
                        <a:t>XCode</a:t>
                      </a:r>
                      <a:r>
                        <a:rPr lang="en-US" sz="1100">
                          <a:effectLst/>
                        </a:rPr>
                        <a:t> CI Pipeline</a:t>
                      </a:r>
                      <a:endParaRPr lang="en-US" sz="1100">
                        <a:effectLst/>
                        <a:latin typeface="Calibri"/>
                        <a:ea typeface="新細明體"/>
                        <a:cs typeface="Times New Roman"/>
                      </a:endParaRPr>
                    </a:p>
                  </a:txBody>
                  <a:tcPr marL="68580" marR="68580" marT="0" marB="0"/>
                </a:tc>
                <a:extLst>
                  <a:ext uri="{0D108BD9-81ED-4DB2-BD59-A6C34878D82A}">
                    <a16:rowId xmlns:a16="http://schemas.microsoft.com/office/drawing/2014/main" val="10000"/>
                  </a:ext>
                </a:extLst>
              </a:tr>
              <a:tr h="0">
                <a:tc>
                  <a:txBody>
                    <a:bodyPr/>
                    <a:lstStyle/>
                    <a:p>
                      <a:pPr marL="0" marR="0">
                        <a:lnSpc>
                          <a:spcPct val="115000"/>
                        </a:lnSpc>
                        <a:spcBef>
                          <a:spcPts val="0"/>
                        </a:spcBef>
                        <a:spcAft>
                          <a:spcPts val="0"/>
                        </a:spcAft>
                      </a:pPr>
                      <a:r>
                        <a:rPr lang="en-US" sz="1100">
                          <a:effectLst/>
                        </a:rPr>
                        <a:t>Read Configuration</a:t>
                      </a:r>
                      <a:endParaRPr lang="en-US" sz="1100">
                        <a:effectLst/>
                        <a:latin typeface="Calibri"/>
                        <a:ea typeface="新細明體"/>
                        <a:cs typeface="Times New Roman"/>
                      </a:endParaRPr>
                    </a:p>
                  </a:txBody>
                  <a:tcPr marL="68580" marR="68580" marT="0" marB="0"/>
                </a:tc>
                <a:tc>
                  <a:txBody>
                    <a:bodyPr/>
                    <a:lstStyle/>
                    <a:p>
                      <a:pPr marL="0" marR="0">
                        <a:lnSpc>
                          <a:spcPct val="115000"/>
                        </a:lnSpc>
                        <a:spcBef>
                          <a:spcPts val="0"/>
                        </a:spcBef>
                        <a:spcAft>
                          <a:spcPts val="0"/>
                        </a:spcAft>
                      </a:pPr>
                      <a:r>
                        <a:rPr lang="en-US" sz="1100">
                          <a:effectLst/>
                        </a:rPr>
                        <a:t>Read properties file</a:t>
                      </a:r>
                      <a:endParaRPr lang="en-US" sz="1100">
                        <a:effectLst/>
                        <a:latin typeface="Calibri"/>
                        <a:ea typeface="新細明體"/>
                        <a:cs typeface="Times New Roman"/>
                      </a:endParaRPr>
                    </a:p>
                  </a:txBody>
                  <a:tcPr marL="68580" marR="68580" marT="0" marB="0"/>
                </a:tc>
                <a:tc>
                  <a:txBody>
                    <a:bodyPr/>
                    <a:lstStyle/>
                    <a:p>
                      <a:pPr marL="0" marR="0">
                        <a:lnSpc>
                          <a:spcPct val="115000"/>
                        </a:lnSpc>
                        <a:spcBef>
                          <a:spcPts val="0"/>
                        </a:spcBef>
                        <a:spcAft>
                          <a:spcPts val="0"/>
                        </a:spcAft>
                      </a:pPr>
                      <a:r>
                        <a:rPr lang="en-US" sz="1100">
                          <a:effectLst/>
                        </a:rPr>
                        <a:t>Read properties file</a:t>
                      </a:r>
                      <a:endParaRPr lang="en-US" sz="1100">
                        <a:effectLst/>
                        <a:latin typeface="Calibri"/>
                        <a:ea typeface="新細明體"/>
                        <a:cs typeface="Times New Roman"/>
                      </a:endParaRPr>
                    </a:p>
                  </a:txBody>
                  <a:tcPr marL="68580" marR="68580" marT="0" marB="0"/>
                </a:tc>
                <a:extLst>
                  <a:ext uri="{0D108BD9-81ED-4DB2-BD59-A6C34878D82A}">
                    <a16:rowId xmlns:a16="http://schemas.microsoft.com/office/drawing/2014/main" val="10001"/>
                  </a:ext>
                </a:extLst>
              </a:tr>
              <a:tr h="376826">
                <a:tc>
                  <a:txBody>
                    <a:bodyPr/>
                    <a:lstStyle/>
                    <a:p>
                      <a:pPr marL="0" marR="0">
                        <a:lnSpc>
                          <a:spcPct val="115000"/>
                        </a:lnSpc>
                        <a:spcBef>
                          <a:spcPts val="0"/>
                        </a:spcBef>
                        <a:spcAft>
                          <a:spcPts val="0"/>
                        </a:spcAft>
                      </a:pPr>
                      <a:r>
                        <a:rPr lang="en-US" sz="1100">
                          <a:effectLst/>
                        </a:rPr>
                        <a:t>Init</a:t>
                      </a:r>
                      <a:endParaRPr lang="en-US" sz="1100">
                        <a:effectLst/>
                        <a:latin typeface="Calibri"/>
                        <a:ea typeface="新細明體"/>
                        <a:cs typeface="Times New Roman"/>
                      </a:endParaRPr>
                    </a:p>
                  </a:txBody>
                  <a:tcPr marL="68580" marR="68580" marT="0" marB="0"/>
                </a:tc>
                <a:tc>
                  <a:txBody>
                    <a:bodyPr/>
                    <a:lstStyle/>
                    <a:p>
                      <a:pPr marL="0" marR="0">
                        <a:lnSpc>
                          <a:spcPct val="115000"/>
                        </a:lnSpc>
                        <a:spcBef>
                          <a:spcPts val="0"/>
                        </a:spcBef>
                        <a:spcAft>
                          <a:spcPts val="0"/>
                        </a:spcAft>
                      </a:pPr>
                      <a:endParaRPr lang="en-US" sz="1100">
                        <a:effectLst/>
                        <a:latin typeface="Calibri"/>
                        <a:ea typeface="新細明體"/>
                        <a:cs typeface="Times New Roman"/>
                      </a:endParaRPr>
                    </a:p>
                  </a:txBody>
                  <a:tcPr marL="68580" marR="68580" marT="0" marB="0"/>
                </a:tc>
                <a:tc>
                  <a:txBody>
                    <a:bodyPr/>
                    <a:lstStyle/>
                    <a:p>
                      <a:pPr marL="0" marR="0">
                        <a:lnSpc>
                          <a:spcPct val="115000"/>
                        </a:lnSpc>
                        <a:spcBef>
                          <a:spcPts val="0"/>
                        </a:spcBef>
                        <a:spcAft>
                          <a:spcPts val="0"/>
                        </a:spcAft>
                      </a:pPr>
                      <a:r>
                        <a:rPr lang="en-US" sz="1100">
                          <a:effectLst/>
                        </a:rPr>
                        <a:t>xcode-select </a:t>
                      </a:r>
                    </a:p>
                    <a:p>
                      <a:pPr marL="0" marR="0">
                        <a:lnSpc>
                          <a:spcPct val="115000"/>
                        </a:lnSpc>
                        <a:spcBef>
                          <a:spcPts val="0"/>
                        </a:spcBef>
                        <a:spcAft>
                          <a:spcPts val="0"/>
                        </a:spcAft>
                      </a:pPr>
                      <a:r>
                        <a:rPr lang="en-US" sz="1100">
                          <a:effectLst/>
                        </a:rPr>
                        <a:t>pod install</a:t>
                      </a:r>
                      <a:endParaRPr lang="en-US" sz="1100">
                        <a:effectLst/>
                        <a:latin typeface="Calibri"/>
                        <a:ea typeface="新細明體"/>
                        <a:cs typeface="Times New Roman"/>
                      </a:endParaRPr>
                    </a:p>
                  </a:txBody>
                  <a:tcPr marL="68580" marR="68580" marT="0" marB="0"/>
                </a:tc>
                <a:extLst>
                  <a:ext uri="{0D108BD9-81ED-4DB2-BD59-A6C34878D82A}">
                    <a16:rowId xmlns:a16="http://schemas.microsoft.com/office/drawing/2014/main" val="10002"/>
                  </a:ext>
                </a:extLst>
              </a:tr>
              <a:tr h="565238">
                <a:tc>
                  <a:txBody>
                    <a:bodyPr/>
                    <a:lstStyle/>
                    <a:p>
                      <a:pPr marL="0" marR="0">
                        <a:lnSpc>
                          <a:spcPct val="115000"/>
                        </a:lnSpc>
                        <a:spcBef>
                          <a:spcPts val="0"/>
                        </a:spcBef>
                        <a:spcAft>
                          <a:spcPts val="0"/>
                        </a:spcAft>
                      </a:pPr>
                      <a:r>
                        <a:rPr lang="en-US" sz="1100">
                          <a:effectLst/>
                        </a:rPr>
                        <a:t>Resolve Dependencies and Build</a:t>
                      </a:r>
                      <a:endParaRPr lang="en-US" sz="1100">
                        <a:effectLst/>
                        <a:latin typeface="Calibri"/>
                        <a:ea typeface="新細明體"/>
                        <a:cs typeface="Times New Roman"/>
                      </a:endParaRPr>
                    </a:p>
                  </a:txBody>
                  <a:tcPr marL="68580" marR="68580" marT="0" marB="0"/>
                </a:tc>
                <a:tc>
                  <a:txBody>
                    <a:bodyPr/>
                    <a:lstStyle/>
                    <a:p>
                      <a:pPr marL="0" marR="0">
                        <a:lnSpc>
                          <a:spcPct val="115000"/>
                        </a:lnSpc>
                        <a:spcBef>
                          <a:spcPts val="0"/>
                        </a:spcBef>
                        <a:spcAft>
                          <a:spcPts val="0"/>
                        </a:spcAft>
                      </a:pPr>
                      <a:r>
                        <a:rPr lang="en-US" sz="1100" err="1">
                          <a:effectLst/>
                        </a:rPr>
                        <a:t>Artifactory</a:t>
                      </a:r>
                      <a:r>
                        <a:rPr lang="en-US" sz="1100">
                          <a:effectLst/>
                        </a:rPr>
                        <a:t> Plugin Maven Build</a:t>
                      </a:r>
                      <a:endParaRPr lang="en-US" sz="1100">
                        <a:effectLst/>
                        <a:latin typeface="Calibri"/>
                        <a:ea typeface="新細明體"/>
                        <a:cs typeface="Times New Roman"/>
                      </a:endParaRPr>
                    </a:p>
                  </a:txBody>
                  <a:tcPr marL="68580" marR="68580" marT="0" marB="0"/>
                </a:tc>
                <a:tc>
                  <a:txBody>
                    <a:bodyPr/>
                    <a:lstStyle/>
                    <a:p>
                      <a:pPr marL="0" marR="0">
                        <a:lnSpc>
                          <a:spcPct val="115000"/>
                        </a:lnSpc>
                        <a:spcBef>
                          <a:spcPts val="0"/>
                        </a:spcBef>
                        <a:spcAft>
                          <a:spcPts val="0"/>
                        </a:spcAft>
                      </a:pPr>
                      <a:r>
                        <a:rPr lang="en-US" sz="1100" err="1">
                          <a:effectLst/>
                        </a:rPr>
                        <a:t>xcodebuild</a:t>
                      </a:r>
                      <a:endParaRPr lang="en-US" sz="1100">
                        <a:effectLst/>
                        <a:latin typeface="Calibri"/>
                        <a:ea typeface="新細明體"/>
                        <a:cs typeface="Times New Roman"/>
                      </a:endParaRPr>
                    </a:p>
                  </a:txBody>
                  <a:tcPr marL="68580" marR="68580" marT="0" marB="0"/>
                </a:tc>
                <a:extLst>
                  <a:ext uri="{0D108BD9-81ED-4DB2-BD59-A6C34878D82A}">
                    <a16:rowId xmlns:a16="http://schemas.microsoft.com/office/drawing/2014/main" val="10003"/>
                  </a:ext>
                </a:extLst>
              </a:tr>
              <a:tr h="188413">
                <a:tc>
                  <a:txBody>
                    <a:bodyPr/>
                    <a:lstStyle/>
                    <a:p>
                      <a:pPr marL="0" marR="0">
                        <a:lnSpc>
                          <a:spcPct val="115000"/>
                        </a:lnSpc>
                        <a:spcBef>
                          <a:spcPts val="0"/>
                        </a:spcBef>
                        <a:spcAft>
                          <a:spcPts val="0"/>
                        </a:spcAft>
                      </a:pPr>
                      <a:r>
                        <a:rPr lang="en-US" sz="1100">
                          <a:effectLst/>
                        </a:rPr>
                        <a:t>Unit Test</a:t>
                      </a:r>
                      <a:endParaRPr lang="en-US" sz="1100">
                        <a:effectLst/>
                        <a:latin typeface="Calibri"/>
                        <a:ea typeface="新細明體"/>
                        <a:cs typeface="Times New Roman"/>
                      </a:endParaRPr>
                    </a:p>
                  </a:txBody>
                  <a:tcPr marL="68580" marR="68580" marT="0" marB="0"/>
                </a:tc>
                <a:tc>
                  <a:txBody>
                    <a:bodyPr/>
                    <a:lstStyle/>
                    <a:p>
                      <a:pPr marL="0" marR="0">
                        <a:lnSpc>
                          <a:spcPct val="115000"/>
                        </a:lnSpc>
                        <a:spcBef>
                          <a:spcPts val="0"/>
                        </a:spcBef>
                        <a:spcAft>
                          <a:spcPts val="0"/>
                        </a:spcAft>
                      </a:pPr>
                      <a:r>
                        <a:rPr lang="en-US" sz="1100" dirty="0" err="1">
                          <a:effectLst/>
                        </a:rPr>
                        <a:t>Mvn</a:t>
                      </a:r>
                      <a:r>
                        <a:rPr lang="en-US" sz="1100" dirty="0">
                          <a:effectLst/>
                        </a:rPr>
                        <a:t> test</a:t>
                      </a:r>
                      <a:endParaRPr lang="en-US" sz="1100" dirty="0">
                        <a:effectLst/>
                        <a:latin typeface="Calibri"/>
                        <a:ea typeface="新細明體"/>
                        <a:cs typeface="Times New Roman"/>
                      </a:endParaRPr>
                    </a:p>
                  </a:txBody>
                  <a:tcPr marL="68580" marR="68580" marT="0" marB="0"/>
                </a:tc>
                <a:tc>
                  <a:txBody>
                    <a:bodyPr/>
                    <a:lstStyle/>
                    <a:p>
                      <a:pPr marL="0" marR="0">
                        <a:lnSpc>
                          <a:spcPct val="115000"/>
                        </a:lnSpc>
                        <a:spcBef>
                          <a:spcPts val="0"/>
                        </a:spcBef>
                        <a:spcAft>
                          <a:spcPts val="0"/>
                        </a:spcAft>
                      </a:pPr>
                      <a:r>
                        <a:rPr lang="en-US" sz="1100">
                          <a:effectLst/>
                        </a:rPr>
                        <a:t>xcodebuild test</a:t>
                      </a:r>
                      <a:endParaRPr lang="en-US" sz="1100">
                        <a:effectLst/>
                        <a:latin typeface="Calibri"/>
                        <a:ea typeface="新細明體"/>
                        <a:cs typeface="Times New Roman"/>
                      </a:endParaRPr>
                    </a:p>
                  </a:txBody>
                  <a:tcPr marL="68580" marR="68580" marT="0" marB="0"/>
                </a:tc>
                <a:extLst>
                  <a:ext uri="{0D108BD9-81ED-4DB2-BD59-A6C34878D82A}">
                    <a16:rowId xmlns:a16="http://schemas.microsoft.com/office/drawing/2014/main" val="10004"/>
                  </a:ext>
                </a:extLst>
              </a:tr>
              <a:tr h="376826">
                <a:tc>
                  <a:txBody>
                    <a:bodyPr/>
                    <a:lstStyle/>
                    <a:p>
                      <a:pPr marL="0" marR="0">
                        <a:lnSpc>
                          <a:spcPct val="115000"/>
                        </a:lnSpc>
                        <a:spcBef>
                          <a:spcPts val="0"/>
                        </a:spcBef>
                        <a:spcAft>
                          <a:spcPts val="0"/>
                        </a:spcAft>
                      </a:pPr>
                      <a:r>
                        <a:rPr lang="en-US" sz="1100">
                          <a:effectLst/>
                        </a:rPr>
                        <a:t>Package and Store</a:t>
                      </a:r>
                      <a:endParaRPr lang="en-US" sz="1100">
                        <a:effectLst/>
                        <a:latin typeface="Calibri"/>
                        <a:ea typeface="新細明體"/>
                        <a:cs typeface="Times New Roman"/>
                      </a:endParaRPr>
                    </a:p>
                  </a:txBody>
                  <a:tcPr marL="68580" marR="68580" marT="0" marB="0"/>
                </a:tc>
                <a:tc>
                  <a:txBody>
                    <a:bodyPr/>
                    <a:lstStyle/>
                    <a:p>
                      <a:pPr marL="0" marR="0">
                        <a:lnSpc>
                          <a:spcPct val="115000"/>
                        </a:lnSpc>
                        <a:spcBef>
                          <a:spcPts val="0"/>
                        </a:spcBef>
                        <a:spcAft>
                          <a:spcPts val="0"/>
                        </a:spcAft>
                      </a:pPr>
                      <a:r>
                        <a:rPr lang="en-US" sz="1100">
                          <a:effectLst/>
                        </a:rPr>
                        <a:t>mvn install</a:t>
                      </a:r>
                      <a:endParaRPr lang="en-US" sz="1100">
                        <a:effectLst/>
                        <a:latin typeface="Calibri"/>
                        <a:ea typeface="新細明體"/>
                        <a:cs typeface="Times New Roman"/>
                      </a:endParaRPr>
                    </a:p>
                  </a:txBody>
                  <a:tcPr marL="68580" marR="68580" marT="0" marB="0"/>
                </a:tc>
                <a:tc>
                  <a:txBody>
                    <a:bodyPr/>
                    <a:lstStyle/>
                    <a:p>
                      <a:pPr marL="0" marR="0">
                        <a:lnSpc>
                          <a:spcPct val="115000"/>
                        </a:lnSpc>
                        <a:spcBef>
                          <a:spcPts val="0"/>
                        </a:spcBef>
                        <a:spcAft>
                          <a:spcPts val="0"/>
                        </a:spcAft>
                      </a:pPr>
                      <a:r>
                        <a:rPr lang="en-US" sz="1100" err="1">
                          <a:effectLst/>
                        </a:rPr>
                        <a:t>xcodebuild</a:t>
                      </a:r>
                      <a:r>
                        <a:rPr lang="en-US" sz="1100">
                          <a:effectLst/>
                        </a:rPr>
                        <a:t> </a:t>
                      </a:r>
                    </a:p>
                    <a:p>
                      <a:pPr marL="0" marR="0">
                        <a:lnSpc>
                          <a:spcPct val="115000"/>
                        </a:lnSpc>
                        <a:spcBef>
                          <a:spcPts val="0"/>
                        </a:spcBef>
                        <a:spcAft>
                          <a:spcPts val="0"/>
                        </a:spcAft>
                      </a:pPr>
                      <a:r>
                        <a:rPr lang="en-US" sz="1100">
                          <a:effectLst/>
                        </a:rPr>
                        <a:t>clean archive</a:t>
                      </a:r>
                      <a:endParaRPr lang="en-US" sz="1100">
                        <a:effectLst/>
                        <a:latin typeface="Calibri"/>
                        <a:ea typeface="新細明體"/>
                        <a:cs typeface="Times New Roman"/>
                      </a:endParaRPr>
                    </a:p>
                  </a:txBody>
                  <a:tcPr marL="68580" marR="68580" marT="0" marB="0"/>
                </a:tc>
                <a:extLst>
                  <a:ext uri="{0D108BD9-81ED-4DB2-BD59-A6C34878D82A}">
                    <a16:rowId xmlns:a16="http://schemas.microsoft.com/office/drawing/2014/main" val="10005"/>
                  </a:ext>
                </a:extLst>
              </a:tr>
              <a:tr h="188413">
                <a:tc>
                  <a:txBody>
                    <a:bodyPr/>
                    <a:lstStyle/>
                    <a:p>
                      <a:pPr marL="0" marR="0">
                        <a:lnSpc>
                          <a:spcPct val="115000"/>
                        </a:lnSpc>
                        <a:spcBef>
                          <a:spcPts val="0"/>
                        </a:spcBef>
                        <a:spcAft>
                          <a:spcPts val="0"/>
                        </a:spcAft>
                      </a:pPr>
                      <a:r>
                        <a:rPr lang="en-US" sz="1100">
                          <a:effectLst/>
                        </a:rPr>
                        <a:t>Update JIRA</a:t>
                      </a:r>
                      <a:endParaRPr lang="en-US" sz="1100">
                        <a:effectLst/>
                        <a:latin typeface="Calibri"/>
                        <a:ea typeface="新細明體"/>
                        <a:cs typeface="Times New Roman"/>
                      </a:endParaRPr>
                    </a:p>
                  </a:txBody>
                  <a:tcPr marL="68580" marR="68580" marT="0" marB="0"/>
                </a:tc>
                <a:tc>
                  <a:txBody>
                    <a:bodyPr/>
                    <a:lstStyle/>
                    <a:p>
                      <a:pPr marL="0" marR="0">
                        <a:lnSpc>
                          <a:spcPct val="115000"/>
                        </a:lnSpc>
                        <a:spcBef>
                          <a:spcPts val="0"/>
                        </a:spcBef>
                        <a:spcAft>
                          <a:spcPts val="0"/>
                        </a:spcAft>
                      </a:pPr>
                      <a:r>
                        <a:rPr lang="en-US" sz="1100">
                          <a:effectLst/>
                        </a:rPr>
                        <a:t>Build status</a:t>
                      </a:r>
                      <a:endParaRPr lang="en-US" sz="1100">
                        <a:effectLst/>
                        <a:latin typeface="Calibri"/>
                        <a:ea typeface="新細明體"/>
                        <a:cs typeface="Times New Roman"/>
                      </a:endParaRPr>
                    </a:p>
                  </a:txBody>
                  <a:tcPr marL="68580" marR="68580" marT="0" marB="0"/>
                </a:tc>
                <a:tc>
                  <a:txBody>
                    <a:bodyPr/>
                    <a:lstStyle/>
                    <a:p>
                      <a:pPr marL="0" marR="0">
                        <a:lnSpc>
                          <a:spcPct val="115000"/>
                        </a:lnSpc>
                        <a:spcBef>
                          <a:spcPts val="0"/>
                        </a:spcBef>
                        <a:spcAft>
                          <a:spcPts val="0"/>
                        </a:spcAft>
                      </a:pPr>
                      <a:r>
                        <a:rPr lang="en-US" sz="1100">
                          <a:effectLst/>
                        </a:rPr>
                        <a:t>Build status</a:t>
                      </a:r>
                      <a:endParaRPr lang="en-US" sz="1100">
                        <a:effectLst/>
                        <a:latin typeface="Calibri"/>
                        <a:ea typeface="新細明體"/>
                        <a:cs typeface="Times New Roman"/>
                      </a:endParaRPr>
                    </a:p>
                  </a:txBody>
                  <a:tcPr marL="68580" marR="68580" marT="0" marB="0"/>
                </a:tc>
                <a:extLst>
                  <a:ext uri="{0D108BD9-81ED-4DB2-BD59-A6C34878D82A}">
                    <a16:rowId xmlns:a16="http://schemas.microsoft.com/office/drawing/2014/main" val="10006"/>
                  </a:ext>
                </a:extLst>
              </a:tr>
              <a:tr h="188413">
                <a:tc>
                  <a:txBody>
                    <a:bodyPr/>
                    <a:lstStyle/>
                    <a:p>
                      <a:pPr marL="0" marR="0">
                        <a:lnSpc>
                          <a:spcPct val="115000"/>
                        </a:lnSpc>
                        <a:spcBef>
                          <a:spcPts val="0"/>
                        </a:spcBef>
                        <a:spcAft>
                          <a:spcPts val="0"/>
                        </a:spcAft>
                      </a:pPr>
                      <a:r>
                        <a:rPr lang="en-US" sz="1100">
                          <a:effectLst/>
                        </a:rPr>
                        <a:t>Code Quality</a:t>
                      </a:r>
                      <a:endParaRPr lang="en-US" sz="1100">
                        <a:effectLst/>
                        <a:latin typeface="Calibri"/>
                        <a:ea typeface="新細明體"/>
                        <a:cs typeface="Times New Roman"/>
                      </a:endParaRPr>
                    </a:p>
                  </a:txBody>
                  <a:tcPr marL="68580" marR="68580" marT="0" marB="0"/>
                </a:tc>
                <a:tc>
                  <a:txBody>
                    <a:bodyPr/>
                    <a:lstStyle/>
                    <a:p>
                      <a:pPr marL="0" marR="0">
                        <a:lnSpc>
                          <a:spcPct val="115000"/>
                        </a:lnSpc>
                        <a:spcBef>
                          <a:spcPts val="0"/>
                        </a:spcBef>
                        <a:spcAft>
                          <a:spcPts val="0"/>
                        </a:spcAft>
                      </a:pPr>
                      <a:r>
                        <a:rPr lang="en-US" sz="1100" dirty="0" err="1">
                          <a:effectLst/>
                        </a:rPr>
                        <a:t>mvn</a:t>
                      </a:r>
                      <a:r>
                        <a:rPr lang="en-US" sz="1100" dirty="0">
                          <a:effectLst/>
                        </a:rPr>
                        <a:t> </a:t>
                      </a:r>
                      <a:r>
                        <a:rPr lang="en-US" sz="1100" dirty="0" err="1">
                          <a:effectLst/>
                        </a:rPr>
                        <a:t>sonar:sonar</a:t>
                      </a:r>
                      <a:endParaRPr lang="en-US" sz="1100" dirty="0">
                        <a:effectLst/>
                        <a:latin typeface="Calibri"/>
                        <a:ea typeface="新細明體"/>
                        <a:cs typeface="Times New Roman"/>
                      </a:endParaRPr>
                    </a:p>
                  </a:txBody>
                  <a:tcPr marL="68580" marR="68580" marT="0" marB="0"/>
                </a:tc>
                <a:tc>
                  <a:txBody>
                    <a:bodyPr/>
                    <a:lstStyle/>
                    <a:p>
                      <a:pPr marL="0" marR="0">
                        <a:lnSpc>
                          <a:spcPct val="115000"/>
                        </a:lnSpc>
                        <a:spcBef>
                          <a:spcPts val="0"/>
                        </a:spcBef>
                        <a:spcAft>
                          <a:spcPts val="0"/>
                        </a:spcAft>
                      </a:pPr>
                      <a:r>
                        <a:rPr lang="en-US" sz="1100" err="1">
                          <a:effectLst/>
                        </a:rPr>
                        <a:t>Sonarqube</a:t>
                      </a:r>
                      <a:r>
                        <a:rPr lang="en-US" sz="1100">
                          <a:effectLst/>
                        </a:rPr>
                        <a:t>-scanner</a:t>
                      </a:r>
                      <a:endParaRPr lang="en-US" sz="1100">
                        <a:effectLst/>
                        <a:latin typeface="Calibri"/>
                        <a:ea typeface="新細明體"/>
                        <a:cs typeface="Times New Roman"/>
                      </a:endParaRPr>
                    </a:p>
                  </a:txBody>
                  <a:tcPr marL="68580" marR="68580" marT="0" marB="0"/>
                </a:tc>
                <a:extLst>
                  <a:ext uri="{0D108BD9-81ED-4DB2-BD59-A6C34878D82A}">
                    <a16:rowId xmlns:a16="http://schemas.microsoft.com/office/drawing/2014/main" val="10007"/>
                  </a:ext>
                </a:extLst>
              </a:tr>
              <a:tr h="376826">
                <a:tc>
                  <a:txBody>
                    <a:bodyPr/>
                    <a:lstStyle/>
                    <a:p>
                      <a:pPr marL="0" marR="0">
                        <a:lnSpc>
                          <a:spcPct val="115000"/>
                        </a:lnSpc>
                        <a:spcBef>
                          <a:spcPts val="0"/>
                        </a:spcBef>
                        <a:spcAft>
                          <a:spcPts val="0"/>
                        </a:spcAft>
                      </a:pPr>
                      <a:r>
                        <a:rPr lang="en-US" sz="1100">
                          <a:effectLst/>
                        </a:rPr>
                        <a:t>Open-Source Governance</a:t>
                      </a:r>
                      <a:endParaRPr lang="en-US" sz="1100">
                        <a:effectLst/>
                        <a:latin typeface="Calibri"/>
                        <a:ea typeface="新細明體"/>
                        <a:cs typeface="Times New Roman"/>
                      </a:endParaRPr>
                    </a:p>
                  </a:txBody>
                  <a:tcPr marL="68580" marR="68580" marT="0" marB="0"/>
                </a:tc>
                <a:tc>
                  <a:txBody>
                    <a:bodyPr/>
                    <a:lstStyle/>
                    <a:p>
                      <a:pPr marL="0" marR="0">
                        <a:lnSpc>
                          <a:spcPct val="115000"/>
                        </a:lnSpc>
                        <a:spcBef>
                          <a:spcPts val="0"/>
                        </a:spcBef>
                        <a:spcAft>
                          <a:spcPts val="0"/>
                        </a:spcAft>
                      </a:pPr>
                      <a:r>
                        <a:rPr lang="en-US" sz="1100">
                          <a:effectLst/>
                        </a:rPr>
                        <a:t>Black Duck</a:t>
                      </a:r>
                      <a:endParaRPr lang="en-US" sz="1100">
                        <a:effectLst/>
                        <a:latin typeface="Calibri"/>
                        <a:ea typeface="新細明體"/>
                        <a:cs typeface="Times New Roman"/>
                      </a:endParaRPr>
                    </a:p>
                  </a:txBody>
                  <a:tcPr marL="68580" marR="68580" marT="0" marB="0"/>
                </a:tc>
                <a:tc>
                  <a:txBody>
                    <a:bodyPr/>
                    <a:lstStyle/>
                    <a:p>
                      <a:pPr marL="0" marR="0">
                        <a:lnSpc>
                          <a:spcPct val="115000"/>
                        </a:lnSpc>
                        <a:spcBef>
                          <a:spcPts val="0"/>
                        </a:spcBef>
                        <a:spcAft>
                          <a:spcPts val="0"/>
                        </a:spcAft>
                      </a:pPr>
                      <a:r>
                        <a:rPr lang="en-US" sz="1100">
                          <a:effectLst/>
                        </a:rPr>
                        <a:t>Black Duck</a:t>
                      </a:r>
                      <a:endParaRPr lang="en-US" sz="1100">
                        <a:effectLst/>
                        <a:latin typeface="Calibri"/>
                        <a:ea typeface="新細明體"/>
                        <a:cs typeface="Times New Roman"/>
                      </a:endParaRPr>
                    </a:p>
                  </a:txBody>
                  <a:tcPr marL="68580" marR="68580" marT="0" marB="0"/>
                </a:tc>
                <a:extLst>
                  <a:ext uri="{0D108BD9-81ED-4DB2-BD59-A6C34878D82A}">
                    <a16:rowId xmlns:a16="http://schemas.microsoft.com/office/drawing/2014/main" val="10008"/>
                  </a:ext>
                </a:extLst>
              </a:tr>
              <a:tr h="376826">
                <a:tc>
                  <a:txBody>
                    <a:bodyPr/>
                    <a:lstStyle/>
                    <a:p>
                      <a:pPr marL="0" marR="0">
                        <a:lnSpc>
                          <a:spcPct val="115000"/>
                        </a:lnSpc>
                        <a:spcBef>
                          <a:spcPts val="0"/>
                        </a:spcBef>
                        <a:spcAft>
                          <a:spcPts val="0"/>
                        </a:spcAft>
                      </a:pPr>
                      <a:r>
                        <a:rPr lang="en-US" sz="1100">
                          <a:effectLst/>
                        </a:rPr>
                        <a:t>Code Security Scanning</a:t>
                      </a:r>
                      <a:endParaRPr lang="en-US" sz="1100">
                        <a:effectLst/>
                        <a:latin typeface="Calibri"/>
                        <a:ea typeface="新細明體"/>
                        <a:cs typeface="Times New Roman"/>
                      </a:endParaRPr>
                    </a:p>
                  </a:txBody>
                  <a:tcPr marL="68580" marR="68580" marT="0" marB="0"/>
                </a:tc>
                <a:tc>
                  <a:txBody>
                    <a:bodyPr/>
                    <a:lstStyle/>
                    <a:p>
                      <a:pPr marL="0" marR="0">
                        <a:lnSpc>
                          <a:spcPct val="115000"/>
                        </a:lnSpc>
                        <a:spcBef>
                          <a:spcPts val="0"/>
                        </a:spcBef>
                        <a:spcAft>
                          <a:spcPts val="0"/>
                        </a:spcAft>
                      </a:pPr>
                      <a:r>
                        <a:rPr lang="en-US" sz="1100">
                          <a:effectLst/>
                        </a:rPr>
                        <a:t>Fortify</a:t>
                      </a:r>
                      <a:endParaRPr lang="en-US" sz="1100">
                        <a:effectLst/>
                        <a:latin typeface="Calibri"/>
                        <a:ea typeface="新細明體"/>
                        <a:cs typeface="Times New Roman"/>
                      </a:endParaRPr>
                    </a:p>
                  </a:txBody>
                  <a:tcPr marL="68580" marR="68580" marT="0" marB="0"/>
                </a:tc>
                <a:tc>
                  <a:txBody>
                    <a:bodyPr/>
                    <a:lstStyle/>
                    <a:p>
                      <a:pPr marL="0" marR="0">
                        <a:lnSpc>
                          <a:spcPct val="115000"/>
                        </a:lnSpc>
                        <a:spcBef>
                          <a:spcPts val="0"/>
                        </a:spcBef>
                        <a:spcAft>
                          <a:spcPts val="0"/>
                        </a:spcAft>
                      </a:pPr>
                      <a:r>
                        <a:rPr lang="en-US" sz="1100">
                          <a:effectLst/>
                        </a:rPr>
                        <a:t>Fortify</a:t>
                      </a:r>
                      <a:endParaRPr lang="en-US" sz="1100">
                        <a:effectLst/>
                        <a:latin typeface="Calibri"/>
                        <a:ea typeface="新細明體"/>
                        <a:cs typeface="Times New Roman"/>
                      </a:endParaRPr>
                    </a:p>
                  </a:txBody>
                  <a:tcPr marL="68580" marR="68580" marT="0" marB="0"/>
                </a:tc>
                <a:extLst>
                  <a:ext uri="{0D108BD9-81ED-4DB2-BD59-A6C34878D82A}">
                    <a16:rowId xmlns:a16="http://schemas.microsoft.com/office/drawing/2014/main" val="10009"/>
                  </a:ext>
                </a:extLst>
              </a:tr>
              <a:tr h="376826">
                <a:tc>
                  <a:txBody>
                    <a:bodyPr/>
                    <a:lstStyle/>
                    <a:p>
                      <a:pPr marL="0" marR="0">
                        <a:lnSpc>
                          <a:spcPct val="115000"/>
                        </a:lnSpc>
                        <a:spcBef>
                          <a:spcPts val="0"/>
                        </a:spcBef>
                        <a:spcAft>
                          <a:spcPts val="0"/>
                        </a:spcAft>
                      </a:pPr>
                      <a:r>
                        <a:rPr lang="en-US" sz="1100">
                          <a:effectLst/>
                        </a:rPr>
                        <a:t>Notifications</a:t>
                      </a:r>
                      <a:endParaRPr lang="en-US" sz="1100">
                        <a:effectLst/>
                        <a:latin typeface="Calibri"/>
                        <a:ea typeface="新細明體"/>
                        <a:cs typeface="Times New Roman"/>
                      </a:endParaRPr>
                    </a:p>
                  </a:txBody>
                  <a:tcPr marL="68580" marR="68580" marT="0" marB="0"/>
                </a:tc>
                <a:tc>
                  <a:txBody>
                    <a:bodyPr/>
                    <a:lstStyle/>
                    <a:p>
                      <a:pPr marL="0" marR="0">
                        <a:lnSpc>
                          <a:spcPct val="115000"/>
                        </a:lnSpc>
                        <a:spcBef>
                          <a:spcPts val="0"/>
                        </a:spcBef>
                        <a:spcAft>
                          <a:spcPts val="0"/>
                        </a:spcAft>
                      </a:pPr>
                      <a:r>
                        <a:rPr lang="en-US" sz="1100">
                          <a:effectLst/>
                        </a:rPr>
                        <a:t>Email</a:t>
                      </a:r>
                      <a:br>
                        <a:rPr lang="en-US" sz="1100">
                          <a:effectLst/>
                        </a:rPr>
                      </a:br>
                      <a:r>
                        <a:rPr lang="en-US" sz="1100">
                          <a:effectLst/>
                        </a:rPr>
                        <a:t>Slack</a:t>
                      </a:r>
                      <a:endParaRPr lang="en-US" sz="1100">
                        <a:effectLst/>
                        <a:latin typeface="Calibri"/>
                        <a:ea typeface="新細明體"/>
                        <a:cs typeface="Times New Roman"/>
                      </a:endParaRPr>
                    </a:p>
                  </a:txBody>
                  <a:tcPr marL="68580" marR="68580" marT="0" marB="0"/>
                </a:tc>
                <a:tc>
                  <a:txBody>
                    <a:bodyPr/>
                    <a:lstStyle/>
                    <a:p>
                      <a:pPr marL="0" marR="0">
                        <a:lnSpc>
                          <a:spcPct val="115000"/>
                        </a:lnSpc>
                        <a:spcBef>
                          <a:spcPts val="0"/>
                        </a:spcBef>
                        <a:spcAft>
                          <a:spcPts val="0"/>
                        </a:spcAft>
                      </a:pPr>
                      <a:r>
                        <a:rPr lang="en-US" sz="1100" dirty="0">
                          <a:effectLst/>
                        </a:rPr>
                        <a:t>Email</a:t>
                      </a:r>
                    </a:p>
                    <a:p>
                      <a:pPr marL="0" marR="0">
                        <a:lnSpc>
                          <a:spcPct val="115000"/>
                        </a:lnSpc>
                        <a:spcBef>
                          <a:spcPts val="0"/>
                        </a:spcBef>
                        <a:spcAft>
                          <a:spcPts val="0"/>
                        </a:spcAft>
                      </a:pPr>
                      <a:r>
                        <a:rPr lang="en-US" sz="1100" dirty="0">
                          <a:effectLst/>
                        </a:rPr>
                        <a:t>Slack</a:t>
                      </a:r>
                      <a:endParaRPr lang="en-US" sz="1100" dirty="0">
                        <a:effectLst/>
                        <a:latin typeface="Calibri"/>
                        <a:ea typeface="新細明體"/>
                        <a:cs typeface="Times New Roman"/>
                      </a:endParaRPr>
                    </a:p>
                  </a:txBody>
                  <a:tcPr marL="68580" marR="68580" marT="0" marB="0"/>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37421460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7273997-EF0A-4DF6-9D87-CCD490D0D3DD}"/>
              </a:ext>
            </a:extLst>
          </p:cNvPr>
          <p:cNvSpPr>
            <a:spLocks noGrp="1"/>
          </p:cNvSpPr>
          <p:nvPr>
            <p:ph type="dt" sz="half" idx="10"/>
          </p:nvPr>
        </p:nvSpPr>
        <p:spPr>
          <a:xfrm>
            <a:off x="3679201" y="4844988"/>
            <a:ext cx="799815" cy="85725"/>
          </a:xfrm>
          <a:prstGeom prst="rect">
            <a:avLst/>
          </a:prstGeom>
        </p:spPr>
        <p:txBody>
          <a:bodyPr anchor="t">
            <a:normAutofit/>
          </a:bodyPr>
          <a:lstStyle/>
          <a:p>
            <a:pPr>
              <a:lnSpc>
                <a:spcPct val="90000"/>
              </a:lnSpc>
              <a:spcAft>
                <a:spcPts val="600"/>
              </a:spcAft>
            </a:pPr>
            <a:r>
              <a:rPr lang="en-US" sz="600"/>
              <a:t>14 April 2020</a:t>
            </a:r>
            <a:endParaRPr lang="it-IT" sz="600"/>
          </a:p>
        </p:txBody>
      </p:sp>
      <p:sp>
        <p:nvSpPr>
          <p:cNvPr id="3" name="Footer Placeholder 2">
            <a:extLst>
              <a:ext uri="{FF2B5EF4-FFF2-40B4-BE49-F238E27FC236}">
                <a16:creationId xmlns:a16="http://schemas.microsoft.com/office/drawing/2014/main" id="{BFB20209-FDD0-4A1C-8AE4-848F0F652AF1}"/>
              </a:ext>
            </a:extLst>
          </p:cNvPr>
          <p:cNvSpPr>
            <a:spLocks noGrp="1"/>
          </p:cNvSpPr>
          <p:nvPr>
            <p:ph type="ftr" sz="quarter" idx="11"/>
          </p:nvPr>
        </p:nvSpPr>
        <p:spPr>
          <a:xfrm>
            <a:off x="4613300" y="4844989"/>
            <a:ext cx="2895600" cy="85725"/>
          </a:xfrm>
          <a:prstGeom prst="rect">
            <a:avLst/>
          </a:prstGeom>
        </p:spPr>
        <p:txBody>
          <a:bodyPr anchor="ctr">
            <a:normAutofit/>
          </a:bodyPr>
          <a:lstStyle/>
          <a:p>
            <a:pPr>
              <a:lnSpc>
                <a:spcPct val="90000"/>
              </a:lnSpc>
              <a:spcAft>
                <a:spcPts val="600"/>
              </a:spcAft>
            </a:pPr>
            <a:r>
              <a:rPr lang="it-IT" sz="600"/>
              <a:t>CICD</a:t>
            </a:r>
          </a:p>
        </p:txBody>
      </p:sp>
      <p:sp>
        <p:nvSpPr>
          <p:cNvPr id="7" name="Title 6">
            <a:extLst>
              <a:ext uri="{FF2B5EF4-FFF2-40B4-BE49-F238E27FC236}">
                <a16:creationId xmlns:a16="http://schemas.microsoft.com/office/drawing/2014/main" id="{A2DA23EA-63C6-41F2-B6FA-116F829CED71}"/>
              </a:ext>
            </a:extLst>
          </p:cNvPr>
          <p:cNvSpPr>
            <a:spLocks noGrp="1"/>
          </p:cNvSpPr>
          <p:nvPr>
            <p:ph type="ctrTitle"/>
          </p:nvPr>
        </p:nvSpPr>
        <p:spPr>
          <a:xfrm>
            <a:off x="347300" y="348433"/>
            <a:ext cx="8386686" cy="467789"/>
          </a:xfrm>
          <a:prstGeom prst="rect">
            <a:avLst/>
          </a:prstGeom>
        </p:spPr>
        <p:txBody>
          <a:bodyPr anchor="t">
            <a:normAutofit/>
          </a:bodyPr>
          <a:lstStyle/>
          <a:p>
            <a:r>
              <a:rPr lang="en-US"/>
              <a:t>Standard CI, Deployment and Testing Pipelines – Building Blocks</a:t>
            </a:r>
          </a:p>
        </p:txBody>
      </p:sp>
      <p:sp>
        <p:nvSpPr>
          <p:cNvPr id="17" name="Text Placeholder 5">
            <a:extLst>
              <a:ext uri="{FF2B5EF4-FFF2-40B4-BE49-F238E27FC236}">
                <a16:creationId xmlns:a16="http://schemas.microsoft.com/office/drawing/2014/main" id="{079A136B-9719-40BF-A50F-0ADB65404D77}"/>
              </a:ext>
            </a:extLst>
          </p:cNvPr>
          <p:cNvSpPr>
            <a:spLocks noGrp="1"/>
          </p:cNvSpPr>
          <p:nvPr>
            <p:ph type="body" sz="quarter" idx="13"/>
          </p:nvPr>
        </p:nvSpPr>
        <p:spPr>
          <a:xfrm>
            <a:off x="347300" y="205169"/>
            <a:ext cx="2223124" cy="86993"/>
          </a:xfrm>
        </p:spPr>
        <p:txBody>
          <a:bodyPr>
            <a:normAutofit fontScale="77500" lnSpcReduction="20000"/>
          </a:bodyPr>
          <a:lstStyle/>
          <a:p>
            <a:endParaRPr lang="en-US"/>
          </a:p>
        </p:txBody>
      </p:sp>
      <p:pic>
        <p:nvPicPr>
          <p:cNvPr id="10" name="Picture 9">
            <a:extLst>
              <a:ext uri="{FF2B5EF4-FFF2-40B4-BE49-F238E27FC236}">
                <a16:creationId xmlns:a16="http://schemas.microsoft.com/office/drawing/2014/main" id="{B00AF1EA-F48B-4931-9E9B-E49E2A0C0FBD}"/>
              </a:ext>
            </a:extLst>
          </p:cNvPr>
          <p:cNvPicPr>
            <a:picLocks noChangeAspect="1"/>
          </p:cNvPicPr>
          <p:nvPr/>
        </p:nvPicPr>
        <p:blipFill>
          <a:blip r:embed="rId3"/>
          <a:stretch>
            <a:fillRect/>
          </a:stretch>
        </p:blipFill>
        <p:spPr>
          <a:xfrm>
            <a:off x="1514866" y="872493"/>
            <a:ext cx="4758935" cy="4111711"/>
          </a:xfrm>
          <a:prstGeom prst="rect">
            <a:avLst/>
          </a:prstGeom>
          <a:noFill/>
        </p:spPr>
      </p:pic>
    </p:spTree>
    <p:extLst>
      <p:ext uri="{BB962C8B-B14F-4D97-AF65-F5344CB8AC3E}">
        <p14:creationId xmlns:p14="http://schemas.microsoft.com/office/powerpoint/2010/main" val="3964091077"/>
      </p:ext>
    </p:extLst>
  </p:cSld>
  <p:clrMapOvr>
    <a:masterClrMapping/>
  </p:clrMapOvr>
</p:sld>
</file>

<file path=ppt/theme/theme1.xml><?xml version="1.0" encoding="utf-8"?>
<a:theme xmlns:a="http://schemas.openxmlformats.org/drawingml/2006/main" name="04_G_PPT_Template_16.9">
  <a:themeElements>
    <a:clrScheme name="Generali_colori_C">
      <a:dk1>
        <a:sysClr val="windowText" lastClr="000000"/>
      </a:dk1>
      <a:lt1>
        <a:sysClr val="window" lastClr="FFFFFF"/>
      </a:lt1>
      <a:dk2>
        <a:srgbClr val="BD2027"/>
      </a:dk2>
      <a:lt2>
        <a:srgbClr val="FEEEE6"/>
      </a:lt2>
      <a:accent1>
        <a:srgbClr val="BD2027"/>
      </a:accent1>
      <a:accent2>
        <a:srgbClr val="C25439"/>
      </a:accent2>
      <a:accent3>
        <a:srgbClr val="E9B09A"/>
      </a:accent3>
      <a:accent4>
        <a:srgbClr val="5C5D5F"/>
      </a:accent4>
      <a:accent5>
        <a:srgbClr val="CFD0D2"/>
      </a:accent5>
      <a:accent6>
        <a:srgbClr val="A1A3A4"/>
      </a:accent6>
      <a:hlink>
        <a:srgbClr val="BD2027"/>
      </a:hlink>
      <a:folHlink>
        <a:srgbClr val="C25439"/>
      </a:folHlink>
    </a:clrScheme>
    <a:fontScheme name="BE_typografia">
      <a:majorFont>
        <a:latin typeface="Arial Regular"/>
        <a:ea typeface="Arial Italic"/>
        <a:cs typeface=""/>
      </a:majorFont>
      <a:minorFont>
        <a:latin typeface="Arial Regular"/>
        <a:ea typeface="Arial Regular"/>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7BCF753C9CCAD4BB7002EFF7B16FFCA" ma:contentTypeVersion="2" ma:contentTypeDescription="Create a new document." ma:contentTypeScope="" ma:versionID="974dfa480e83b5ec04d28d57185c8fc0">
  <xsd:schema xmlns:xsd="http://www.w3.org/2001/XMLSchema" xmlns:xs="http://www.w3.org/2001/XMLSchema" xmlns:p="http://schemas.microsoft.com/office/2006/metadata/properties" xmlns:ns2="ffa1a2d8-ace4-49fd-b33c-1041352ab9e4" targetNamespace="http://schemas.microsoft.com/office/2006/metadata/properties" ma:root="true" ma:fieldsID="f121f6905c8d250cb4e73b22950033d8" ns2:_="">
    <xsd:import namespace="ffa1a2d8-ace4-49fd-b33c-1041352ab9e4"/>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fa1a2d8-ace4-49fd-b33c-1041352ab9e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38AE4BB-5587-460C-800B-EBC21983586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fa1a2d8-ace4-49fd-b33c-1041352ab9e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8843718-0C04-4378-B6F2-2A0316D91C4A}">
  <ds:schemaRef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ffa1a2d8-ace4-49fd-b33c-1041352ab9e4"/>
    <ds:schemaRef ds:uri="http://purl.org/dc/terms/"/>
    <ds:schemaRef ds:uri="http://www.w3.org/XML/1998/namespace"/>
    <ds:schemaRef ds:uri="http://purl.org/dc/dcmitype/"/>
  </ds:schemaRefs>
</ds:datastoreItem>
</file>

<file path=customXml/itemProps3.xml><?xml version="1.0" encoding="utf-8"?>
<ds:datastoreItem xmlns:ds="http://schemas.openxmlformats.org/officeDocument/2006/customXml" ds:itemID="{875F4724-A406-4CDE-9003-F243CF31566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74</TotalTime>
  <Words>4568</Words>
  <Application>Microsoft Office PowerPoint</Application>
  <PresentationFormat>On-screen Show (16:9)</PresentationFormat>
  <Paragraphs>1112</Paragraphs>
  <Slides>62</Slides>
  <Notes>46</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62</vt:i4>
      </vt:variant>
    </vt:vector>
  </HeadingPairs>
  <TitlesOfParts>
    <vt:vector size="75" baseType="lpstr">
      <vt:lpstr>Arial Regular</vt:lpstr>
      <vt:lpstr>Arial Unicode MS</vt:lpstr>
      <vt:lpstr>Lucida Grande</vt:lpstr>
      <vt:lpstr>Arial</vt:lpstr>
      <vt:lpstr>Arial</vt:lpstr>
      <vt:lpstr>Calibri</vt:lpstr>
      <vt:lpstr>Century Gothic</vt:lpstr>
      <vt:lpstr>Graphik</vt:lpstr>
      <vt:lpstr>Graphik Regular</vt:lpstr>
      <vt:lpstr>Times New Roman</vt:lpstr>
      <vt:lpstr>Trebuchet MS</vt:lpstr>
      <vt:lpstr>Wingdings</vt:lpstr>
      <vt:lpstr>04_G_PPT_Template_16.9</vt:lpstr>
      <vt:lpstr>Introduction of CICD</vt:lpstr>
      <vt:lpstr>PowerPoint Presentation</vt:lpstr>
      <vt:lpstr>PowerPoint Presentation</vt:lpstr>
      <vt:lpstr>What is Continuous Integration?</vt:lpstr>
      <vt:lpstr>What is Continuous Delivery?</vt:lpstr>
      <vt:lpstr>What are the benefits?</vt:lpstr>
      <vt:lpstr>PowerPoint Presentation</vt:lpstr>
      <vt:lpstr>Standard CI CD Pipeline</vt:lpstr>
      <vt:lpstr>Standard CI, Deployment and Testing Pipelines – Building Blocks</vt:lpstr>
      <vt:lpstr>PowerPoint Presentation</vt:lpstr>
      <vt:lpstr>What is GitFlow?</vt:lpstr>
      <vt:lpstr>What is GitFlow?</vt:lpstr>
      <vt:lpstr>What is GitFlow?</vt:lpstr>
      <vt:lpstr>What is GitFlow?</vt:lpstr>
      <vt:lpstr>What is GitFlow?</vt:lpstr>
      <vt:lpstr>What is GitFlow?</vt:lpstr>
      <vt:lpstr>What is GitFlow?</vt:lpstr>
      <vt:lpstr>What is GitFlow?</vt:lpstr>
      <vt:lpstr>What is GitFlow?</vt:lpstr>
      <vt:lpstr>What is GitFlow?</vt:lpstr>
      <vt:lpstr>What is GitFlow?</vt:lpstr>
      <vt:lpstr>What is GitFlow?</vt:lpstr>
      <vt:lpstr>What is GitFlow?</vt:lpstr>
      <vt:lpstr>What is GitFlow?</vt:lpstr>
      <vt:lpstr>What is GitFlow?</vt:lpstr>
      <vt:lpstr>Overall Process</vt:lpstr>
      <vt:lpstr>Practical steps to use Git</vt:lpstr>
      <vt:lpstr>Practical steps to use Git</vt:lpstr>
      <vt:lpstr>PowerPoint Presentation</vt:lpstr>
      <vt:lpstr>OVERVIEW</vt:lpstr>
      <vt:lpstr>FEATURES</vt:lpstr>
      <vt:lpstr>FEATURES</vt:lpstr>
      <vt:lpstr>FEATURES</vt:lpstr>
      <vt:lpstr>FEATURES</vt:lpstr>
      <vt:lpstr>FEATURES</vt:lpstr>
      <vt:lpstr>FEATURES</vt:lpstr>
      <vt:lpstr>FEATURES</vt:lpstr>
      <vt:lpstr>BITBUCKET</vt:lpstr>
      <vt:lpstr>PowerPoint Presentation</vt:lpstr>
      <vt:lpstr>Jenkins Freestyle Project</vt:lpstr>
      <vt:lpstr>Pipeline as Code</vt:lpstr>
      <vt:lpstr>PowerPoint Presentation</vt:lpstr>
      <vt:lpstr>What is SonarQube?</vt:lpstr>
      <vt:lpstr>SonarQube User Interface</vt:lpstr>
      <vt:lpstr>Using SonarQube</vt:lpstr>
      <vt:lpstr>SonarQube User Interface</vt:lpstr>
      <vt:lpstr>Using SonarQube</vt:lpstr>
      <vt:lpstr>Using SonarQube</vt:lpstr>
      <vt:lpstr>Using SonarQube</vt:lpstr>
      <vt:lpstr>Using SonarQube</vt:lpstr>
      <vt:lpstr>Using  SonarQube</vt:lpstr>
      <vt:lpstr>Using  SonarQube</vt:lpstr>
      <vt:lpstr>Using  SonarQube</vt:lpstr>
      <vt:lpstr>Using  SonarQube</vt:lpstr>
      <vt:lpstr>Using  SonarQube</vt:lpstr>
      <vt:lpstr>Integrating SonarQube with Maven - Setup </vt:lpstr>
      <vt:lpstr>Integrating SonarQube with Maven - Analyzing a Maven Project </vt:lpstr>
      <vt:lpstr>Sonarqube</vt:lpstr>
      <vt:lpstr>Exercise</vt:lpstr>
      <vt:lpstr>Summary</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of CICD</dc:title>
  <dc:creator>Lam, Jaicee H.</dc:creator>
  <cp:lastModifiedBy> </cp:lastModifiedBy>
  <cp:revision>16</cp:revision>
  <dcterms:created xsi:type="dcterms:W3CDTF">2020-03-10T09:09:12Z</dcterms:created>
  <dcterms:modified xsi:type="dcterms:W3CDTF">2020-03-24T10:42:45Z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0x01010017BCF753C9CCAD4BB7002EFF7B16FFCA</vt:lpwstr>
  </property>
</Properties>
</file>