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0"/>
  </p:notesMasterIdLst>
  <p:handoutMasterIdLst>
    <p:handoutMasterId r:id="rId41"/>
  </p:handoutMasterIdLst>
  <p:sldIdLst>
    <p:sldId id="305" r:id="rId5"/>
    <p:sldId id="326" r:id="rId6"/>
    <p:sldId id="323" r:id="rId7"/>
    <p:sldId id="328" r:id="rId8"/>
    <p:sldId id="330" r:id="rId9"/>
    <p:sldId id="327" r:id="rId10"/>
    <p:sldId id="329" r:id="rId11"/>
    <p:sldId id="324" r:id="rId12"/>
    <p:sldId id="325" r:id="rId13"/>
    <p:sldId id="306" r:id="rId14"/>
    <p:sldId id="319" r:id="rId15"/>
    <p:sldId id="320" r:id="rId16"/>
    <p:sldId id="307" r:id="rId17"/>
    <p:sldId id="308" r:id="rId18"/>
    <p:sldId id="309" r:id="rId19"/>
    <p:sldId id="321" r:id="rId20"/>
    <p:sldId id="322" r:id="rId21"/>
    <p:sldId id="310" r:id="rId22"/>
    <p:sldId id="311" r:id="rId23"/>
    <p:sldId id="312" r:id="rId24"/>
    <p:sldId id="313" r:id="rId25"/>
    <p:sldId id="314" r:id="rId26"/>
    <p:sldId id="315" r:id="rId27"/>
    <p:sldId id="316" r:id="rId28"/>
    <p:sldId id="331" r:id="rId29"/>
    <p:sldId id="335" r:id="rId30"/>
    <p:sldId id="336" r:id="rId31"/>
    <p:sldId id="337" r:id="rId32"/>
    <p:sldId id="338" r:id="rId33"/>
    <p:sldId id="339" r:id="rId34"/>
    <p:sldId id="332" r:id="rId35"/>
    <p:sldId id="333" r:id="rId36"/>
    <p:sldId id="334" r:id="rId37"/>
    <p:sldId id="317" r:id="rId38"/>
    <p:sldId id="318" r:id="rId39"/>
  </p:sldIdLst>
  <p:sldSz cx="9144000" cy="5143500" type="screen16x9"/>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28">
          <p15:clr>
            <a:srgbClr val="A4A3A4"/>
          </p15:clr>
        </p15:guide>
        <p15:guide id="2" pos="55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BD1E20"/>
    <a:srgbClr val="DF4133"/>
    <a:srgbClr val="E73139"/>
    <a:srgbClr val="D22D32"/>
    <a:srgbClr val="7F7F7F"/>
    <a:srgbClr val="AF0819"/>
    <a:srgbClr val="BD0D22"/>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2845" autoAdjust="0"/>
  </p:normalViewPr>
  <p:slideViewPr>
    <p:cSldViewPr snapToGrid="0" snapToObjects="1">
      <p:cViewPr varScale="1">
        <p:scale>
          <a:sx n="137" d="100"/>
          <a:sy n="137" d="100"/>
        </p:scale>
        <p:origin x="1224" y="67"/>
      </p:cViewPr>
      <p:guideLst>
        <p:guide orient="horz" pos="2828"/>
        <p:guide pos="550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userId="49a06dd0-229c-4c23-a563-391e8a26166e" providerId="ADAL" clId="{80BAB4E2-E9E2-40AE-B4B4-57B285221320}"/>
    <pc:docChg chg="undo custSel addSld modSld sldOrd">
      <pc:chgData name="Jeffrey" userId="49a06dd0-229c-4c23-a563-391e8a26166e" providerId="ADAL" clId="{80BAB4E2-E9E2-40AE-B4B4-57B285221320}" dt="2020-03-23T08:41:43.611" v="1920" actId="1076"/>
      <pc:docMkLst>
        <pc:docMk/>
      </pc:docMkLst>
      <pc:sldChg chg="modSp mod">
        <pc:chgData name="Jeffrey" userId="49a06dd0-229c-4c23-a563-391e8a26166e" providerId="ADAL" clId="{80BAB4E2-E9E2-40AE-B4B4-57B285221320}" dt="2020-03-23T03:29:18.092" v="258" actId="20577"/>
        <pc:sldMkLst>
          <pc:docMk/>
          <pc:sldMk cId="1609238044" sldId="309"/>
        </pc:sldMkLst>
        <pc:spChg chg="mod">
          <ac:chgData name="Jeffrey" userId="49a06dd0-229c-4c23-a563-391e8a26166e" providerId="ADAL" clId="{80BAB4E2-E9E2-40AE-B4B4-57B285221320}" dt="2020-03-23T03:29:18.092" v="258" actId="20577"/>
          <ac:spMkLst>
            <pc:docMk/>
            <pc:sldMk cId="1609238044" sldId="309"/>
            <ac:spMk id="5" creationId="{CD2BBC8D-1354-4FA1-B643-62B5411CA67E}"/>
          </ac:spMkLst>
        </pc:spChg>
      </pc:sldChg>
      <pc:sldChg chg="addSp delSp modSp add mod modNotesTx">
        <pc:chgData name="Jeffrey" userId="49a06dd0-229c-4c23-a563-391e8a26166e" providerId="ADAL" clId="{80BAB4E2-E9E2-40AE-B4B4-57B285221320}" dt="2020-03-23T01:38:47.311" v="99" actId="20577"/>
        <pc:sldMkLst>
          <pc:docMk/>
          <pc:sldMk cId="115498650" sldId="319"/>
        </pc:sldMkLst>
        <pc:spChg chg="mod">
          <ac:chgData name="Jeffrey" userId="49a06dd0-229c-4c23-a563-391e8a26166e" providerId="ADAL" clId="{80BAB4E2-E9E2-40AE-B4B4-57B285221320}" dt="2020-03-23T01:31:54.669" v="40" actId="113"/>
          <ac:spMkLst>
            <pc:docMk/>
            <pc:sldMk cId="115498650" sldId="319"/>
            <ac:spMk id="5" creationId="{1AE8E146-76D0-408F-A5F4-D598DA60A3BF}"/>
          </ac:spMkLst>
        </pc:spChg>
        <pc:spChg chg="mod">
          <ac:chgData name="Jeffrey" userId="49a06dd0-229c-4c23-a563-391e8a26166e" providerId="ADAL" clId="{80BAB4E2-E9E2-40AE-B4B4-57B285221320}" dt="2020-03-23T01:28:35.035" v="1" actId="27636"/>
          <ac:spMkLst>
            <pc:docMk/>
            <pc:sldMk cId="115498650" sldId="319"/>
            <ac:spMk id="6" creationId="{11BDBE55-39C8-4DAF-A702-BC21BB2C0AF0}"/>
          </ac:spMkLst>
        </pc:spChg>
        <pc:spChg chg="mod">
          <ac:chgData name="Jeffrey" userId="49a06dd0-229c-4c23-a563-391e8a26166e" providerId="ADAL" clId="{80BAB4E2-E9E2-40AE-B4B4-57B285221320}" dt="2020-03-23T01:28:55.616" v="14"/>
          <ac:spMkLst>
            <pc:docMk/>
            <pc:sldMk cId="115498650" sldId="319"/>
            <ac:spMk id="7" creationId="{C1F2AD43-13BB-4119-9738-87732A9C3E99}"/>
          </ac:spMkLst>
        </pc:spChg>
        <pc:spChg chg="mod">
          <ac:chgData name="Jeffrey" userId="49a06dd0-229c-4c23-a563-391e8a26166e" providerId="ADAL" clId="{80BAB4E2-E9E2-40AE-B4B4-57B285221320}" dt="2020-03-23T01:28:41.551" v="13" actId="20577"/>
          <ac:spMkLst>
            <pc:docMk/>
            <pc:sldMk cId="115498650" sldId="319"/>
            <ac:spMk id="8" creationId="{D9AE6DBC-6821-4314-AFEE-901DA7D7AF33}"/>
          </ac:spMkLst>
        </pc:spChg>
        <pc:spChg chg="add del mod">
          <ac:chgData name="Jeffrey" userId="49a06dd0-229c-4c23-a563-391e8a26166e" providerId="ADAL" clId="{80BAB4E2-E9E2-40AE-B4B4-57B285221320}" dt="2020-03-23T01:31:24.967" v="35" actId="478"/>
          <ac:spMkLst>
            <pc:docMk/>
            <pc:sldMk cId="115498650" sldId="319"/>
            <ac:spMk id="9" creationId="{8AD9160D-BAA3-4245-BB66-7FAA36D9037C}"/>
          </ac:spMkLst>
        </pc:spChg>
        <pc:spChg chg="add del">
          <ac:chgData name="Jeffrey" userId="49a06dd0-229c-4c23-a563-391e8a26166e" providerId="ADAL" clId="{80BAB4E2-E9E2-40AE-B4B4-57B285221320}" dt="2020-03-23T01:32:19.394" v="42"/>
          <ac:spMkLst>
            <pc:docMk/>
            <pc:sldMk cId="115498650" sldId="319"/>
            <ac:spMk id="10" creationId="{E3DEA4AA-D2E2-4553-B8DC-6E8CFF76FF48}"/>
          </ac:spMkLst>
        </pc:spChg>
      </pc:sldChg>
      <pc:sldChg chg="addSp modSp add mod">
        <pc:chgData name="Jeffrey" userId="49a06dd0-229c-4c23-a563-391e8a26166e" providerId="ADAL" clId="{80BAB4E2-E9E2-40AE-B4B4-57B285221320}" dt="2020-03-23T01:35:57.907" v="97"/>
        <pc:sldMkLst>
          <pc:docMk/>
          <pc:sldMk cId="3352142477" sldId="320"/>
        </pc:sldMkLst>
        <pc:spChg chg="mod">
          <ac:chgData name="Jeffrey" userId="49a06dd0-229c-4c23-a563-391e8a26166e" providerId="ADAL" clId="{80BAB4E2-E9E2-40AE-B4B4-57B285221320}" dt="2020-03-23T01:35:57.907" v="97"/>
          <ac:spMkLst>
            <pc:docMk/>
            <pc:sldMk cId="3352142477" sldId="320"/>
            <ac:spMk id="5" creationId="{1AE8E146-76D0-408F-A5F4-D598DA60A3BF}"/>
          </ac:spMkLst>
        </pc:spChg>
        <pc:picChg chg="add mod">
          <ac:chgData name="Jeffrey" userId="49a06dd0-229c-4c23-a563-391e8a26166e" providerId="ADAL" clId="{80BAB4E2-E9E2-40AE-B4B4-57B285221320}" dt="2020-03-23T01:33:05.602" v="50" actId="1076"/>
          <ac:picMkLst>
            <pc:docMk/>
            <pc:sldMk cId="3352142477" sldId="320"/>
            <ac:picMk id="2050" creationId="{0A80332B-1496-42AE-8881-127831BFDA06}"/>
          </ac:picMkLst>
        </pc:picChg>
      </pc:sldChg>
      <pc:sldChg chg="addSp delSp modSp add mod">
        <pc:chgData name="Jeffrey" userId="49a06dd0-229c-4c23-a563-391e8a26166e" providerId="ADAL" clId="{80BAB4E2-E9E2-40AE-B4B4-57B285221320}" dt="2020-03-23T01:56:47.170" v="252" actId="14100"/>
        <pc:sldMkLst>
          <pc:docMk/>
          <pc:sldMk cId="4064327076" sldId="321"/>
        </pc:sldMkLst>
        <pc:spChg chg="del">
          <ac:chgData name="Jeffrey" userId="49a06dd0-229c-4c23-a563-391e8a26166e" providerId="ADAL" clId="{80BAB4E2-E9E2-40AE-B4B4-57B285221320}" dt="2020-03-23T01:49:05.449" v="121" actId="478"/>
          <ac:spMkLst>
            <pc:docMk/>
            <pc:sldMk cId="4064327076" sldId="321"/>
            <ac:spMk id="5" creationId="{C03FD9A2-10F7-432A-A84C-10844986B0D6}"/>
          </ac:spMkLst>
        </pc:spChg>
        <pc:spChg chg="mod">
          <ac:chgData name="Jeffrey" userId="49a06dd0-229c-4c23-a563-391e8a26166e" providerId="ADAL" clId="{80BAB4E2-E9E2-40AE-B4B4-57B285221320}" dt="2020-03-23T01:48:37.775" v="101" actId="27636"/>
          <ac:spMkLst>
            <pc:docMk/>
            <pc:sldMk cId="4064327076" sldId="321"/>
            <ac:spMk id="6" creationId="{AEB66B27-31AD-4506-9F1C-D99E1F0C44D7}"/>
          </ac:spMkLst>
        </pc:spChg>
        <pc:spChg chg="mod">
          <ac:chgData name="Jeffrey" userId="49a06dd0-229c-4c23-a563-391e8a26166e" providerId="ADAL" clId="{80BAB4E2-E9E2-40AE-B4B4-57B285221320}" dt="2020-03-23T01:49:22.963" v="126"/>
          <ac:spMkLst>
            <pc:docMk/>
            <pc:sldMk cId="4064327076" sldId="321"/>
            <ac:spMk id="7" creationId="{361810FB-8CF1-4B22-8C7D-FC9F0A61F856}"/>
          </ac:spMkLst>
        </pc:spChg>
        <pc:spChg chg="mod">
          <ac:chgData name="Jeffrey" userId="49a06dd0-229c-4c23-a563-391e8a26166e" providerId="ADAL" clId="{80BAB4E2-E9E2-40AE-B4B4-57B285221320}" dt="2020-03-23T01:49:02.998" v="120" actId="20577"/>
          <ac:spMkLst>
            <pc:docMk/>
            <pc:sldMk cId="4064327076" sldId="321"/>
            <ac:spMk id="8" creationId="{53086CB9-5513-4CE0-96D6-207CF71AE938}"/>
          </ac:spMkLst>
        </pc:spChg>
        <pc:spChg chg="add del">
          <ac:chgData name="Jeffrey" userId="49a06dd0-229c-4c23-a563-391e8a26166e" providerId="ADAL" clId="{80BAB4E2-E9E2-40AE-B4B4-57B285221320}" dt="2020-03-23T01:50:12.110" v="130"/>
          <ac:spMkLst>
            <pc:docMk/>
            <pc:sldMk cId="4064327076" sldId="321"/>
            <ac:spMk id="9" creationId="{10B44A6A-44EA-433A-BADE-550460F34A61}"/>
          </ac:spMkLst>
        </pc:spChg>
        <pc:spChg chg="add mod">
          <ac:chgData name="Jeffrey" userId="49a06dd0-229c-4c23-a563-391e8a26166e" providerId="ADAL" clId="{80BAB4E2-E9E2-40AE-B4B4-57B285221320}" dt="2020-03-23T01:56:36.676" v="249" actId="255"/>
          <ac:spMkLst>
            <pc:docMk/>
            <pc:sldMk cId="4064327076" sldId="321"/>
            <ac:spMk id="12" creationId="{1E322BDD-BB2E-43D5-9926-7720D78383FA}"/>
          </ac:spMkLst>
        </pc:spChg>
        <pc:picChg chg="add mod modCrop">
          <ac:chgData name="Jeffrey" userId="49a06dd0-229c-4c23-a563-391e8a26166e" providerId="ADAL" clId="{80BAB4E2-E9E2-40AE-B4B4-57B285221320}" dt="2020-03-23T01:56:31.130" v="247" actId="1076"/>
          <ac:picMkLst>
            <pc:docMk/>
            <pc:sldMk cId="4064327076" sldId="321"/>
            <ac:picMk id="10" creationId="{FE205D4E-0D9D-4F88-9D08-E6AC66EF1B8D}"/>
          </ac:picMkLst>
        </pc:picChg>
        <pc:picChg chg="add mod modCrop">
          <ac:chgData name="Jeffrey" userId="49a06dd0-229c-4c23-a563-391e8a26166e" providerId="ADAL" clId="{80BAB4E2-E9E2-40AE-B4B4-57B285221320}" dt="2020-03-23T01:56:40.102" v="250" actId="1076"/>
          <ac:picMkLst>
            <pc:docMk/>
            <pc:sldMk cId="4064327076" sldId="321"/>
            <ac:picMk id="11" creationId="{CB9539F1-AD11-4471-A647-9F278B00DAB5}"/>
          </ac:picMkLst>
        </pc:picChg>
        <pc:picChg chg="add mod modCrop">
          <ac:chgData name="Jeffrey" userId="49a06dd0-229c-4c23-a563-391e8a26166e" providerId="ADAL" clId="{80BAB4E2-E9E2-40AE-B4B4-57B285221320}" dt="2020-03-23T01:56:47.170" v="252" actId="14100"/>
          <ac:picMkLst>
            <pc:docMk/>
            <pc:sldMk cId="4064327076" sldId="321"/>
            <ac:picMk id="13" creationId="{54BEDE72-831C-4DD3-9ACC-58831177CE33}"/>
          </ac:picMkLst>
        </pc:picChg>
        <pc:picChg chg="add mod">
          <ac:chgData name="Jeffrey" userId="49a06dd0-229c-4c23-a563-391e8a26166e" providerId="ADAL" clId="{80BAB4E2-E9E2-40AE-B4B4-57B285221320}" dt="2020-03-23T01:50:08.208" v="128" actId="14100"/>
          <ac:picMkLst>
            <pc:docMk/>
            <pc:sldMk cId="4064327076" sldId="321"/>
            <ac:picMk id="3074" creationId="{8DAC7F69-D8B8-44E0-A316-4956A8871595}"/>
          </ac:picMkLst>
        </pc:picChg>
      </pc:sldChg>
      <pc:sldChg chg="addSp delSp modSp add mod">
        <pc:chgData name="Jeffrey" userId="49a06dd0-229c-4c23-a563-391e8a26166e" providerId="ADAL" clId="{80BAB4E2-E9E2-40AE-B4B4-57B285221320}" dt="2020-03-23T03:30:23.370" v="293" actId="1076"/>
        <pc:sldMkLst>
          <pc:docMk/>
          <pc:sldMk cId="3272503394" sldId="322"/>
        </pc:sldMkLst>
        <pc:spChg chg="add mod">
          <ac:chgData name="Jeffrey" userId="49a06dd0-229c-4c23-a563-391e8a26166e" providerId="ADAL" clId="{80BAB4E2-E9E2-40AE-B4B4-57B285221320}" dt="2020-03-23T03:30:20.600" v="292" actId="14100"/>
          <ac:spMkLst>
            <pc:docMk/>
            <pc:sldMk cId="3272503394" sldId="322"/>
            <ac:spMk id="5" creationId="{635BBF07-1B80-47FA-8B42-C41DF4BE6DBF}"/>
          </ac:spMkLst>
        </pc:spChg>
        <pc:spChg chg="mod">
          <ac:chgData name="Jeffrey" userId="49a06dd0-229c-4c23-a563-391e8a26166e" providerId="ADAL" clId="{80BAB4E2-E9E2-40AE-B4B4-57B285221320}" dt="2020-03-23T03:29:47.495" v="282" actId="20577"/>
          <ac:spMkLst>
            <pc:docMk/>
            <pc:sldMk cId="3272503394" sldId="322"/>
            <ac:spMk id="7" creationId="{361810FB-8CF1-4B22-8C7D-FC9F0A61F856}"/>
          </ac:spMkLst>
        </pc:spChg>
        <pc:spChg chg="del mod">
          <ac:chgData name="Jeffrey" userId="49a06dd0-229c-4c23-a563-391e8a26166e" providerId="ADAL" clId="{80BAB4E2-E9E2-40AE-B4B4-57B285221320}" dt="2020-03-23T03:29:27.677" v="266" actId="478"/>
          <ac:spMkLst>
            <pc:docMk/>
            <pc:sldMk cId="3272503394" sldId="322"/>
            <ac:spMk id="12" creationId="{1E322BDD-BB2E-43D5-9926-7720D78383FA}"/>
          </ac:spMkLst>
        </pc:spChg>
        <pc:picChg chg="del">
          <ac:chgData name="Jeffrey" userId="49a06dd0-229c-4c23-a563-391e8a26166e" providerId="ADAL" clId="{80BAB4E2-E9E2-40AE-B4B4-57B285221320}" dt="2020-03-23T03:29:24.141" v="262" actId="478"/>
          <ac:picMkLst>
            <pc:docMk/>
            <pc:sldMk cId="3272503394" sldId="322"/>
            <ac:picMk id="10" creationId="{FE205D4E-0D9D-4F88-9D08-E6AC66EF1B8D}"/>
          </ac:picMkLst>
        </pc:picChg>
        <pc:picChg chg="del">
          <ac:chgData name="Jeffrey" userId="49a06dd0-229c-4c23-a563-391e8a26166e" providerId="ADAL" clId="{80BAB4E2-E9E2-40AE-B4B4-57B285221320}" dt="2020-03-23T03:29:25.957" v="265" actId="478"/>
          <ac:picMkLst>
            <pc:docMk/>
            <pc:sldMk cId="3272503394" sldId="322"/>
            <ac:picMk id="11" creationId="{CB9539F1-AD11-4471-A647-9F278B00DAB5}"/>
          </ac:picMkLst>
        </pc:picChg>
        <pc:picChg chg="del">
          <ac:chgData name="Jeffrey" userId="49a06dd0-229c-4c23-a563-391e8a26166e" providerId="ADAL" clId="{80BAB4E2-E9E2-40AE-B4B4-57B285221320}" dt="2020-03-23T03:29:23.028" v="260" actId="478"/>
          <ac:picMkLst>
            <pc:docMk/>
            <pc:sldMk cId="3272503394" sldId="322"/>
            <ac:picMk id="13" creationId="{54BEDE72-831C-4DD3-9ACC-58831177CE33}"/>
          </ac:picMkLst>
        </pc:picChg>
        <pc:picChg chg="del">
          <ac:chgData name="Jeffrey" userId="49a06dd0-229c-4c23-a563-391e8a26166e" providerId="ADAL" clId="{80BAB4E2-E9E2-40AE-B4B4-57B285221320}" dt="2020-03-23T03:29:25.341" v="264" actId="478"/>
          <ac:picMkLst>
            <pc:docMk/>
            <pc:sldMk cId="3272503394" sldId="322"/>
            <ac:picMk id="3074" creationId="{8DAC7F69-D8B8-44E0-A316-4956A8871595}"/>
          </ac:picMkLst>
        </pc:picChg>
        <pc:picChg chg="add mod">
          <ac:chgData name="Jeffrey" userId="49a06dd0-229c-4c23-a563-391e8a26166e" providerId="ADAL" clId="{80BAB4E2-E9E2-40AE-B4B4-57B285221320}" dt="2020-03-23T03:30:23.370" v="293" actId="1076"/>
          <ac:picMkLst>
            <pc:docMk/>
            <pc:sldMk cId="3272503394" sldId="322"/>
            <ac:picMk id="4098" creationId="{A5DB8209-AEBC-4401-8FE2-9C57D589528A}"/>
          </ac:picMkLst>
        </pc:picChg>
      </pc:sldChg>
      <pc:sldChg chg="modSp add mod">
        <pc:chgData name="Jeffrey" userId="49a06dd0-229c-4c23-a563-391e8a26166e" providerId="ADAL" clId="{80BAB4E2-E9E2-40AE-B4B4-57B285221320}" dt="2020-03-23T06:03:00.088" v="1072" actId="255"/>
        <pc:sldMkLst>
          <pc:docMk/>
          <pc:sldMk cId="4076872309" sldId="323"/>
        </pc:sldMkLst>
        <pc:spChg chg="mod">
          <ac:chgData name="Jeffrey" userId="49a06dd0-229c-4c23-a563-391e8a26166e" providerId="ADAL" clId="{80BAB4E2-E9E2-40AE-B4B4-57B285221320}" dt="2020-03-23T06:03:00.088" v="1072" actId="255"/>
          <ac:spMkLst>
            <pc:docMk/>
            <pc:sldMk cId="4076872309" sldId="323"/>
            <ac:spMk id="5" creationId="{CD2BBC8D-1354-4FA1-B643-62B5411CA67E}"/>
          </ac:spMkLst>
        </pc:spChg>
        <pc:spChg chg="mod">
          <ac:chgData name="Jeffrey" userId="49a06dd0-229c-4c23-a563-391e8a26166e" providerId="ADAL" clId="{80BAB4E2-E9E2-40AE-B4B4-57B285221320}" dt="2020-03-23T05:57:52.203" v="324" actId="20577"/>
          <ac:spMkLst>
            <pc:docMk/>
            <pc:sldMk cId="4076872309" sldId="323"/>
            <ac:spMk id="8" creationId="{B5DC0054-4DE7-4A4A-AC28-D283DA4330D5}"/>
          </ac:spMkLst>
        </pc:spChg>
      </pc:sldChg>
      <pc:sldChg chg="addSp delSp modSp add mod">
        <pc:chgData name="Jeffrey" userId="49a06dd0-229c-4c23-a563-391e8a26166e" providerId="ADAL" clId="{80BAB4E2-E9E2-40AE-B4B4-57B285221320}" dt="2020-03-23T06:08:58.021" v="1352" actId="21"/>
        <pc:sldMkLst>
          <pc:docMk/>
          <pc:sldMk cId="1734042279" sldId="324"/>
        </pc:sldMkLst>
        <pc:spChg chg="mod">
          <ac:chgData name="Jeffrey" userId="49a06dd0-229c-4c23-a563-391e8a26166e" providerId="ADAL" clId="{80BAB4E2-E9E2-40AE-B4B4-57B285221320}" dt="2020-03-23T06:07:13.589" v="1331" actId="14100"/>
          <ac:spMkLst>
            <pc:docMk/>
            <pc:sldMk cId="1734042279" sldId="324"/>
            <ac:spMk id="5" creationId="{CD2BBC8D-1354-4FA1-B643-62B5411CA67E}"/>
          </ac:spMkLst>
        </pc:spChg>
        <pc:spChg chg="mod">
          <ac:chgData name="Jeffrey" userId="49a06dd0-229c-4c23-a563-391e8a26166e" providerId="ADAL" clId="{80BAB4E2-E9E2-40AE-B4B4-57B285221320}" dt="2020-03-23T06:03:28.699" v="1089" actId="20577"/>
          <ac:spMkLst>
            <pc:docMk/>
            <pc:sldMk cId="1734042279" sldId="324"/>
            <ac:spMk id="8" creationId="{B5DC0054-4DE7-4A4A-AC28-D283DA4330D5}"/>
          </ac:spMkLst>
        </pc:spChg>
        <pc:picChg chg="add mod">
          <ac:chgData name="Jeffrey" userId="49a06dd0-229c-4c23-a563-391e8a26166e" providerId="ADAL" clId="{80BAB4E2-E9E2-40AE-B4B4-57B285221320}" dt="2020-03-23T06:07:14.842" v="1332" actId="1076"/>
          <ac:picMkLst>
            <pc:docMk/>
            <pc:sldMk cId="1734042279" sldId="324"/>
            <ac:picMk id="1026" creationId="{C7D6B6B0-028C-4F0B-9647-8EFDB99F31AA}"/>
          </ac:picMkLst>
        </pc:picChg>
        <pc:picChg chg="add del">
          <ac:chgData name="Jeffrey" userId="49a06dd0-229c-4c23-a563-391e8a26166e" providerId="ADAL" clId="{80BAB4E2-E9E2-40AE-B4B4-57B285221320}" dt="2020-03-23T06:08:58.021" v="1352" actId="21"/>
          <ac:picMkLst>
            <pc:docMk/>
            <pc:sldMk cId="1734042279" sldId="324"/>
            <ac:picMk id="1028" creationId="{41ED6E04-881A-400C-99E3-A577617A323C}"/>
          </ac:picMkLst>
        </pc:picChg>
      </pc:sldChg>
      <pc:sldChg chg="addSp delSp modSp add mod">
        <pc:chgData name="Jeffrey" userId="49a06dd0-229c-4c23-a563-391e8a26166e" providerId="ADAL" clId="{80BAB4E2-E9E2-40AE-B4B4-57B285221320}" dt="2020-03-23T06:09:10.852" v="1357" actId="478"/>
        <pc:sldMkLst>
          <pc:docMk/>
          <pc:sldMk cId="3228365516" sldId="325"/>
        </pc:sldMkLst>
        <pc:spChg chg="del">
          <ac:chgData name="Jeffrey" userId="49a06dd0-229c-4c23-a563-391e8a26166e" providerId="ADAL" clId="{80BAB4E2-E9E2-40AE-B4B4-57B285221320}" dt="2020-03-23T06:09:10.852" v="1357" actId="478"/>
          <ac:spMkLst>
            <pc:docMk/>
            <pc:sldMk cId="3228365516" sldId="325"/>
            <ac:spMk id="5" creationId="{16CE499F-4E7B-4DCA-BD20-25A293AB1B6F}"/>
          </ac:spMkLst>
        </pc:spChg>
        <pc:spChg chg="mod">
          <ac:chgData name="Jeffrey" userId="49a06dd0-229c-4c23-a563-391e8a26166e" providerId="ADAL" clId="{80BAB4E2-E9E2-40AE-B4B4-57B285221320}" dt="2020-03-23T06:08:49.373" v="1335" actId="27636"/>
          <ac:spMkLst>
            <pc:docMk/>
            <pc:sldMk cId="3228365516" sldId="325"/>
            <ac:spMk id="6" creationId="{0309656A-E280-45BE-B252-A960FB1A527F}"/>
          </ac:spMkLst>
        </pc:spChg>
        <pc:spChg chg="del">
          <ac:chgData name="Jeffrey" userId="49a06dd0-229c-4c23-a563-391e8a26166e" providerId="ADAL" clId="{80BAB4E2-E9E2-40AE-B4B4-57B285221320}" dt="2020-03-23T06:09:00.971" v="1353" actId="478"/>
          <ac:spMkLst>
            <pc:docMk/>
            <pc:sldMk cId="3228365516" sldId="325"/>
            <ac:spMk id="7" creationId="{2F43B60B-F45A-45CB-84A8-1BCA71934350}"/>
          </ac:spMkLst>
        </pc:spChg>
        <pc:spChg chg="mod">
          <ac:chgData name="Jeffrey" userId="49a06dd0-229c-4c23-a563-391e8a26166e" providerId="ADAL" clId="{80BAB4E2-E9E2-40AE-B4B4-57B285221320}" dt="2020-03-23T06:08:55.522" v="1351" actId="20577"/>
          <ac:spMkLst>
            <pc:docMk/>
            <pc:sldMk cId="3228365516" sldId="325"/>
            <ac:spMk id="8" creationId="{644ECCD0-3A2D-4542-BA7F-C0C45E4C2EA9}"/>
          </ac:spMkLst>
        </pc:spChg>
        <pc:picChg chg="add mod">
          <ac:chgData name="Jeffrey" userId="49a06dd0-229c-4c23-a563-391e8a26166e" providerId="ADAL" clId="{80BAB4E2-E9E2-40AE-B4B4-57B285221320}" dt="2020-03-23T06:09:07.847" v="1356" actId="1076"/>
          <ac:picMkLst>
            <pc:docMk/>
            <pc:sldMk cId="3228365516" sldId="325"/>
            <ac:picMk id="9" creationId="{722F2C83-E4E1-4ACE-B5F4-4DC2815CC672}"/>
          </ac:picMkLst>
        </pc:picChg>
      </pc:sldChg>
      <pc:sldChg chg="modSp add mod">
        <pc:chgData name="Jeffrey" userId="49a06dd0-229c-4c23-a563-391e8a26166e" providerId="ADAL" clId="{80BAB4E2-E9E2-40AE-B4B4-57B285221320}" dt="2020-03-23T08:24:27.771" v="1779" actId="5793"/>
        <pc:sldMkLst>
          <pc:docMk/>
          <pc:sldMk cId="1152484643" sldId="326"/>
        </pc:sldMkLst>
        <pc:spChg chg="mod">
          <ac:chgData name="Jeffrey" userId="49a06dd0-229c-4c23-a563-391e8a26166e" providerId="ADAL" clId="{80BAB4E2-E9E2-40AE-B4B4-57B285221320}" dt="2020-03-23T08:24:27.771" v="1779" actId="5793"/>
          <ac:spMkLst>
            <pc:docMk/>
            <pc:sldMk cId="1152484643" sldId="326"/>
            <ac:spMk id="5" creationId="{E32E54CC-9CF9-45B8-93A0-6263EF47440B}"/>
          </ac:spMkLst>
        </pc:spChg>
      </pc:sldChg>
      <pc:sldChg chg="modSp add mod ord">
        <pc:chgData name="Jeffrey" userId="49a06dd0-229c-4c23-a563-391e8a26166e" providerId="ADAL" clId="{80BAB4E2-E9E2-40AE-B4B4-57B285221320}" dt="2020-03-23T07:38:43.872" v="1594" actId="6549"/>
        <pc:sldMkLst>
          <pc:docMk/>
          <pc:sldMk cId="1582575787" sldId="327"/>
        </pc:sldMkLst>
        <pc:spChg chg="mod">
          <ac:chgData name="Jeffrey" userId="49a06dd0-229c-4c23-a563-391e8a26166e" providerId="ADAL" clId="{80BAB4E2-E9E2-40AE-B4B4-57B285221320}" dt="2020-03-23T07:38:43.872" v="1594" actId="6549"/>
          <ac:spMkLst>
            <pc:docMk/>
            <pc:sldMk cId="1582575787" sldId="327"/>
            <ac:spMk id="5" creationId="{2C408B01-D56A-4E8B-92AB-740B48E70A1F}"/>
          </ac:spMkLst>
        </pc:spChg>
        <pc:spChg chg="mod">
          <ac:chgData name="Jeffrey" userId="49a06dd0-229c-4c23-a563-391e8a26166e" providerId="ADAL" clId="{80BAB4E2-E9E2-40AE-B4B4-57B285221320}" dt="2020-03-23T06:55:50.131" v="1482" actId="27636"/>
          <ac:spMkLst>
            <pc:docMk/>
            <pc:sldMk cId="1582575787" sldId="327"/>
            <ac:spMk id="6" creationId="{629ED96C-79F0-4336-98AC-9B1EA0E00E2C}"/>
          </ac:spMkLst>
        </pc:spChg>
        <pc:spChg chg="mod">
          <ac:chgData name="Jeffrey" userId="49a06dd0-229c-4c23-a563-391e8a26166e" providerId="ADAL" clId="{80BAB4E2-E9E2-40AE-B4B4-57B285221320}" dt="2020-03-23T06:56:04.626" v="1516" actId="20577"/>
          <ac:spMkLst>
            <pc:docMk/>
            <pc:sldMk cId="1582575787" sldId="327"/>
            <ac:spMk id="8" creationId="{73AF2B3C-B37D-4063-A5C2-A692E436A7E1}"/>
          </ac:spMkLst>
        </pc:spChg>
      </pc:sldChg>
      <pc:sldChg chg="modSp add mod">
        <pc:chgData name="Jeffrey" userId="49a06dd0-229c-4c23-a563-391e8a26166e" providerId="ADAL" clId="{80BAB4E2-E9E2-40AE-B4B4-57B285221320}" dt="2020-03-23T07:37:41.666" v="1569" actId="20577"/>
        <pc:sldMkLst>
          <pc:docMk/>
          <pc:sldMk cId="3376041176" sldId="328"/>
        </pc:sldMkLst>
        <pc:spChg chg="mod">
          <ac:chgData name="Jeffrey" userId="49a06dd0-229c-4c23-a563-391e8a26166e" providerId="ADAL" clId="{80BAB4E2-E9E2-40AE-B4B4-57B285221320}" dt="2020-03-23T07:37:41.666" v="1569" actId="20577"/>
          <ac:spMkLst>
            <pc:docMk/>
            <pc:sldMk cId="3376041176" sldId="328"/>
            <ac:spMk id="5" creationId="{2C408B01-D56A-4E8B-92AB-740B48E70A1F}"/>
          </ac:spMkLst>
        </pc:spChg>
      </pc:sldChg>
      <pc:sldChg chg="modSp add mod">
        <pc:chgData name="Jeffrey" userId="49a06dd0-229c-4c23-a563-391e8a26166e" providerId="ADAL" clId="{80BAB4E2-E9E2-40AE-B4B4-57B285221320}" dt="2020-03-23T07:54:42.936" v="1609" actId="20577"/>
        <pc:sldMkLst>
          <pc:docMk/>
          <pc:sldMk cId="1162573456" sldId="329"/>
        </pc:sldMkLst>
        <pc:spChg chg="mod">
          <ac:chgData name="Jeffrey" userId="49a06dd0-229c-4c23-a563-391e8a26166e" providerId="ADAL" clId="{80BAB4E2-E9E2-40AE-B4B4-57B285221320}" dt="2020-03-23T07:54:42.936" v="1609" actId="20577"/>
          <ac:spMkLst>
            <pc:docMk/>
            <pc:sldMk cId="1162573456" sldId="329"/>
            <ac:spMk id="5" creationId="{2C408B01-D56A-4E8B-92AB-740B48E70A1F}"/>
          </ac:spMkLst>
        </pc:spChg>
      </pc:sldChg>
      <pc:sldChg chg="modSp add mod ord">
        <pc:chgData name="Jeffrey" userId="49a06dd0-229c-4c23-a563-391e8a26166e" providerId="ADAL" clId="{80BAB4E2-E9E2-40AE-B4B4-57B285221320}" dt="2020-03-23T07:37:46.859" v="1577" actId="20577"/>
        <pc:sldMkLst>
          <pc:docMk/>
          <pc:sldMk cId="924098073" sldId="330"/>
        </pc:sldMkLst>
        <pc:spChg chg="mod">
          <ac:chgData name="Jeffrey" userId="49a06dd0-229c-4c23-a563-391e8a26166e" providerId="ADAL" clId="{80BAB4E2-E9E2-40AE-B4B4-57B285221320}" dt="2020-03-23T07:37:46.859" v="1577" actId="20577"/>
          <ac:spMkLst>
            <pc:docMk/>
            <pc:sldMk cId="924098073" sldId="330"/>
            <ac:spMk id="5" creationId="{2C408B01-D56A-4E8B-92AB-740B48E70A1F}"/>
          </ac:spMkLst>
        </pc:spChg>
      </pc:sldChg>
      <pc:sldChg chg="modSp add mod">
        <pc:chgData name="Jeffrey" userId="49a06dd0-229c-4c23-a563-391e8a26166e" providerId="ADAL" clId="{80BAB4E2-E9E2-40AE-B4B4-57B285221320}" dt="2020-03-23T08:12:57.802" v="1630" actId="113"/>
        <pc:sldMkLst>
          <pc:docMk/>
          <pc:sldMk cId="4230549205" sldId="331"/>
        </pc:sldMkLst>
        <pc:spChg chg="mod">
          <ac:chgData name="Jeffrey" userId="49a06dd0-229c-4c23-a563-391e8a26166e" providerId="ADAL" clId="{80BAB4E2-E9E2-40AE-B4B4-57B285221320}" dt="2020-03-23T08:11:38.955" v="1621"/>
          <ac:spMkLst>
            <pc:docMk/>
            <pc:sldMk cId="4230549205" sldId="331"/>
            <ac:spMk id="5" creationId="{20CBABD3-BCE2-45CB-AE43-903F21B25BD5}"/>
          </ac:spMkLst>
        </pc:spChg>
        <pc:spChg chg="mod">
          <ac:chgData name="Jeffrey" userId="49a06dd0-229c-4c23-a563-391e8a26166e" providerId="ADAL" clId="{80BAB4E2-E9E2-40AE-B4B4-57B285221320}" dt="2020-03-23T08:11:35.120" v="1611" actId="27636"/>
          <ac:spMkLst>
            <pc:docMk/>
            <pc:sldMk cId="4230549205" sldId="331"/>
            <ac:spMk id="7" creationId="{3797BB76-59E8-4FEF-AF44-A5197C3843E2}"/>
          </ac:spMkLst>
        </pc:spChg>
        <pc:spChg chg="mod">
          <ac:chgData name="Jeffrey" userId="49a06dd0-229c-4c23-a563-391e8a26166e" providerId="ADAL" clId="{80BAB4E2-E9E2-40AE-B4B4-57B285221320}" dt="2020-03-23T08:12:57.802" v="1630" actId="113"/>
          <ac:spMkLst>
            <pc:docMk/>
            <pc:sldMk cId="4230549205" sldId="331"/>
            <ac:spMk id="8" creationId="{2D012BEB-8A61-471A-818A-5F4FF7C7F885}"/>
          </ac:spMkLst>
        </pc:spChg>
      </pc:sldChg>
      <pc:sldChg chg="addSp delSp modSp add mod">
        <pc:chgData name="Jeffrey" userId="49a06dd0-229c-4c23-a563-391e8a26166e" providerId="ADAL" clId="{80BAB4E2-E9E2-40AE-B4B4-57B285221320}" dt="2020-03-23T08:16:31.626" v="1770" actId="1076"/>
        <pc:sldMkLst>
          <pc:docMk/>
          <pc:sldMk cId="222340476" sldId="332"/>
        </pc:sldMkLst>
        <pc:spChg chg="mod">
          <ac:chgData name="Jeffrey" userId="49a06dd0-229c-4c23-a563-391e8a26166e" providerId="ADAL" clId="{80BAB4E2-E9E2-40AE-B4B4-57B285221320}" dt="2020-03-23T08:14:10.716" v="1676"/>
          <ac:spMkLst>
            <pc:docMk/>
            <pc:sldMk cId="222340476" sldId="332"/>
            <ac:spMk id="6" creationId="{7D4B4B3E-40FF-4D87-9C0A-8B57683AB729}"/>
          </ac:spMkLst>
        </pc:spChg>
        <pc:spChg chg="mod">
          <ac:chgData name="Jeffrey" userId="49a06dd0-229c-4c23-a563-391e8a26166e" providerId="ADAL" clId="{80BAB4E2-E9E2-40AE-B4B4-57B285221320}" dt="2020-03-23T08:16:30.117" v="1769" actId="1076"/>
          <ac:spMkLst>
            <pc:docMk/>
            <pc:sldMk cId="222340476" sldId="332"/>
            <ac:spMk id="8" creationId="{2D012BEB-8A61-471A-818A-5F4FF7C7F885}"/>
          </ac:spMkLst>
        </pc:spChg>
        <pc:spChg chg="add del">
          <ac:chgData name="Jeffrey" userId="49a06dd0-229c-4c23-a563-391e8a26166e" providerId="ADAL" clId="{80BAB4E2-E9E2-40AE-B4B4-57B285221320}" dt="2020-03-23T08:16:11.956" v="1763"/>
          <ac:spMkLst>
            <pc:docMk/>
            <pc:sldMk cId="222340476" sldId="332"/>
            <ac:spMk id="9" creationId="{1562A2C0-3801-4D5D-B453-F215255F63D5}"/>
          </ac:spMkLst>
        </pc:spChg>
        <pc:picChg chg="add mod">
          <ac:chgData name="Jeffrey" userId="49a06dd0-229c-4c23-a563-391e8a26166e" providerId="ADAL" clId="{80BAB4E2-E9E2-40AE-B4B4-57B285221320}" dt="2020-03-23T08:16:31.626" v="1770" actId="1076"/>
          <ac:picMkLst>
            <pc:docMk/>
            <pc:sldMk cId="222340476" sldId="332"/>
            <ac:picMk id="2050" creationId="{9B0A189A-4140-4C75-BF2E-CCEB111C8D50}"/>
          </ac:picMkLst>
        </pc:picChg>
      </pc:sldChg>
      <pc:sldChg chg="addSp modSp add mod">
        <pc:chgData name="Jeffrey" userId="49a06dd0-229c-4c23-a563-391e8a26166e" providerId="ADAL" clId="{80BAB4E2-E9E2-40AE-B4B4-57B285221320}" dt="2020-03-23T08:17:28.065" v="1777" actId="14100"/>
        <pc:sldMkLst>
          <pc:docMk/>
          <pc:sldMk cId="867901875" sldId="333"/>
        </pc:sldMkLst>
        <pc:spChg chg="mod">
          <ac:chgData name="Jeffrey" userId="49a06dd0-229c-4c23-a563-391e8a26166e" providerId="ADAL" clId="{80BAB4E2-E9E2-40AE-B4B4-57B285221320}" dt="2020-03-23T08:17:12.071" v="1772" actId="27636"/>
          <ac:spMkLst>
            <pc:docMk/>
            <pc:sldMk cId="867901875" sldId="333"/>
            <ac:spMk id="7" creationId="{A0C3920C-9873-4D59-BD93-FE5C46CBE3EC}"/>
          </ac:spMkLst>
        </pc:spChg>
        <pc:picChg chg="add mod modCrop">
          <ac:chgData name="Jeffrey" userId="49a06dd0-229c-4c23-a563-391e8a26166e" providerId="ADAL" clId="{80BAB4E2-E9E2-40AE-B4B4-57B285221320}" dt="2020-03-23T08:17:28.065" v="1777" actId="14100"/>
          <ac:picMkLst>
            <pc:docMk/>
            <pc:sldMk cId="867901875" sldId="333"/>
            <ac:picMk id="9" creationId="{E5FE0DCD-62B0-42E8-AD84-48141FC8DF67}"/>
          </ac:picMkLst>
        </pc:picChg>
      </pc:sldChg>
      <pc:sldChg chg="modSp add mod">
        <pc:chgData name="Jeffrey" userId="49a06dd0-229c-4c23-a563-391e8a26166e" providerId="ADAL" clId="{80BAB4E2-E9E2-40AE-B4B4-57B285221320}" dt="2020-03-23T08:25:29.576" v="1809" actId="1076"/>
        <pc:sldMkLst>
          <pc:docMk/>
          <pc:sldMk cId="3829424568" sldId="334"/>
        </pc:sldMkLst>
        <pc:spChg chg="mod">
          <ac:chgData name="Jeffrey" userId="49a06dd0-229c-4c23-a563-391e8a26166e" providerId="ADAL" clId="{80BAB4E2-E9E2-40AE-B4B4-57B285221320}" dt="2020-03-23T08:24:55.437" v="1790" actId="20577"/>
          <ac:spMkLst>
            <pc:docMk/>
            <pc:sldMk cId="3829424568" sldId="334"/>
            <ac:spMk id="5" creationId="{E43B28F6-5C77-473B-993D-06547F179BCF}"/>
          </ac:spMkLst>
        </pc:spChg>
        <pc:spChg chg="mod">
          <ac:chgData name="Jeffrey" userId="49a06dd0-229c-4c23-a563-391e8a26166e" providerId="ADAL" clId="{80BAB4E2-E9E2-40AE-B4B4-57B285221320}" dt="2020-03-23T08:25:14.159" v="1807" actId="122"/>
          <ac:spMkLst>
            <pc:docMk/>
            <pc:sldMk cId="3829424568" sldId="334"/>
            <ac:spMk id="6" creationId="{6EC0F2B8-BA1F-46D0-A29C-EE31763A2B2E}"/>
          </ac:spMkLst>
        </pc:spChg>
        <pc:spChg chg="mod">
          <ac:chgData name="Jeffrey" userId="49a06dd0-229c-4c23-a563-391e8a26166e" providerId="ADAL" clId="{80BAB4E2-E9E2-40AE-B4B4-57B285221320}" dt="2020-03-23T08:24:50.029" v="1781" actId="27636"/>
          <ac:spMkLst>
            <pc:docMk/>
            <pc:sldMk cId="3829424568" sldId="334"/>
            <ac:spMk id="7" creationId="{20889656-1DB9-43AA-8F65-CD859C80E785}"/>
          </ac:spMkLst>
        </pc:spChg>
        <pc:spChg chg="mod">
          <ac:chgData name="Jeffrey" userId="49a06dd0-229c-4c23-a563-391e8a26166e" providerId="ADAL" clId="{80BAB4E2-E9E2-40AE-B4B4-57B285221320}" dt="2020-03-23T08:25:29.576" v="1809" actId="1076"/>
          <ac:spMkLst>
            <pc:docMk/>
            <pc:sldMk cId="3829424568" sldId="334"/>
            <ac:spMk id="8" creationId="{1C447869-6B75-472A-A771-30D379704367}"/>
          </ac:spMkLst>
        </pc:spChg>
      </pc:sldChg>
      <pc:sldChg chg="modSp add mod">
        <pc:chgData name="Jeffrey" userId="49a06dd0-229c-4c23-a563-391e8a26166e" providerId="ADAL" clId="{80BAB4E2-E9E2-40AE-B4B4-57B285221320}" dt="2020-03-23T08:36:55.967" v="1881" actId="108"/>
        <pc:sldMkLst>
          <pc:docMk/>
          <pc:sldMk cId="3851750530" sldId="335"/>
        </pc:sldMkLst>
        <pc:spChg chg="mod">
          <ac:chgData name="Jeffrey" userId="49a06dd0-229c-4c23-a563-391e8a26166e" providerId="ADAL" clId="{80BAB4E2-E9E2-40AE-B4B4-57B285221320}" dt="2020-03-23T08:34:59.400" v="1863"/>
          <ac:spMkLst>
            <pc:docMk/>
            <pc:sldMk cId="3851750530" sldId="335"/>
            <ac:spMk id="6" creationId="{7D4B4B3E-40FF-4D87-9C0A-8B57683AB729}"/>
          </ac:spMkLst>
        </pc:spChg>
        <pc:spChg chg="mod">
          <ac:chgData name="Jeffrey" userId="49a06dd0-229c-4c23-a563-391e8a26166e" providerId="ADAL" clId="{80BAB4E2-E9E2-40AE-B4B4-57B285221320}" dt="2020-03-23T08:36:55.967" v="1881" actId="108"/>
          <ac:spMkLst>
            <pc:docMk/>
            <pc:sldMk cId="3851750530" sldId="335"/>
            <ac:spMk id="8" creationId="{2D012BEB-8A61-471A-818A-5F4FF7C7F885}"/>
          </ac:spMkLst>
        </pc:spChg>
      </pc:sldChg>
      <pc:sldChg chg="modSp add mod">
        <pc:chgData name="Jeffrey" userId="49a06dd0-229c-4c23-a563-391e8a26166e" providerId="ADAL" clId="{80BAB4E2-E9E2-40AE-B4B4-57B285221320}" dt="2020-03-23T08:39:33.865" v="1900" actId="20577"/>
        <pc:sldMkLst>
          <pc:docMk/>
          <pc:sldMk cId="2606309055" sldId="336"/>
        </pc:sldMkLst>
        <pc:spChg chg="mod">
          <ac:chgData name="Jeffrey" userId="49a06dd0-229c-4c23-a563-391e8a26166e" providerId="ADAL" clId="{80BAB4E2-E9E2-40AE-B4B4-57B285221320}" dt="2020-03-23T08:39:33.865" v="1900" actId="20577"/>
          <ac:spMkLst>
            <pc:docMk/>
            <pc:sldMk cId="2606309055" sldId="336"/>
            <ac:spMk id="8" creationId="{2D012BEB-8A61-471A-818A-5F4FF7C7F885}"/>
          </ac:spMkLst>
        </pc:spChg>
      </pc:sldChg>
      <pc:sldChg chg="modSp add mod">
        <pc:chgData name="Jeffrey" userId="49a06dd0-229c-4c23-a563-391e8a26166e" providerId="ADAL" clId="{80BAB4E2-E9E2-40AE-B4B4-57B285221320}" dt="2020-03-23T08:41:43.611" v="1920" actId="1076"/>
        <pc:sldMkLst>
          <pc:docMk/>
          <pc:sldMk cId="115084416" sldId="337"/>
        </pc:sldMkLst>
        <pc:spChg chg="mod">
          <ac:chgData name="Jeffrey" userId="49a06dd0-229c-4c23-a563-391e8a26166e" providerId="ADAL" clId="{80BAB4E2-E9E2-40AE-B4B4-57B285221320}" dt="2020-03-23T08:41:43.611" v="1920" actId="1076"/>
          <ac:spMkLst>
            <pc:docMk/>
            <pc:sldMk cId="115084416" sldId="337"/>
            <ac:spMk id="8" creationId="{2D012BEB-8A61-471A-818A-5F4FF7C7F885}"/>
          </ac:spMkLst>
        </pc:spChg>
      </pc:sldChg>
      <pc:sldChg chg="modSp add mod">
        <pc:chgData name="Jeffrey" userId="49a06dd0-229c-4c23-a563-391e8a26166e" providerId="ADAL" clId="{80BAB4E2-E9E2-40AE-B4B4-57B285221320}" dt="2020-03-23T08:41:29.487" v="1918" actId="108"/>
        <pc:sldMkLst>
          <pc:docMk/>
          <pc:sldMk cId="853077822" sldId="338"/>
        </pc:sldMkLst>
        <pc:spChg chg="mod">
          <ac:chgData name="Jeffrey" userId="49a06dd0-229c-4c23-a563-391e8a26166e" providerId="ADAL" clId="{80BAB4E2-E9E2-40AE-B4B4-57B285221320}" dt="2020-03-23T08:41:29.487" v="1918" actId="108"/>
          <ac:spMkLst>
            <pc:docMk/>
            <pc:sldMk cId="853077822" sldId="338"/>
            <ac:spMk id="8" creationId="{2D012BEB-8A61-471A-818A-5F4FF7C7F885}"/>
          </ac:spMkLst>
        </pc:spChg>
      </pc:sldChg>
      <pc:sldChg chg="add">
        <pc:chgData name="Jeffrey" userId="49a06dd0-229c-4c23-a563-391e8a26166e" providerId="ADAL" clId="{80BAB4E2-E9E2-40AE-B4B4-57B285221320}" dt="2020-03-23T08:34:47.486" v="1859"/>
        <pc:sldMkLst>
          <pc:docMk/>
          <pc:sldMk cId="853013807" sldId="33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39B431-7C8C-274A-BA33-7C21C85E3BE4}" type="datetime1">
              <a:rPr lang="it-IT" smtClean="0"/>
              <a:t>23/03/2020</a:t>
            </a:fld>
            <a:endParaRPr lang="it-IT"/>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DB03916-887A-F043-AD49-BF0A69ACF5F4}" type="slidenum">
              <a:rPr lang="it-IT" smtClean="0"/>
              <a:t>‹#›</a:t>
            </a:fld>
            <a:endParaRPr lang="it-IT"/>
          </a:p>
        </p:txBody>
      </p:sp>
    </p:spTree>
    <p:extLst>
      <p:ext uri="{BB962C8B-B14F-4D97-AF65-F5344CB8AC3E}">
        <p14:creationId xmlns:p14="http://schemas.microsoft.com/office/powerpoint/2010/main" val="23181277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D9682E-FB58-D249-BB85-C718355B86BE}" type="datetime1">
              <a:rPr lang="it-IT" smtClean="0"/>
              <a:t>23/03/2020</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4168C7-CDE6-B24B-B7C6-F8E72CFBA85A}" type="slidenum">
              <a:rPr lang="it-IT" smtClean="0"/>
              <a:t>‹#›</a:t>
            </a:fld>
            <a:endParaRPr lang="it-IT"/>
          </a:p>
        </p:txBody>
      </p:sp>
    </p:spTree>
    <p:extLst>
      <p:ext uri="{BB962C8B-B14F-4D97-AF65-F5344CB8AC3E}">
        <p14:creationId xmlns:p14="http://schemas.microsoft.com/office/powerpoint/2010/main" val="176006306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auth0.com/docs/applications/guides/enable-third-party-apps" TargetMode="External"/><Relationship Id="rId3" Type="http://schemas.openxmlformats.org/officeDocument/2006/relationships/hyperlink" Target="https://auth0.com/docs/tokens/concepts/jwt-claims#reserved-claims" TargetMode="External"/><Relationship Id="rId7" Type="http://schemas.openxmlformats.org/officeDocument/2006/relationships/hyperlink" Target="https://auth0.com/docs/tokens/guides/create-namespaced-custom-claims"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auth0.com/docs/tokens/concepts/jwt-claims#custom-claims" TargetMode="External"/><Relationship Id="rId5" Type="http://schemas.openxmlformats.org/officeDocument/2006/relationships/hyperlink" Target="https://auth0.com/docs/scopes/current/oidc-scopes#standard-claims" TargetMode="External"/><Relationship Id="rId4" Type="http://schemas.openxmlformats.org/officeDocument/2006/relationships/hyperlink" Target="https://tools.ietf.org/html/rfc7519"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K" sz="1200" b="0" i="0" kern="1200" dirty="0">
                <a:solidFill>
                  <a:schemeClr val="tx1"/>
                </a:solidFill>
                <a:effectLst/>
                <a:latin typeface="+mn-lt"/>
                <a:ea typeface="+mn-ea"/>
                <a:cs typeface="+mn-cs"/>
              </a:rPr>
              <a:t>In a JWT, a claim appears as a name/value pair where the name is always a string and the value can be any JSON value. Generally, when we talk about a claim in the context of a JWT, we are referring to the name (</a:t>
            </a:r>
            <a:r>
              <a:rPr lang="en-US" altLang="zh-HK" sz="1200" b="0" i="0" kern="1200" dirty="0" err="1">
                <a:solidFill>
                  <a:schemeClr val="tx1"/>
                </a:solidFill>
                <a:effectLst/>
                <a:latin typeface="+mn-lt"/>
                <a:ea typeface="+mn-ea"/>
                <a:cs typeface="+mn-cs"/>
              </a:rPr>
              <a:t>or</a:t>
            </a:r>
            <a:r>
              <a:rPr lang="en-US" altLang="zh-HK" sz="1200" b="0" i="1" kern="1200" dirty="0" err="1">
                <a:solidFill>
                  <a:schemeClr val="tx1"/>
                </a:solidFill>
                <a:effectLst/>
                <a:latin typeface="+mn-lt"/>
                <a:ea typeface="+mn-ea"/>
                <a:cs typeface="+mn-cs"/>
              </a:rPr>
              <a:t>key</a:t>
            </a:r>
            <a:r>
              <a:rPr lang="en-US" altLang="zh-HK" sz="1200" b="0" i="0" kern="1200" dirty="0">
                <a:solidFill>
                  <a:schemeClr val="tx1"/>
                </a:solidFill>
                <a:effectLst/>
                <a:latin typeface="+mn-lt"/>
                <a:ea typeface="+mn-ea"/>
                <a:cs typeface="+mn-cs"/>
              </a:rPr>
              <a:t>)</a:t>
            </a:r>
          </a:p>
          <a:p>
            <a:endParaRPr lang="en-US" altLang="zh-HK" sz="1200" b="0" i="0" kern="1200" dirty="0">
              <a:solidFill>
                <a:schemeClr val="tx1"/>
              </a:solidFill>
              <a:effectLst/>
              <a:latin typeface="+mn-lt"/>
              <a:ea typeface="+mn-ea"/>
              <a:cs typeface="+mn-cs"/>
            </a:endParaRPr>
          </a:p>
          <a:p>
            <a:r>
              <a:rPr lang="en-US" altLang="zh-HK" sz="1200" b="0" i="0" kern="1200" dirty="0">
                <a:solidFill>
                  <a:schemeClr val="tx1"/>
                </a:solidFill>
                <a:effectLst/>
                <a:latin typeface="+mn-lt"/>
                <a:ea typeface="+mn-ea"/>
                <a:cs typeface="+mn-cs"/>
              </a:rPr>
              <a:t>There are two types of JSON Web Token (JWT) claims:</a:t>
            </a:r>
          </a:p>
          <a:p>
            <a:r>
              <a:rPr lang="en-US" altLang="zh-HK" sz="1200" b="0" i="0" u="none" strike="noStrike" kern="1200" dirty="0">
                <a:solidFill>
                  <a:schemeClr val="tx1"/>
                </a:solidFill>
                <a:effectLst/>
                <a:latin typeface="+mn-lt"/>
                <a:ea typeface="+mn-ea"/>
                <a:cs typeface="+mn-cs"/>
                <a:hlinkClick r:id="rId3"/>
              </a:rPr>
              <a:t>Reserved</a:t>
            </a:r>
            <a:r>
              <a:rPr lang="en-US" altLang="zh-HK" sz="1200" b="0" i="0" kern="1200" dirty="0">
                <a:solidFill>
                  <a:schemeClr val="tx1"/>
                </a:solidFill>
                <a:effectLst/>
                <a:latin typeface="+mn-lt"/>
                <a:ea typeface="+mn-ea"/>
                <a:cs typeface="+mn-cs"/>
              </a:rPr>
              <a:t>: Claims defined by the </a:t>
            </a:r>
            <a:r>
              <a:rPr lang="en-US" altLang="zh-HK" sz="1200" b="0" i="0" u="none" strike="noStrike" kern="1200" dirty="0">
                <a:solidFill>
                  <a:schemeClr val="tx1"/>
                </a:solidFill>
                <a:effectLst/>
                <a:latin typeface="+mn-lt"/>
                <a:ea typeface="+mn-ea"/>
                <a:cs typeface="+mn-cs"/>
                <a:hlinkClick r:id="rId4"/>
              </a:rPr>
              <a:t>JWT specification</a:t>
            </a:r>
            <a:r>
              <a:rPr lang="en-US" altLang="zh-HK" sz="1200" b="0" i="0" kern="1200" dirty="0">
                <a:solidFill>
                  <a:schemeClr val="tx1"/>
                </a:solidFill>
                <a:effectLst/>
                <a:latin typeface="+mn-lt"/>
                <a:ea typeface="+mn-ea"/>
                <a:cs typeface="+mn-cs"/>
              </a:rPr>
              <a:t> to ensure interoperability with third-party, or external, applications. </a:t>
            </a:r>
            <a:r>
              <a:rPr lang="en-US" altLang="zh-HK" sz="1200" b="0" i="0" u="none" strike="noStrike" kern="1200" dirty="0">
                <a:solidFill>
                  <a:schemeClr val="tx1"/>
                </a:solidFill>
                <a:effectLst/>
                <a:latin typeface="+mn-lt"/>
                <a:ea typeface="+mn-ea"/>
                <a:cs typeface="+mn-cs"/>
                <a:hlinkClick r:id="rId5"/>
              </a:rPr>
              <a:t>OpenID Connect (OIDC) standard claims</a:t>
            </a:r>
            <a:r>
              <a:rPr lang="en-US" altLang="zh-HK" sz="1200" b="0" i="0" kern="1200" dirty="0">
                <a:solidFill>
                  <a:schemeClr val="tx1"/>
                </a:solidFill>
                <a:effectLst/>
                <a:latin typeface="+mn-lt"/>
                <a:ea typeface="+mn-ea"/>
                <a:cs typeface="+mn-cs"/>
              </a:rPr>
              <a:t> are reserved claims.</a:t>
            </a:r>
          </a:p>
          <a:p>
            <a:r>
              <a:rPr lang="en-US" altLang="zh-HK" sz="1200" b="0" i="0" u="none" strike="noStrike" kern="1200" dirty="0">
                <a:solidFill>
                  <a:schemeClr val="tx1"/>
                </a:solidFill>
                <a:effectLst/>
                <a:latin typeface="+mn-lt"/>
                <a:ea typeface="+mn-ea"/>
                <a:cs typeface="+mn-cs"/>
                <a:hlinkClick r:id="rId6"/>
              </a:rPr>
              <a:t>Custom</a:t>
            </a:r>
            <a:r>
              <a:rPr lang="en-US" altLang="zh-HK" sz="1200" b="0" i="0" kern="1200" dirty="0">
                <a:solidFill>
                  <a:schemeClr val="tx1"/>
                </a:solidFill>
                <a:effectLst/>
                <a:latin typeface="+mn-lt"/>
                <a:ea typeface="+mn-ea"/>
                <a:cs typeface="+mn-cs"/>
              </a:rPr>
              <a:t>: Claims that you define yourself. Name these claims carefully, such as through </a:t>
            </a:r>
            <a:r>
              <a:rPr lang="en-US" altLang="zh-HK" sz="1200" b="0" i="0" u="none" strike="noStrike" kern="1200" dirty="0" err="1">
                <a:solidFill>
                  <a:schemeClr val="tx1"/>
                </a:solidFill>
                <a:effectLst/>
                <a:latin typeface="+mn-lt"/>
                <a:ea typeface="+mn-ea"/>
                <a:cs typeface="+mn-cs"/>
                <a:hlinkClick r:id="rId7"/>
              </a:rPr>
              <a:t>namespacing</a:t>
            </a:r>
            <a:r>
              <a:rPr lang="en-US" altLang="zh-HK" sz="1200" b="0" i="0" kern="1200" dirty="0">
                <a:solidFill>
                  <a:schemeClr val="tx1"/>
                </a:solidFill>
                <a:effectLst/>
                <a:latin typeface="+mn-lt"/>
                <a:ea typeface="+mn-ea"/>
                <a:cs typeface="+mn-cs"/>
              </a:rPr>
              <a:t> (which Auth0 requires), to avoid collision with reserved claims or other custom claims. It can be challenging to deal with two claims of the same name that contain differing information.</a:t>
            </a:r>
          </a:p>
          <a:p>
            <a:br>
              <a:rPr lang="en-US" altLang="zh-HK" sz="1200" b="0" i="0" kern="1200" dirty="0">
                <a:solidFill>
                  <a:schemeClr val="tx1"/>
                </a:solidFill>
                <a:effectLst/>
                <a:latin typeface="+mn-lt"/>
                <a:ea typeface="+mn-ea"/>
                <a:cs typeface="+mn-cs"/>
              </a:rPr>
            </a:br>
            <a:r>
              <a:rPr lang="en-US" altLang="zh-HK" sz="1200" b="0" i="0" kern="1200" dirty="0">
                <a:solidFill>
                  <a:schemeClr val="tx1"/>
                </a:solidFill>
                <a:effectLst/>
                <a:latin typeface="+mn-lt"/>
                <a:ea typeface="+mn-ea"/>
                <a:cs typeface="+mn-cs"/>
              </a:rPr>
              <a:t>Reserved claims</a:t>
            </a:r>
          </a:p>
          <a:p>
            <a:r>
              <a:rPr lang="en-US" altLang="zh-HK" sz="1200" b="0" i="0" kern="1200" dirty="0">
                <a:solidFill>
                  <a:schemeClr val="tx1"/>
                </a:solidFill>
                <a:effectLst/>
                <a:latin typeface="+mn-lt"/>
                <a:ea typeface="+mn-ea"/>
                <a:cs typeface="+mn-cs"/>
              </a:rPr>
              <a:t>The JWT specification defines seven reserved claims that are not required, but are recommended to allow interoperability with </a:t>
            </a:r>
            <a:r>
              <a:rPr lang="en-US" altLang="zh-HK" sz="1200" b="0" i="0" u="none" strike="noStrike" kern="1200" dirty="0">
                <a:solidFill>
                  <a:schemeClr val="tx1"/>
                </a:solidFill>
                <a:effectLst/>
                <a:latin typeface="+mn-lt"/>
                <a:ea typeface="+mn-ea"/>
                <a:cs typeface="+mn-cs"/>
                <a:hlinkClick r:id="rId8"/>
              </a:rPr>
              <a:t>third-party applications</a:t>
            </a:r>
            <a:r>
              <a:rPr lang="en-US" altLang="zh-HK" sz="1200" b="0" i="0" kern="1200" dirty="0">
                <a:solidFill>
                  <a:schemeClr val="tx1"/>
                </a:solidFill>
                <a:effectLst/>
                <a:latin typeface="+mn-lt"/>
                <a:ea typeface="+mn-ea"/>
                <a:cs typeface="+mn-cs"/>
              </a:rPr>
              <a:t>. These are:</a:t>
            </a:r>
          </a:p>
          <a:p>
            <a:r>
              <a:rPr lang="en-US" altLang="zh-HK" sz="1200" b="0" i="0" kern="1200" dirty="0" err="1">
                <a:solidFill>
                  <a:schemeClr val="tx1"/>
                </a:solidFill>
                <a:effectLst/>
                <a:latin typeface="+mn-lt"/>
                <a:ea typeface="+mn-ea"/>
                <a:cs typeface="+mn-cs"/>
              </a:rPr>
              <a:t>iss</a:t>
            </a:r>
            <a:r>
              <a:rPr lang="en-US" altLang="zh-HK" sz="1200" b="0" i="0" kern="1200" dirty="0">
                <a:solidFill>
                  <a:schemeClr val="tx1"/>
                </a:solidFill>
                <a:effectLst/>
                <a:latin typeface="+mn-lt"/>
                <a:ea typeface="+mn-ea"/>
                <a:cs typeface="+mn-cs"/>
              </a:rPr>
              <a:t> (issuer): Issuer of the JWT</a:t>
            </a:r>
          </a:p>
          <a:p>
            <a:r>
              <a:rPr lang="en-US" altLang="zh-HK" sz="1200" b="0" i="0" kern="1200" dirty="0">
                <a:solidFill>
                  <a:schemeClr val="tx1"/>
                </a:solidFill>
                <a:effectLst/>
                <a:latin typeface="+mn-lt"/>
                <a:ea typeface="+mn-ea"/>
                <a:cs typeface="+mn-cs"/>
              </a:rPr>
              <a:t>sub (subject): Subject of the JWT (the user)</a:t>
            </a:r>
          </a:p>
          <a:p>
            <a:r>
              <a:rPr lang="en-US" altLang="zh-HK" sz="1200" b="0" i="0" kern="1200" dirty="0" err="1">
                <a:solidFill>
                  <a:schemeClr val="tx1"/>
                </a:solidFill>
                <a:effectLst/>
                <a:latin typeface="+mn-lt"/>
                <a:ea typeface="+mn-ea"/>
                <a:cs typeface="+mn-cs"/>
              </a:rPr>
              <a:t>aud</a:t>
            </a:r>
            <a:r>
              <a:rPr lang="en-US" altLang="zh-HK" sz="1200" b="0" i="0" kern="1200" dirty="0">
                <a:solidFill>
                  <a:schemeClr val="tx1"/>
                </a:solidFill>
                <a:effectLst/>
                <a:latin typeface="+mn-lt"/>
                <a:ea typeface="+mn-ea"/>
                <a:cs typeface="+mn-cs"/>
              </a:rPr>
              <a:t> (audience): Recipient for which the JWT is intended</a:t>
            </a:r>
          </a:p>
          <a:p>
            <a:r>
              <a:rPr lang="en-US" altLang="zh-HK" sz="1200" b="0" i="0" kern="1200" dirty="0">
                <a:solidFill>
                  <a:schemeClr val="tx1"/>
                </a:solidFill>
                <a:effectLst/>
                <a:latin typeface="+mn-lt"/>
                <a:ea typeface="+mn-ea"/>
                <a:cs typeface="+mn-cs"/>
              </a:rPr>
              <a:t>exp (expiration time): Time after which the JWT expires</a:t>
            </a:r>
          </a:p>
          <a:p>
            <a:r>
              <a:rPr lang="en-US" altLang="zh-HK" sz="1200" b="0" i="0" kern="1200" dirty="0" err="1">
                <a:solidFill>
                  <a:schemeClr val="tx1"/>
                </a:solidFill>
                <a:effectLst/>
                <a:latin typeface="+mn-lt"/>
                <a:ea typeface="+mn-ea"/>
                <a:cs typeface="+mn-cs"/>
              </a:rPr>
              <a:t>nbf</a:t>
            </a:r>
            <a:r>
              <a:rPr lang="en-US" altLang="zh-HK" sz="1200" b="0" i="0" kern="1200" dirty="0">
                <a:solidFill>
                  <a:schemeClr val="tx1"/>
                </a:solidFill>
                <a:effectLst/>
                <a:latin typeface="+mn-lt"/>
                <a:ea typeface="+mn-ea"/>
                <a:cs typeface="+mn-cs"/>
              </a:rPr>
              <a:t> (not before time): Time before which the JWT must not be accepted for processing</a:t>
            </a:r>
          </a:p>
          <a:p>
            <a:r>
              <a:rPr lang="en-US" altLang="zh-HK" sz="1200" b="0" i="0" kern="1200" dirty="0" err="1">
                <a:solidFill>
                  <a:schemeClr val="tx1"/>
                </a:solidFill>
                <a:effectLst/>
                <a:latin typeface="+mn-lt"/>
                <a:ea typeface="+mn-ea"/>
                <a:cs typeface="+mn-cs"/>
              </a:rPr>
              <a:t>iat</a:t>
            </a:r>
            <a:r>
              <a:rPr lang="en-US" altLang="zh-HK" sz="1200" b="0" i="0" kern="1200" dirty="0">
                <a:solidFill>
                  <a:schemeClr val="tx1"/>
                </a:solidFill>
                <a:effectLst/>
                <a:latin typeface="+mn-lt"/>
                <a:ea typeface="+mn-ea"/>
                <a:cs typeface="+mn-cs"/>
              </a:rPr>
              <a:t> (issued at time): Time at which the JWT was issued; can be used to determine age of the JWT</a:t>
            </a:r>
          </a:p>
          <a:p>
            <a:r>
              <a:rPr lang="en-US" altLang="zh-HK" sz="1200" b="0" i="0" kern="1200" dirty="0" err="1">
                <a:solidFill>
                  <a:schemeClr val="tx1"/>
                </a:solidFill>
                <a:effectLst/>
                <a:latin typeface="+mn-lt"/>
                <a:ea typeface="+mn-ea"/>
                <a:cs typeface="+mn-cs"/>
              </a:rPr>
              <a:t>jti</a:t>
            </a:r>
            <a:r>
              <a:rPr lang="en-US" altLang="zh-HK" sz="1200" b="0" i="0" kern="1200" dirty="0">
                <a:solidFill>
                  <a:schemeClr val="tx1"/>
                </a:solidFill>
                <a:effectLst/>
                <a:latin typeface="+mn-lt"/>
                <a:ea typeface="+mn-ea"/>
                <a:cs typeface="+mn-cs"/>
              </a:rPr>
              <a:t> (JWT ID): Unique identifier; can be used to prevent the JWT from being replayed (allows a token to be used only once)</a:t>
            </a:r>
          </a:p>
          <a:p>
            <a:endParaRPr lang="zh-HK" alt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11</a:t>
            </a:fld>
            <a:endParaRPr lang="it-IT"/>
          </a:p>
        </p:txBody>
      </p:sp>
    </p:spTree>
    <p:extLst>
      <p:ext uri="{BB962C8B-B14F-4D97-AF65-F5344CB8AC3E}">
        <p14:creationId xmlns:p14="http://schemas.microsoft.com/office/powerpoint/2010/main" val="3649937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K" alt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16</a:t>
            </a:fld>
            <a:endParaRPr lang="it-IT"/>
          </a:p>
        </p:txBody>
      </p:sp>
    </p:spTree>
    <p:extLst>
      <p:ext uri="{BB962C8B-B14F-4D97-AF65-F5344CB8AC3E}">
        <p14:creationId xmlns:p14="http://schemas.microsoft.com/office/powerpoint/2010/main" val="842591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K" alt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17</a:t>
            </a:fld>
            <a:endParaRPr lang="it-IT"/>
          </a:p>
        </p:txBody>
      </p:sp>
    </p:spTree>
    <p:extLst>
      <p:ext uri="{BB962C8B-B14F-4D97-AF65-F5344CB8AC3E}">
        <p14:creationId xmlns:p14="http://schemas.microsoft.com/office/powerpoint/2010/main" val="7104765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emf"/><Relationship Id="rId7" Type="http://schemas.openxmlformats.org/officeDocument/2006/relationships/image" Target="../media/image7.emf"/><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6.emf"/><Relationship Id="rId5" Type="http://schemas.openxmlformats.org/officeDocument/2006/relationships/image" Target="../media/image5.emf"/><Relationship Id="rId10" Type="http://schemas.openxmlformats.org/officeDocument/2006/relationships/image" Target="../media/image10.emf"/><Relationship Id="rId4" Type="http://schemas.openxmlformats.org/officeDocument/2006/relationships/image" Target="../media/image4.emf"/><Relationship Id="rId9" Type="http://schemas.openxmlformats.org/officeDocument/2006/relationships/image" Target="../media/image9.emf"/></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02 White">
    <p:spTree>
      <p:nvGrpSpPr>
        <p:cNvPr id="1" name=""/>
        <p:cNvGrpSpPr/>
        <p:nvPr/>
      </p:nvGrpSpPr>
      <p:grpSpPr>
        <a:xfrm>
          <a:off x="0" y="0"/>
          <a:ext cx="0" cy="0"/>
          <a:chOff x="0" y="0"/>
          <a:chExt cx="0" cy="0"/>
        </a:xfrm>
      </p:grpSpPr>
      <p:sp>
        <p:nvSpPr>
          <p:cNvPr id="2" name="Titolo 1"/>
          <p:cNvSpPr>
            <a:spLocks noGrp="1"/>
          </p:cNvSpPr>
          <p:nvPr>
            <p:ph type="ctrTitle" hasCustomPrompt="1"/>
          </p:nvPr>
        </p:nvSpPr>
        <p:spPr>
          <a:xfrm>
            <a:off x="347300" y="1597818"/>
            <a:ext cx="8386686" cy="973931"/>
          </a:xfrm>
        </p:spPr>
        <p:txBody>
          <a:bodyPr/>
          <a:lstStyle>
            <a:lvl1pPr>
              <a:lnSpc>
                <a:spcPts val="3500"/>
              </a:lnSpc>
              <a:defRPr baseline="0">
                <a:solidFill>
                  <a:schemeClr val="tx2"/>
                </a:solidFill>
              </a:defRPr>
            </a:lvl1pPr>
          </a:lstStyle>
          <a:p>
            <a:r>
              <a:rPr lang="it-IT" dirty="0"/>
              <a:t>Presentation Title</a:t>
            </a:r>
            <a:br>
              <a:rPr lang="it-IT" dirty="0"/>
            </a:br>
            <a:r>
              <a:rPr lang="it-IT" dirty="0" err="1"/>
              <a:t>Arial</a:t>
            </a:r>
            <a:r>
              <a:rPr lang="it-IT" dirty="0"/>
              <a:t> </a:t>
            </a:r>
            <a:r>
              <a:rPr lang="it-IT" dirty="0" err="1"/>
              <a:t>Bold</a:t>
            </a:r>
            <a:r>
              <a:rPr lang="it-IT" dirty="0"/>
              <a:t> 33/35pt</a:t>
            </a:r>
          </a:p>
        </p:txBody>
      </p:sp>
      <p:sp>
        <p:nvSpPr>
          <p:cNvPr id="3" name="Sottotitolo 2"/>
          <p:cNvSpPr>
            <a:spLocks noGrp="1"/>
          </p:cNvSpPr>
          <p:nvPr>
            <p:ph type="subTitle" idx="1" hasCustomPrompt="1"/>
          </p:nvPr>
        </p:nvSpPr>
        <p:spPr>
          <a:xfrm>
            <a:off x="347300" y="2647949"/>
            <a:ext cx="8386686" cy="657225"/>
          </a:xfrm>
        </p:spPr>
        <p:txBody>
          <a:bodyPr lIns="0" tIns="0" rIns="0" bIns="0">
            <a:noAutofit/>
          </a:bodyPr>
          <a:lstStyle>
            <a:lvl1pPr marL="0" indent="0" algn="l">
              <a:lnSpc>
                <a:spcPts val="2400"/>
              </a:lnSpc>
              <a:spcBef>
                <a:spcPts val="0"/>
              </a:spcBef>
              <a:buNone/>
              <a:defRPr sz="2000" baseline="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Presentation </a:t>
            </a:r>
            <a:r>
              <a:rPr lang="it-IT" dirty="0" err="1"/>
              <a:t>Subtitle</a:t>
            </a:r>
            <a:br>
              <a:rPr lang="it-IT" dirty="0"/>
            </a:br>
            <a:r>
              <a:rPr lang="it-IT" dirty="0" err="1"/>
              <a:t>Arial</a:t>
            </a:r>
            <a:r>
              <a:rPr lang="it-IT" dirty="0"/>
              <a:t> Regular 20/24pt</a:t>
            </a:r>
          </a:p>
        </p:txBody>
      </p:sp>
      <p:sp>
        <p:nvSpPr>
          <p:cNvPr id="4" name="Segnaposto data 3"/>
          <p:cNvSpPr>
            <a:spLocks noGrp="1"/>
          </p:cNvSpPr>
          <p:nvPr>
            <p:ph type="dt" sz="half" idx="10"/>
          </p:nvPr>
        </p:nvSpPr>
        <p:spPr>
          <a:xfrm>
            <a:off x="3679200" y="4844988"/>
            <a:ext cx="799200" cy="85725"/>
          </a:xfrm>
        </p:spPr>
        <p:txBody>
          <a:bodyPr lIns="0" tIns="0" rIns="0" bIns="0" anchor="t" anchorCtr="0"/>
          <a:lstStyle>
            <a:lvl1pPr>
              <a:defRPr sz="700">
                <a:solidFill>
                  <a:schemeClr val="tx2"/>
                </a:solidFill>
              </a:defRPr>
            </a:lvl1pPr>
          </a:lstStyle>
          <a:p>
            <a:r>
              <a:rPr lang="it-IT"/>
              <a:t>15 April 2020</a:t>
            </a:r>
            <a:endParaRPr lang="it-IT" dirty="0"/>
          </a:p>
        </p:txBody>
      </p:sp>
      <p:sp>
        <p:nvSpPr>
          <p:cNvPr id="13" name="CasellaDiTesto 12"/>
          <p:cNvSpPr txBox="1"/>
          <p:nvPr userDrawn="1"/>
        </p:nvSpPr>
        <p:spPr>
          <a:xfrm>
            <a:off x="6337920" y="228600"/>
            <a:ext cx="1428323" cy="148936"/>
          </a:xfrm>
          <a:prstGeom prst="rect">
            <a:avLst/>
          </a:prstGeom>
          <a:noFill/>
        </p:spPr>
        <p:txBody>
          <a:bodyPr wrap="square" lIns="0" tIns="0" rIns="0" bIns="0" rtlCol="0">
            <a:noAutofit/>
          </a:bodyPr>
          <a:lstStyle/>
          <a:p>
            <a:r>
              <a:rPr lang="it-IT" sz="1200" b="1" dirty="0" err="1">
                <a:solidFill>
                  <a:schemeClr val="tx2"/>
                </a:solidFill>
              </a:rPr>
              <a:t>Department</a:t>
            </a:r>
            <a:r>
              <a:rPr lang="it-IT" sz="1200" b="1" dirty="0">
                <a:solidFill>
                  <a:schemeClr val="tx2"/>
                </a:solidFill>
              </a:rPr>
              <a:t>:</a:t>
            </a:r>
          </a:p>
        </p:txBody>
      </p:sp>
      <p:sp>
        <p:nvSpPr>
          <p:cNvPr id="14" name="CasellaDiTesto 13"/>
          <p:cNvSpPr txBox="1"/>
          <p:nvPr userDrawn="1"/>
        </p:nvSpPr>
        <p:spPr>
          <a:xfrm>
            <a:off x="6337920" y="714375"/>
            <a:ext cx="1428323" cy="155287"/>
          </a:xfrm>
          <a:prstGeom prst="rect">
            <a:avLst/>
          </a:prstGeom>
          <a:noFill/>
        </p:spPr>
        <p:txBody>
          <a:bodyPr wrap="square" lIns="0" tIns="0" rIns="0" bIns="0" rtlCol="0">
            <a:noAutofit/>
          </a:bodyPr>
          <a:lstStyle/>
          <a:p>
            <a:r>
              <a:rPr lang="it-IT" sz="1200" b="1" dirty="0">
                <a:solidFill>
                  <a:schemeClr val="tx2"/>
                </a:solidFill>
              </a:rPr>
              <a:t>Country:</a:t>
            </a:r>
          </a:p>
        </p:txBody>
      </p:sp>
      <p:sp>
        <p:nvSpPr>
          <p:cNvPr id="15" name="Segnaposto testo 3"/>
          <p:cNvSpPr>
            <a:spLocks noGrp="1"/>
          </p:cNvSpPr>
          <p:nvPr>
            <p:ph type="body" sz="quarter" idx="11" hasCustomPrompt="1"/>
          </p:nvPr>
        </p:nvSpPr>
        <p:spPr>
          <a:xfrm>
            <a:off x="6338689" y="430934"/>
            <a:ext cx="2387600" cy="266700"/>
          </a:xfrm>
        </p:spPr>
        <p:txBody>
          <a:bodyPr vert="horz" lIns="0" tIns="0" rIns="0" bIns="0" rtlCol="0" anchor="ctr">
            <a:noAutofit/>
          </a:bodyPr>
          <a:lstStyle>
            <a:lvl1pPr>
              <a:defRPr lang="it-IT" sz="1200" baseline="0" dirty="0" smtClean="0">
                <a:solidFill>
                  <a:schemeClr val="bg1">
                    <a:lumMod val="50000"/>
                  </a:schemeClr>
                </a:solidFill>
              </a:defRPr>
            </a:lvl1pPr>
          </a:lstStyle>
          <a:p>
            <a:pPr marR="0" lvl="0" fontAlgn="auto">
              <a:spcAft>
                <a:spcPts val="0"/>
              </a:spcAft>
              <a:buClrTx/>
              <a:buSzTx/>
              <a:tabLst/>
            </a:pPr>
            <a:r>
              <a:rPr lang="it-IT" dirty="0" err="1"/>
              <a:t>Insert</a:t>
            </a:r>
            <a:r>
              <a:rPr lang="it-IT" dirty="0"/>
              <a:t> </a:t>
            </a:r>
            <a:r>
              <a:rPr lang="it-IT" dirty="0" err="1"/>
              <a:t>Department</a:t>
            </a:r>
            <a:r>
              <a:rPr lang="it-IT" dirty="0"/>
              <a:t> </a:t>
            </a:r>
            <a:r>
              <a:rPr lang="it-IT" dirty="0" err="1"/>
              <a:t>Name</a:t>
            </a:r>
            <a:endParaRPr lang="it-IT" dirty="0"/>
          </a:p>
        </p:txBody>
      </p:sp>
      <p:sp>
        <p:nvSpPr>
          <p:cNvPr id="16" name="Segnaposto testo 3"/>
          <p:cNvSpPr>
            <a:spLocks noGrp="1"/>
          </p:cNvSpPr>
          <p:nvPr>
            <p:ph type="body" sz="quarter" idx="12" hasCustomPrompt="1"/>
          </p:nvPr>
        </p:nvSpPr>
        <p:spPr>
          <a:xfrm>
            <a:off x="6338689" y="917288"/>
            <a:ext cx="2387600" cy="266700"/>
          </a:xfrm>
        </p:spPr>
        <p:txBody>
          <a:bodyPr vert="horz" lIns="0" tIns="0" rIns="0" bIns="0" rtlCol="0" anchor="ctr">
            <a:noAutofit/>
          </a:bodyPr>
          <a:lstStyle>
            <a:lvl1pPr>
              <a:defRPr lang="it-IT" sz="1200" baseline="0" dirty="0" smtClean="0">
                <a:solidFill>
                  <a:schemeClr val="bg1">
                    <a:lumMod val="50000"/>
                  </a:schemeClr>
                </a:solidFill>
              </a:defRPr>
            </a:lvl1pPr>
          </a:lstStyle>
          <a:p>
            <a:pPr marR="0" lvl="0" fontAlgn="auto">
              <a:spcAft>
                <a:spcPts val="0"/>
              </a:spcAft>
              <a:buClrTx/>
              <a:buSzTx/>
              <a:tabLst/>
            </a:pPr>
            <a:r>
              <a:rPr lang="it-IT" dirty="0" err="1"/>
              <a:t>Insesdasrt</a:t>
            </a:r>
            <a:r>
              <a:rPr lang="it-IT" dirty="0"/>
              <a:t> Country </a:t>
            </a:r>
            <a:r>
              <a:rPr lang="it-IT" dirty="0" err="1"/>
              <a:t>Name</a:t>
            </a:r>
            <a:endParaRPr lang="it-IT" dirty="0"/>
          </a:p>
        </p:txBody>
      </p:sp>
      <p:pic>
        <p:nvPicPr>
          <p:cNvPr id="18" name="Picture 17"/>
          <p:cNvPicPr>
            <a:picLocks noChangeAspect="1"/>
          </p:cNvPicPr>
          <p:nvPr userDrawn="1"/>
        </p:nvPicPr>
        <p:blipFill rotWithShape="1">
          <a:blip r:embed="rId2"/>
          <a:srcRect r="21050"/>
          <a:stretch/>
        </p:blipFill>
        <p:spPr>
          <a:xfrm>
            <a:off x="1" y="0"/>
            <a:ext cx="200533" cy="5143500"/>
          </a:xfrm>
          <a:prstGeom prst="rect">
            <a:avLst/>
          </a:prstGeom>
        </p:spPr>
      </p:pic>
      <p:pic>
        <p:nvPicPr>
          <p:cNvPr id="11" name="Immagine 11"/>
          <p:cNvPicPr>
            <a:picLocks noChangeAspect="1"/>
          </p:cNvPicPr>
          <p:nvPr userDrawn="1"/>
        </p:nvPicPr>
        <p:blipFill>
          <a:blip r:embed="rId3"/>
          <a:stretch>
            <a:fillRect/>
          </a:stretch>
        </p:blipFill>
        <p:spPr>
          <a:xfrm>
            <a:off x="347300" y="287166"/>
            <a:ext cx="864000" cy="703434"/>
          </a:xfrm>
          <a:prstGeom prst="rect">
            <a:avLst/>
          </a:prstGeom>
        </p:spPr>
      </p:pic>
    </p:spTree>
    <p:extLst>
      <p:ext uri="{BB962C8B-B14F-4D97-AF65-F5344CB8AC3E}">
        <p14:creationId xmlns:p14="http://schemas.microsoft.com/office/powerpoint/2010/main" val="885959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lide Table + Text Big bullet: 1 column">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it-IT"/>
              <a:t>15 April 2020</a:t>
            </a:r>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Application Security</a:t>
            </a:r>
            <a:endParaRPr lang="it-IT" dirty="0"/>
          </a:p>
        </p:txBody>
      </p:sp>
      <p:sp>
        <p:nvSpPr>
          <p:cNvPr id="20" name="Segnaposto tabella 4"/>
          <p:cNvSpPr>
            <a:spLocks noGrp="1"/>
          </p:cNvSpPr>
          <p:nvPr>
            <p:ph type="tbl" sz="quarter" idx="19"/>
          </p:nvPr>
        </p:nvSpPr>
        <p:spPr>
          <a:xfrm>
            <a:off x="347663" y="1262063"/>
            <a:ext cx="8386762" cy="2232422"/>
          </a:xfrm>
        </p:spPr>
        <p:txBody>
          <a:bodyPr/>
          <a:lstStyle/>
          <a:p>
            <a:r>
              <a:rPr lang="en-US"/>
              <a:t>Click icon to add table</a:t>
            </a:r>
            <a:endParaRPr lang="it-IT"/>
          </a:p>
        </p:txBody>
      </p:sp>
      <p:pic>
        <p:nvPicPr>
          <p:cNvPr id="23" name="Picture 22"/>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9"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16" name="Segnaposto testo 18"/>
          <p:cNvSpPr>
            <a:spLocks noGrp="1"/>
          </p:cNvSpPr>
          <p:nvPr>
            <p:ph type="body" sz="quarter" idx="14"/>
          </p:nvPr>
        </p:nvSpPr>
        <p:spPr>
          <a:xfrm>
            <a:off x="347664" y="3572622"/>
            <a:ext cx="8391525" cy="976793"/>
          </a:xfrm>
        </p:spPr>
        <p:txBody>
          <a:bodyPr wrap="square"/>
          <a:lstStyle>
            <a:lvl1pPr marL="0" indent="0" algn="l">
              <a:lnSpc>
                <a:spcPct val="100000"/>
              </a:lnSpc>
              <a:buClr>
                <a:schemeClr val="tx2"/>
              </a:buClr>
              <a:buFont typeface="Wingdings" charset="2"/>
              <a:buChar char="v"/>
              <a:defRPr sz="2000" b="1" i="0" baseline="0"/>
            </a:lvl1pPr>
            <a:lvl2pPr marL="410400" indent="-194400">
              <a:lnSpc>
                <a:spcPct val="100000"/>
              </a:lnSpc>
              <a:spcAft>
                <a:spcPts val="0"/>
              </a:spcAft>
              <a:buClr>
                <a:schemeClr val="tx2"/>
              </a:buClr>
              <a:buFont typeface="Wingdings" charset="2"/>
              <a:buChar char="§"/>
              <a:defRPr sz="1000" baseline="0"/>
            </a:lvl2pPr>
            <a:lvl3pPr marL="410400" indent="-194400">
              <a:lnSpc>
                <a:spcPct val="100000"/>
              </a:lnSpc>
              <a:buClr>
                <a:schemeClr val="tx1"/>
              </a:buClr>
              <a:buFont typeface="Lucida Grande"/>
              <a:buChar char="-"/>
              <a:defRPr sz="1000"/>
            </a:lvl3pPr>
            <a:lvl4pPr marL="410400" indent="-194400">
              <a:lnSpc>
                <a:spcPct val="100000"/>
              </a:lnSpc>
              <a:defRPr sz="1000"/>
            </a:lvl4pPr>
            <a:lvl5pPr marL="410400" indent="-194400">
              <a:lnSpc>
                <a:spcPct val="100000"/>
              </a:lnSpc>
              <a:buClr>
                <a:schemeClr val="tx1"/>
              </a:buClr>
              <a:buFont typeface="Wingdings" charset="2"/>
              <a:buChar char="Ø"/>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13" name="Immagine 12"/>
          <p:cNvPicPr>
            <a:picLocks noChangeAspect="1"/>
          </p:cNvPicPr>
          <p:nvPr userDrawn="1"/>
        </p:nvPicPr>
        <p:blipFill>
          <a:blip r:embed="rId3"/>
          <a:stretch>
            <a:fillRect/>
          </a:stretch>
        </p:blipFill>
        <p:spPr>
          <a:xfrm>
            <a:off x="8282787" y="4651599"/>
            <a:ext cx="444281" cy="360000"/>
          </a:xfrm>
          <a:prstGeom prst="rect">
            <a:avLst/>
          </a:prstGeom>
        </p:spPr>
      </p:pic>
      <p:sp>
        <p:nvSpPr>
          <p:cNvPr id="12"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
        <p:nvSpPr>
          <p:cNvPr id="14"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Tree>
    <p:extLst>
      <p:ext uri="{BB962C8B-B14F-4D97-AF65-F5344CB8AC3E}">
        <p14:creationId xmlns:p14="http://schemas.microsoft.com/office/powerpoint/2010/main" val="307696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Charts + Tables: 2 columns">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it-IT"/>
              <a:t>15 April 2020</a:t>
            </a:r>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Application Security</a:t>
            </a:r>
            <a:endParaRPr lang="it-IT" dirty="0"/>
          </a:p>
        </p:txBody>
      </p:sp>
      <p:sp>
        <p:nvSpPr>
          <p:cNvPr id="18" name="Segnaposto grafico 17"/>
          <p:cNvSpPr>
            <a:spLocks noGrp="1"/>
          </p:cNvSpPr>
          <p:nvPr>
            <p:ph type="chart" sz="quarter" idx="17"/>
          </p:nvPr>
        </p:nvSpPr>
        <p:spPr>
          <a:xfrm>
            <a:off x="4613301" y="1274130"/>
            <a:ext cx="4126071" cy="1575955"/>
          </a:xfrm>
        </p:spPr>
        <p:txBody>
          <a:bodyPr/>
          <a:lstStyle/>
          <a:p>
            <a:r>
              <a:rPr lang="en-US"/>
              <a:t>Click icon to add chart</a:t>
            </a:r>
            <a:endParaRPr lang="it-IT"/>
          </a:p>
        </p:txBody>
      </p:sp>
      <p:sp>
        <p:nvSpPr>
          <p:cNvPr id="24" name="Segnaposto tabella 2"/>
          <p:cNvSpPr>
            <a:spLocks noGrp="1"/>
          </p:cNvSpPr>
          <p:nvPr>
            <p:ph type="tbl" sz="quarter" idx="21"/>
          </p:nvPr>
        </p:nvSpPr>
        <p:spPr>
          <a:xfrm>
            <a:off x="4613301" y="3049982"/>
            <a:ext cx="4120686" cy="1512709"/>
          </a:xfrm>
        </p:spPr>
        <p:txBody>
          <a:bodyPr/>
          <a:lstStyle/>
          <a:p>
            <a:r>
              <a:rPr lang="en-US"/>
              <a:t>Click icon to add table</a:t>
            </a:r>
            <a:endParaRPr lang="it-IT"/>
          </a:p>
        </p:txBody>
      </p:sp>
      <p:sp>
        <p:nvSpPr>
          <p:cNvPr id="25" name="Segnaposto grafico 17"/>
          <p:cNvSpPr>
            <a:spLocks noGrp="1"/>
          </p:cNvSpPr>
          <p:nvPr>
            <p:ph type="chart" sz="quarter" idx="22"/>
          </p:nvPr>
        </p:nvSpPr>
        <p:spPr>
          <a:xfrm>
            <a:off x="347301" y="1274130"/>
            <a:ext cx="4126071" cy="1575955"/>
          </a:xfrm>
        </p:spPr>
        <p:txBody>
          <a:bodyPr/>
          <a:lstStyle/>
          <a:p>
            <a:r>
              <a:rPr lang="en-US"/>
              <a:t>Click icon to add chart</a:t>
            </a:r>
            <a:endParaRPr lang="it-IT"/>
          </a:p>
        </p:txBody>
      </p:sp>
      <p:sp>
        <p:nvSpPr>
          <p:cNvPr id="26" name="Segnaposto tabella 2"/>
          <p:cNvSpPr>
            <a:spLocks noGrp="1"/>
          </p:cNvSpPr>
          <p:nvPr>
            <p:ph type="tbl" sz="quarter" idx="23"/>
          </p:nvPr>
        </p:nvSpPr>
        <p:spPr>
          <a:xfrm>
            <a:off x="347301" y="3049982"/>
            <a:ext cx="4120686" cy="1512709"/>
          </a:xfrm>
        </p:spPr>
        <p:txBody>
          <a:bodyPr/>
          <a:lstStyle/>
          <a:p>
            <a:r>
              <a:rPr lang="en-US"/>
              <a:t>Click icon to add table</a:t>
            </a:r>
            <a:endParaRPr lang="it-IT"/>
          </a:p>
        </p:txBody>
      </p:sp>
      <p:pic>
        <p:nvPicPr>
          <p:cNvPr id="23" name="Picture 22"/>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7"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17" name="Immagine 16"/>
          <p:cNvPicPr>
            <a:picLocks noChangeAspect="1"/>
          </p:cNvPicPr>
          <p:nvPr userDrawn="1"/>
        </p:nvPicPr>
        <p:blipFill>
          <a:blip r:embed="rId3"/>
          <a:stretch>
            <a:fillRect/>
          </a:stretch>
        </p:blipFill>
        <p:spPr>
          <a:xfrm>
            <a:off x="8282787" y="4651599"/>
            <a:ext cx="444281" cy="360000"/>
          </a:xfrm>
          <a:prstGeom prst="rect">
            <a:avLst/>
          </a:prstGeom>
        </p:spPr>
      </p:pic>
      <p:sp>
        <p:nvSpPr>
          <p:cNvPr id="14"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9"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2648321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lide Timeline">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it-IT"/>
              <a:t>15 April 2020</a:t>
            </a:r>
            <a:endParaRPr lang="it-IT" dirty="0"/>
          </a:p>
        </p:txBody>
      </p:sp>
      <p:sp>
        <p:nvSpPr>
          <p:cNvPr id="9"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Application Security</a:t>
            </a:r>
            <a:endParaRPr lang="it-IT" dirty="0"/>
          </a:p>
        </p:txBody>
      </p:sp>
      <p:pic>
        <p:nvPicPr>
          <p:cNvPr id="20" name="Picture 19"/>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1"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2" name="Freccia destra 1"/>
          <p:cNvSpPr/>
          <p:nvPr userDrawn="1"/>
        </p:nvSpPr>
        <p:spPr>
          <a:xfrm flipV="1">
            <a:off x="347301" y="2796102"/>
            <a:ext cx="8392070" cy="176645"/>
          </a:xfrm>
          <a:prstGeom prst="rightArrow">
            <a:avLst>
              <a:gd name="adj1" fmla="val 50000"/>
              <a:gd name="adj2" fmla="val 151308"/>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4" name="Segnaposto testo 3"/>
          <p:cNvSpPr>
            <a:spLocks noGrp="1"/>
          </p:cNvSpPr>
          <p:nvPr>
            <p:ph type="body" sz="quarter" idx="14" hasCustomPrompt="1"/>
          </p:nvPr>
        </p:nvSpPr>
        <p:spPr>
          <a:xfrm>
            <a:off x="693161" y="2657701"/>
            <a:ext cx="707688" cy="138401"/>
          </a:xfrm>
        </p:spPr>
        <p:txBody>
          <a:bodyPr/>
          <a:lstStyle>
            <a:lvl1pPr algn="ctr">
              <a:defRPr/>
            </a:lvl1pPr>
          </a:lstStyle>
          <a:p>
            <a:pPr lvl="0"/>
            <a:r>
              <a:rPr lang="it-IT" dirty="0"/>
              <a:t>Data</a:t>
            </a:r>
          </a:p>
        </p:txBody>
      </p:sp>
      <p:cxnSp>
        <p:nvCxnSpPr>
          <p:cNvPr id="10" name="Connettore 1 9"/>
          <p:cNvCxnSpPr/>
          <p:nvPr userDrawn="1"/>
        </p:nvCxnSpPr>
        <p:spPr>
          <a:xfrm>
            <a:off x="347301" y="2378365"/>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2" name="Connettore 1 21"/>
          <p:cNvCxnSpPr/>
          <p:nvPr userDrawn="1"/>
        </p:nvCxnSpPr>
        <p:spPr>
          <a:xfrm flipV="1">
            <a:off x="1047724" y="237836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7" name="Segnaposto testo 3"/>
          <p:cNvSpPr>
            <a:spLocks noGrp="1"/>
          </p:cNvSpPr>
          <p:nvPr>
            <p:ph type="body" sz="quarter" idx="15" hasCustomPrompt="1"/>
          </p:nvPr>
        </p:nvSpPr>
        <p:spPr>
          <a:xfrm>
            <a:off x="1516304" y="2972747"/>
            <a:ext cx="707688" cy="138401"/>
          </a:xfrm>
        </p:spPr>
        <p:txBody>
          <a:bodyPr/>
          <a:lstStyle>
            <a:lvl1pPr algn="ctr">
              <a:defRPr/>
            </a:lvl1pPr>
          </a:lstStyle>
          <a:p>
            <a:pPr lvl="0"/>
            <a:r>
              <a:rPr lang="it-IT" dirty="0"/>
              <a:t>Data</a:t>
            </a:r>
          </a:p>
        </p:txBody>
      </p:sp>
      <p:cxnSp>
        <p:nvCxnSpPr>
          <p:cNvPr id="32" name="Connettore 1 31"/>
          <p:cNvCxnSpPr/>
          <p:nvPr userDrawn="1"/>
        </p:nvCxnSpPr>
        <p:spPr>
          <a:xfrm>
            <a:off x="1170444" y="3382818"/>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3" name="Connettore 1 32"/>
          <p:cNvCxnSpPr/>
          <p:nvPr userDrawn="1"/>
        </p:nvCxnSpPr>
        <p:spPr>
          <a:xfrm flipV="1">
            <a:off x="1870867" y="316345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4" name="Segnaposto testo 3"/>
          <p:cNvSpPr>
            <a:spLocks noGrp="1"/>
          </p:cNvSpPr>
          <p:nvPr>
            <p:ph type="body" sz="quarter" idx="16" hasCustomPrompt="1"/>
          </p:nvPr>
        </p:nvSpPr>
        <p:spPr>
          <a:xfrm>
            <a:off x="2306144" y="2657701"/>
            <a:ext cx="707688" cy="138401"/>
          </a:xfrm>
        </p:spPr>
        <p:txBody>
          <a:bodyPr/>
          <a:lstStyle>
            <a:lvl1pPr algn="ctr">
              <a:defRPr/>
            </a:lvl1pPr>
          </a:lstStyle>
          <a:p>
            <a:pPr lvl="0"/>
            <a:r>
              <a:rPr lang="it-IT" dirty="0"/>
              <a:t>Data</a:t>
            </a:r>
          </a:p>
        </p:txBody>
      </p:sp>
      <p:cxnSp>
        <p:nvCxnSpPr>
          <p:cNvPr id="35" name="Connettore 1 34"/>
          <p:cNvCxnSpPr/>
          <p:nvPr userDrawn="1"/>
        </p:nvCxnSpPr>
        <p:spPr>
          <a:xfrm>
            <a:off x="1960284" y="2378365"/>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6" name="Connettore 1 35"/>
          <p:cNvCxnSpPr/>
          <p:nvPr userDrawn="1"/>
        </p:nvCxnSpPr>
        <p:spPr>
          <a:xfrm flipV="1">
            <a:off x="2660707" y="237836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0" name="Segnaposto testo 3"/>
          <p:cNvSpPr>
            <a:spLocks noGrp="1"/>
          </p:cNvSpPr>
          <p:nvPr>
            <p:ph type="body" sz="quarter" idx="17" hasCustomPrompt="1"/>
          </p:nvPr>
        </p:nvSpPr>
        <p:spPr>
          <a:xfrm>
            <a:off x="3140364" y="2972747"/>
            <a:ext cx="707688" cy="138401"/>
          </a:xfrm>
        </p:spPr>
        <p:txBody>
          <a:bodyPr/>
          <a:lstStyle>
            <a:lvl1pPr algn="ctr">
              <a:defRPr/>
            </a:lvl1pPr>
          </a:lstStyle>
          <a:p>
            <a:pPr lvl="0"/>
            <a:r>
              <a:rPr lang="it-IT" dirty="0"/>
              <a:t>Data</a:t>
            </a:r>
          </a:p>
        </p:txBody>
      </p:sp>
      <p:cxnSp>
        <p:nvCxnSpPr>
          <p:cNvPr id="41" name="Connettore 1 40"/>
          <p:cNvCxnSpPr/>
          <p:nvPr userDrawn="1"/>
        </p:nvCxnSpPr>
        <p:spPr>
          <a:xfrm>
            <a:off x="2794504" y="3382818"/>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2" name="Connettore 1 41"/>
          <p:cNvCxnSpPr/>
          <p:nvPr userDrawn="1"/>
        </p:nvCxnSpPr>
        <p:spPr>
          <a:xfrm flipV="1">
            <a:off x="3494927" y="316345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3" name="Segnaposto testo 3"/>
          <p:cNvSpPr>
            <a:spLocks noGrp="1"/>
          </p:cNvSpPr>
          <p:nvPr>
            <p:ph type="body" sz="quarter" idx="18" hasCustomPrompt="1"/>
          </p:nvPr>
        </p:nvSpPr>
        <p:spPr>
          <a:xfrm>
            <a:off x="3921076" y="2657701"/>
            <a:ext cx="707688" cy="138401"/>
          </a:xfrm>
        </p:spPr>
        <p:txBody>
          <a:bodyPr/>
          <a:lstStyle>
            <a:lvl1pPr algn="ctr">
              <a:defRPr/>
            </a:lvl1pPr>
          </a:lstStyle>
          <a:p>
            <a:pPr lvl="0"/>
            <a:r>
              <a:rPr lang="it-IT" dirty="0"/>
              <a:t>Data</a:t>
            </a:r>
          </a:p>
        </p:txBody>
      </p:sp>
      <p:cxnSp>
        <p:nvCxnSpPr>
          <p:cNvPr id="44" name="Connettore 1 43"/>
          <p:cNvCxnSpPr/>
          <p:nvPr userDrawn="1"/>
        </p:nvCxnSpPr>
        <p:spPr>
          <a:xfrm>
            <a:off x="3575216" y="2378365"/>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5" name="Connettore 1 44"/>
          <p:cNvCxnSpPr/>
          <p:nvPr userDrawn="1"/>
        </p:nvCxnSpPr>
        <p:spPr>
          <a:xfrm flipV="1">
            <a:off x="4275639" y="237836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6" name="Segnaposto testo 3"/>
          <p:cNvSpPr>
            <a:spLocks noGrp="1"/>
          </p:cNvSpPr>
          <p:nvPr>
            <p:ph type="body" sz="quarter" idx="19" hasCustomPrompt="1"/>
          </p:nvPr>
        </p:nvSpPr>
        <p:spPr>
          <a:xfrm>
            <a:off x="4764424" y="2972747"/>
            <a:ext cx="707688" cy="138401"/>
          </a:xfrm>
        </p:spPr>
        <p:txBody>
          <a:bodyPr/>
          <a:lstStyle>
            <a:lvl1pPr algn="ctr">
              <a:defRPr/>
            </a:lvl1pPr>
          </a:lstStyle>
          <a:p>
            <a:pPr lvl="0"/>
            <a:r>
              <a:rPr lang="it-IT" dirty="0"/>
              <a:t>Data</a:t>
            </a:r>
          </a:p>
        </p:txBody>
      </p:sp>
      <p:cxnSp>
        <p:nvCxnSpPr>
          <p:cNvPr id="47" name="Connettore 1 46"/>
          <p:cNvCxnSpPr/>
          <p:nvPr userDrawn="1"/>
        </p:nvCxnSpPr>
        <p:spPr>
          <a:xfrm>
            <a:off x="4418564" y="3382818"/>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8" name="Connettore 1 47"/>
          <p:cNvCxnSpPr/>
          <p:nvPr userDrawn="1"/>
        </p:nvCxnSpPr>
        <p:spPr>
          <a:xfrm flipV="1">
            <a:off x="5118987" y="316345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9" name="Segnaposto testo 3"/>
          <p:cNvSpPr>
            <a:spLocks noGrp="1"/>
          </p:cNvSpPr>
          <p:nvPr>
            <p:ph type="body" sz="quarter" idx="20" hasCustomPrompt="1"/>
          </p:nvPr>
        </p:nvSpPr>
        <p:spPr>
          <a:xfrm>
            <a:off x="6373091" y="2972747"/>
            <a:ext cx="707688" cy="138401"/>
          </a:xfrm>
        </p:spPr>
        <p:txBody>
          <a:bodyPr/>
          <a:lstStyle>
            <a:lvl1pPr algn="ctr">
              <a:defRPr/>
            </a:lvl1pPr>
          </a:lstStyle>
          <a:p>
            <a:pPr lvl="0"/>
            <a:r>
              <a:rPr lang="it-IT" dirty="0"/>
              <a:t>Data</a:t>
            </a:r>
          </a:p>
        </p:txBody>
      </p:sp>
      <p:cxnSp>
        <p:nvCxnSpPr>
          <p:cNvPr id="50" name="Connettore 1 49"/>
          <p:cNvCxnSpPr/>
          <p:nvPr userDrawn="1"/>
        </p:nvCxnSpPr>
        <p:spPr>
          <a:xfrm>
            <a:off x="6027231" y="3382818"/>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51" name="Connettore 1 50"/>
          <p:cNvCxnSpPr/>
          <p:nvPr userDrawn="1"/>
        </p:nvCxnSpPr>
        <p:spPr>
          <a:xfrm flipV="1">
            <a:off x="6727654" y="316345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2" name="Segnaposto testo 3"/>
          <p:cNvSpPr>
            <a:spLocks noGrp="1"/>
          </p:cNvSpPr>
          <p:nvPr>
            <p:ph type="body" sz="quarter" idx="21" hasCustomPrompt="1"/>
          </p:nvPr>
        </p:nvSpPr>
        <p:spPr>
          <a:xfrm>
            <a:off x="5557715" y="2657701"/>
            <a:ext cx="707688" cy="138401"/>
          </a:xfrm>
        </p:spPr>
        <p:txBody>
          <a:bodyPr/>
          <a:lstStyle>
            <a:lvl1pPr algn="ctr">
              <a:defRPr/>
            </a:lvl1pPr>
          </a:lstStyle>
          <a:p>
            <a:pPr lvl="0"/>
            <a:r>
              <a:rPr lang="it-IT" dirty="0"/>
              <a:t>Data</a:t>
            </a:r>
          </a:p>
        </p:txBody>
      </p:sp>
      <p:cxnSp>
        <p:nvCxnSpPr>
          <p:cNvPr id="53" name="Connettore 1 52"/>
          <p:cNvCxnSpPr/>
          <p:nvPr userDrawn="1"/>
        </p:nvCxnSpPr>
        <p:spPr>
          <a:xfrm>
            <a:off x="5211855" y="2378365"/>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54" name="Connettore 1 53"/>
          <p:cNvCxnSpPr/>
          <p:nvPr userDrawn="1"/>
        </p:nvCxnSpPr>
        <p:spPr>
          <a:xfrm flipV="1">
            <a:off x="5912278" y="237836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5" name="Segnaposto testo 3"/>
          <p:cNvSpPr>
            <a:spLocks noGrp="1"/>
          </p:cNvSpPr>
          <p:nvPr>
            <p:ph type="body" sz="quarter" idx="22" hasCustomPrompt="1"/>
          </p:nvPr>
        </p:nvSpPr>
        <p:spPr>
          <a:xfrm>
            <a:off x="7166350" y="2657701"/>
            <a:ext cx="707688" cy="138401"/>
          </a:xfrm>
        </p:spPr>
        <p:txBody>
          <a:bodyPr/>
          <a:lstStyle>
            <a:lvl1pPr algn="ctr">
              <a:defRPr/>
            </a:lvl1pPr>
          </a:lstStyle>
          <a:p>
            <a:pPr lvl="0"/>
            <a:r>
              <a:rPr lang="it-IT" dirty="0"/>
              <a:t>Data</a:t>
            </a:r>
          </a:p>
        </p:txBody>
      </p:sp>
      <p:cxnSp>
        <p:nvCxnSpPr>
          <p:cNvPr id="56" name="Connettore 1 55"/>
          <p:cNvCxnSpPr/>
          <p:nvPr userDrawn="1"/>
        </p:nvCxnSpPr>
        <p:spPr>
          <a:xfrm>
            <a:off x="6820490" y="2378365"/>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57" name="Connettore 1 56"/>
          <p:cNvCxnSpPr/>
          <p:nvPr userDrawn="1"/>
        </p:nvCxnSpPr>
        <p:spPr>
          <a:xfrm flipV="1">
            <a:off x="7520913" y="237836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60" name="Segnaposto testo 59"/>
          <p:cNvSpPr>
            <a:spLocks noGrp="1"/>
          </p:cNvSpPr>
          <p:nvPr>
            <p:ph type="body" sz="quarter" idx="23"/>
          </p:nvPr>
        </p:nvSpPr>
        <p:spPr>
          <a:xfrm>
            <a:off x="347663" y="1246909"/>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1" name="Segnaposto testo 59"/>
          <p:cNvSpPr>
            <a:spLocks noGrp="1"/>
          </p:cNvSpPr>
          <p:nvPr>
            <p:ph type="body" sz="quarter" idx="24"/>
          </p:nvPr>
        </p:nvSpPr>
        <p:spPr>
          <a:xfrm>
            <a:off x="1972526" y="1246909"/>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2" name="Segnaposto testo 59"/>
          <p:cNvSpPr>
            <a:spLocks noGrp="1"/>
          </p:cNvSpPr>
          <p:nvPr>
            <p:ph type="body" sz="quarter" idx="25"/>
          </p:nvPr>
        </p:nvSpPr>
        <p:spPr>
          <a:xfrm>
            <a:off x="3575215" y="1246909"/>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3" name="Segnaposto testo 59"/>
          <p:cNvSpPr>
            <a:spLocks noGrp="1"/>
          </p:cNvSpPr>
          <p:nvPr>
            <p:ph type="body" sz="quarter" idx="26"/>
          </p:nvPr>
        </p:nvSpPr>
        <p:spPr>
          <a:xfrm>
            <a:off x="5222869" y="1246909"/>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4" name="Segnaposto testo 59"/>
          <p:cNvSpPr>
            <a:spLocks noGrp="1"/>
          </p:cNvSpPr>
          <p:nvPr>
            <p:ph type="body" sz="quarter" idx="27"/>
          </p:nvPr>
        </p:nvSpPr>
        <p:spPr>
          <a:xfrm>
            <a:off x="6844542" y="1246909"/>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0" name="Segnaposto testo 59"/>
          <p:cNvSpPr>
            <a:spLocks noGrp="1"/>
          </p:cNvSpPr>
          <p:nvPr>
            <p:ph type="body" sz="quarter" idx="29"/>
          </p:nvPr>
        </p:nvSpPr>
        <p:spPr>
          <a:xfrm>
            <a:off x="1172318" y="3475182"/>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1" name="Segnaposto testo 59"/>
          <p:cNvSpPr>
            <a:spLocks noGrp="1"/>
          </p:cNvSpPr>
          <p:nvPr>
            <p:ph type="body" sz="quarter" idx="30"/>
          </p:nvPr>
        </p:nvSpPr>
        <p:spPr>
          <a:xfrm>
            <a:off x="2794962" y="3475182"/>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2" name="Segnaposto testo 59"/>
          <p:cNvSpPr>
            <a:spLocks noGrp="1"/>
          </p:cNvSpPr>
          <p:nvPr>
            <p:ph type="body" sz="quarter" idx="31"/>
          </p:nvPr>
        </p:nvSpPr>
        <p:spPr>
          <a:xfrm>
            <a:off x="4430806" y="3475182"/>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3" name="Segnaposto testo 59"/>
          <p:cNvSpPr>
            <a:spLocks noGrp="1"/>
          </p:cNvSpPr>
          <p:nvPr>
            <p:ph type="body" sz="quarter" idx="32"/>
          </p:nvPr>
        </p:nvSpPr>
        <p:spPr>
          <a:xfrm>
            <a:off x="6027689" y="3475182"/>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66" name="Immagine 65"/>
          <p:cNvPicPr>
            <a:picLocks noChangeAspect="1"/>
          </p:cNvPicPr>
          <p:nvPr userDrawn="1"/>
        </p:nvPicPr>
        <p:blipFill>
          <a:blip r:embed="rId3"/>
          <a:stretch>
            <a:fillRect/>
          </a:stretch>
        </p:blipFill>
        <p:spPr>
          <a:xfrm>
            <a:off x="8282787" y="4651599"/>
            <a:ext cx="444281" cy="360000"/>
          </a:xfrm>
          <a:prstGeom prst="rect">
            <a:avLst/>
          </a:prstGeom>
        </p:spPr>
      </p:pic>
      <p:sp>
        <p:nvSpPr>
          <p:cNvPr id="58"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67"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254319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lide Blank">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it-IT"/>
              <a:t>15 April 2020</a:t>
            </a:r>
            <a:endParaRPr lang="it-IT" dirty="0"/>
          </a:p>
        </p:txBody>
      </p:sp>
      <p:sp>
        <p:nvSpPr>
          <p:cNvPr id="9"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Application Security</a:t>
            </a:r>
            <a:endParaRPr lang="it-IT" dirty="0"/>
          </a:p>
        </p:txBody>
      </p:sp>
      <p:pic>
        <p:nvPicPr>
          <p:cNvPr id="20" name="Picture 19"/>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1"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10" name="Immagine 9"/>
          <p:cNvPicPr>
            <a:picLocks noChangeAspect="1"/>
          </p:cNvPicPr>
          <p:nvPr userDrawn="1"/>
        </p:nvPicPr>
        <p:blipFill>
          <a:blip r:embed="rId3"/>
          <a:stretch>
            <a:fillRect/>
          </a:stretch>
        </p:blipFill>
        <p:spPr>
          <a:xfrm>
            <a:off x="8282787" y="4651599"/>
            <a:ext cx="444281" cy="360000"/>
          </a:xfrm>
          <a:prstGeom prst="rect">
            <a:avLst/>
          </a:prstGeom>
        </p:spPr>
      </p:pic>
      <p:sp>
        <p:nvSpPr>
          <p:cNvPr id="13"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4"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1021943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lide Highlights">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it-IT"/>
              <a:t>15 April 2020</a:t>
            </a:r>
            <a:endParaRPr lang="it-IT" dirty="0"/>
          </a:p>
        </p:txBody>
      </p:sp>
      <p:sp>
        <p:nvSpPr>
          <p:cNvPr id="9"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Application Security</a:t>
            </a:r>
            <a:endParaRPr lang="it-IT" dirty="0"/>
          </a:p>
        </p:txBody>
      </p:sp>
      <p:pic>
        <p:nvPicPr>
          <p:cNvPr id="20" name="Picture 19"/>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1"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10" name="Segnaposto testo 18"/>
          <p:cNvSpPr>
            <a:spLocks noGrp="1"/>
          </p:cNvSpPr>
          <p:nvPr>
            <p:ph type="body" sz="quarter" idx="14" hasCustomPrompt="1"/>
          </p:nvPr>
        </p:nvSpPr>
        <p:spPr>
          <a:xfrm>
            <a:off x="4601684" y="1262063"/>
            <a:ext cx="4132303" cy="3283744"/>
          </a:xfrm>
        </p:spPr>
        <p:txBody>
          <a:bodyPr tIns="46800"/>
          <a:lstStyle>
            <a:lvl1pPr>
              <a:lnSpc>
                <a:spcPct val="100000"/>
              </a:lnSpc>
              <a:spcBef>
                <a:spcPts val="0"/>
              </a:spcBef>
              <a:defRPr sz="2400" baseline="0">
                <a:solidFill>
                  <a:schemeClr val="tx1"/>
                </a:solidFill>
              </a:defRPr>
            </a:lvl1pPr>
          </a:lstStyle>
          <a:p>
            <a:pPr lvl="0"/>
            <a:r>
              <a:rPr lang="it-IT" dirty="0" err="1"/>
              <a:t>Lorem</a:t>
            </a:r>
            <a:r>
              <a:rPr lang="it-IT" dirty="0"/>
              <a:t> </a:t>
            </a:r>
            <a:r>
              <a:rPr lang="it-IT" dirty="0" err="1"/>
              <a:t>Ipsum</a:t>
            </a:r>
            <a:r>
              <a:rPr lang="it-IT" dirty="0"/>
              <a:t> </a:t>
            </a:r>
            <a:r>
              <a:rPr lang="it-IT" dirty="0" err="1"/>
              <a:t>sit</a:t>
            </a:r>
            <a:r>
              <a:rPr lang="it-IT" dirty="0"/>
              <a:t> </a:t>
            </a:r>
            <a:r>
              <a:rPr lang="it-IT" dirty="0" err="1"/>
              <a:t>amet</a:t>
            </a:r>
            <a:r>
              <a:rPr lang="it-IT" dirty="0"/>
              <a:t> bla bla bla bla bla bla bla bla </a:t>
            </a:r>
          </a:p>
        </p:txBody>
      </p:sp>
      <p:sp>
        <p:nvSpPr>
          <p:cNvPr id="11" name="Segnaposto testo 18"/>
          <p:cNvSpPr>
            <a:spLocks noGrp="1"/>
          </p:cNvSpPr>
          <p:nvPr>
            <p:ph type="body" sz="quarter" idx="15" hasCustomPrompt="1"/>
          </p:nvPr>
        </p:nvSpPr>
        <p:spPr>
          <a:xfrm>
            <a:off x="347301" y="1262063"/>
            <a:ext cx="4132303" cy="3283744"/>
          </a:xfrm>
        </p:spPr>
        <p:txBody>
          <a:bodyPr tIns="50400"/>
          <a:lstStyle>
            <a:lvl1pPr>
              <a:lnSpc>
                <a:spcPct val="100000"/>
              </a:lnSpc>
              <a:defRPr sz="3600" b="1" i="0" baseline="0">
                <a:solidFill>
                  <a:schemeClr val="tx2"/>
                </a:solidFill>
              </a:defRPr>
            </a:lvl1pPr>
          </a:lstStyle>
          <a:p>
            <a:pPr lvl="0"/>
            <a:r>
              <a:rPr lang="it-IT" dirty="0" err="1"/>
              <a:t>Lorem</a:t>
            </a:r>
            <a:r>
              <a:rPr lang="it-IT" dirty="0"/>
              <a:t> </a:t>
            </a:r>
            <a:r>
              <a:rPr lang="it-IT" dirty="0" err="1"/>
              <a:t>Ipsum</a:t>
            </a:r>
            <a:r>
              <a:rPr lang="it-IT" dirty="0"/>
              <a:t> </a:t>
            </a:r>
            <a:r>
              <a:rPr lang="it-IT" dirty="0" err="1"/>
              <a:t>Sit</a:t>
            </a:r>
            <a:r>
              <a:rPr lang="it-IT" dirty="0"/>
              <a:t> 79% </a:t>
            </a:r>
            <a:r>
              <a:rPr lang="it-IT" dirty="0" err="1"/>
              <a:t>Sit</a:t>
            </a:r>
            <a:r>
              <a:rPr lang="it-IT" dirty="0"/>
              <a:t> </a:t>
            </a:r>
            <a:r>
              <a:rPr lang="it-IT" dirty="0" err="1"/>
              <a:t>Amet</a:t>
            </a:r>
            <a:endParaRPr lang="it-IT" dirty="0"/>
          </a:p>
        </p:txBody>
      </p:sp>
      <p:pic>
        <p:nvPicPr>
          <p:cNvPr id="12" name="Immagine 11"/>
          <p:cNvPicPr>
            <a:picLocks noChangeAspect="1"/>
          </p:cNvPicPr>
          <p:nvPr userDrawn="1"/>
        </p:nvPicPr>
        <p:blipFill>
          <a:blip r:embed="rId3"/>
          <a:stretch>
            <a:fillRect/>
          </a:stretch>
        </p:blipFill>
        <p:spPr>
          <a:xfrm>
            <a:off x="8282787" y="4651599"/>
            <a:ext cx="444281" cy="360000"/>
          </a:xfrm>
          <a:prstGeom prst="rect">
            <a:avLst/>
          </a:prstGeom>
        </p:spPr>
      </p:pic>
      <p:sp>
        <p:nvSpPr>
          <p:cNvPr id="13"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4"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3332001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Team contacts">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it-IT"/>
              <a:t>15 April 2020</a:t>
            </a:r>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Application Security</a:t>
            </a:r>
            <a:endParaRPr lang="it-IT" dirty="0"/>
          </a:p>
        </p:txBody>
      </p:sp>
      <p:sp>
        <p:nvSpPr>
          <p:cNvPr id="14" name="object 3"/>
          <p:cNvSpPr txBox="1"/>
          <p:nvPr userDrawn="1"/>
        </p:nvSpPr>
        <p:spPr>
          <a:xfrm>
            <a:off x="357774" y="537221"/>
            <a:ext cx="1335610" cy="238619"/>
          </a:xfrm>
          <a:prstGeom prst="rect">
            <a:avLst/>
          </a:prstGeom>
        </p:spPr>
        <p:txBody>
          <a:bodyPr wrap="square" lIns="0" tIns="0" rIns="0" bIns="0" rtlCol="0">
            <a:noAutofit/>
          </a:bodyPr>
          <a:lstStyle/>
          <a:p>
            <a:pPr marL="12700">
              <a:lnSpc>
                <a:spcPct val="95825"/>
              </a:lnSpc>
              <a:spcBef>
                <a:spcPts val="10"/>
              </a:spcBef>
            </a:pPr>
            <a:r>
              <a:rPr lang="it-IT" sz="2000" spc="0" dirty="0">
                <a:solidFill>
                  <a:schemeClr val="tx2"/>
                </a:solidFill>
                <a:latin typeface="Arial"/>
                <a:cs typeface="Arial"/>
              </a:rPr>
              <a:t>Team</a:t>
            </a:r>
            <a:endParaRPr sz="2000" dirty="0">
              <a:solidFill>
                <a:schemeClr val="tx2"/>
              </a:solidFill>
              <a:latin typeface="Arial"/>
              <a:cs typeface="Arial"/>
            </a:endParaRPr>
          </a:p>
        </p:txBody>
      </p:sp>
      <p:pic>
        <p:nvPicPr>
          <p:cNvPr id="17" name="Picture 16"/>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5" name="Segnaposto testo 5"/>
          <p:cNvSpPr>
            <a:spLocks noGrp="1"/>
          </p:cNvSpPr>
          <p:nvPr>
            <p:ph type="body" sz="quarter" idx="14" hasCustomPrompt="1"/>
          </p:nvPr>
        </p:nvSpPr>
        <p:spPr>
          <a:xfrm>
            <a:off x="347300" y="917973"/>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18" name="Segnaposto testo 5"/>
          <p:cNvSpPr>
            <a:spLocks noGrp="1"/>
          </p:cNvSpPr>
          <p:nvPr>
            <p:ph type="body" sz="quarter" idx="16" hasCustomPrompt="1"/>
          </p:nvPr>
        </p:nvSpPr>
        <p:spPr>
          <a:xfrm>
            <a:off x="347300" y="1096928"/>
            <a:ext cx="4124276" cy="121119"/>
          </a:xfrm>
        </p:spPr>
        <p:txBody>
          <a:bodyPr/>
          <a:lstStyle>
            <a:lvl1pPr>
              <a:defRPr sz="1000" b="0" i="0"/>
            </a:lvl1pPr>
          </a:lstStyle>
          <a:p>
            <a:pPr lvl="0"/>
            <a:r>
              <a:rPr lang="it-IT" dirty="0"/>
              <a:t>Job</a:t>
            </a:r>
          </a:p>
        </p:txBody>
      </p:sp>
      <p:sp>
        <p:nvSpPr>
          <p:cNvPr id="19" name="Segnaposto testo 5"/>
          <p:cNvSpPr>
            <a:spLocks noGrp="1"/>
          </p:cNvSpPr>
          <p:nvPr>
            <p:ph type="body" sz="quarter" idx="17" hasCustomPrompt="1"/>
          </p:nvPr>
        </p:nvSpPr>
        <p:spPr>
          <a:xfrm>
            <a:off x="347663" y="1258564"/>
            <a:ext cx="4124276" cy="121119"/>
          </a:xfrm>
        </p:spPr>
        <p:txBody>
          <a:bodyPr/>
          <a:lstStyle>
            <a:lvl1pPr>
              <a:defRPr sz="1000" b="0" i="0"/>
            </a:lvl1pPr>
          </a:lstStyle>
          <a:p>
            <a:pPr lvl="0"/>
            <a:r>
              <a:rPr lang="it-IT" dirty="0"/>
              <a:t>E-mail</a:t>
            </a:r>
          </a:p>
        </p:txBody>
      </p:sp>
      <p:sp>
        <p:nvSpPr>
          <p:cNvPr id="20" name="Segnaposto testo 5"/>
          <p:cNvSpPr>
            <a:spLocks noGrp="1"/>
          </p:cNvSpPr>
          <p:nvPr>
            <p:ph type="body" sz="quarter" idx="18" hasCustomPrompt="1"/>
          </p:nvPr>
        </p:nvSpPr>
        <p:spPr>
          <a:xfrm>
            <a:off x="347300" y="1420201"/>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21" name="Segnaposto testo 5"/>
          <p:cNvSpPr>
            <a:spLocks noGrp="1"/>
          </p:cNvSpPr>
          <p:nvPr>
            <p:ph type="body" sz="quarter" idx="19" hasCustomPrompt="1"/>
          </p:nvPr>
        </p:nvSpPr>
        <p:spPr>
          <a:xfrm>
            <a:off x="347300" y="1662655"/>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22" name="Segnaposto testo 5"/>
          <p:cNvSpPr>
            <a:spLocks noGrp="1"/>
          </p:cNvSpPr>
          <p:nvPr>
            <p:ph type="body" sz="quarter" idx="20" hasCustomPrompt="1"/>
          </p:nvPr>
        </p:nvSpPr>
        <p:spPr>
          <a:xfrm>
            <a:off x="347300" y="1841609"/>
            <a:ext cx="4124276" cy="121119"/>
          </a:xfrm>
        </p:spPr>
        <p:txBody>
          <a:bodyPr/>
          <a:lstStyle>
            <a:lvl1pPr>
              <a:defRPr sz="1000" b="0" i="0"/>
            </a:lvl1pPr>
          </a:lstStyle>
          <a:p>
            <a:pPr lvl="0"/>
            <a:r>
              <a:rPr lang="it-IT" dirty="0"/>
              <a:t>Job</a:t>
            </a:r>
          </a:p>
        </p:txBody>
      </p:sp>
      <p:sp>
        <p:nvSpPr>
          <p:cNvPr id="23" name="Segnaposto testo 5"/>
          <p:cNvSpPr>
            <a:spLocks noGrp="1"/>
          </p:cNvSpPr>
          <p:nvPr>
            <p:ph type="body" sz="quarter" idx="21" hasCustomPrompt="1"/>
          </p:nvPr>
        </p:nvSpPr>
        <p:spPr>
          <a:xfrm>
            <a:off x="347663" y="2003245"/>
            <a:ext cx="4124276" cy="121119"/>
          </a:xfrm>
        </p:spPr>
        <p:txBody>
          <a:bodyPr/>
          <a:lstStyle>
            <a:lvl1pPr>
              <a:defRPr sz="1000" b="0" i="0"/>
            </a:lvl1pPr>
          </a:lstStyle>
          <a:p>
            <a:pPr lvl="0"/>
            <a:r>
              <a:rPr lang="it-IT" dirty="0"/>
              <a:t>E-mail</a:t>
            </a:r>
          </a:p>
        </p:txBody>
      </p:sp>
      <p:sp>
        <p:nvSpPr>
          <p:cNvPr id="24" name="Segnaposto testo 5"/>
          <p:cNvSpPr>
            <a:spLocks noGrp="1"/>
          </p:cNvSpPr>
          <p:nvPr>
            <p:ph type="body" sz="quarter" idx="22" hasCustomPrompt="1"/>
          </p:nvPr>
        </p:nvSpPr>
        <p:spPr>
          <a:xfrm>
            <a:off x="347300" y="2164883"/>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25" name="Segnaposto testo 5"/>
          <p:cNvSpPr>
            <a:spLocks noGrp="1"/>
          </p:cNvSpPr>
          <p:nvPr>
            <p:ph type="body" sz="quarter" idx="23" hasCustomPrompt="1"/>
          </p:nvPr>
        </p:nvSpPr>
        <p:spPr>
          <a:xfrm>
            <a:off x="347300" y="2413109"/>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26" name="Segnaposto testo 5"/>
          <p:cNvSpPr>
            <a:spLocks noGrp="1"/>
          </p:cNvSpPr>
          <p:nvPr>
            <p:ph type="body" sz="quarter" idx="24" hasCustomPrompt="1"/>
          </p:nvPr>
        </p:nvSpPr>
        <p:spPr>
          <a:xfrm>
            <a:off x="347300" y="2592064"/>
            <a:ext cx="4124276" cy="121119"/>
          </a:xfrm>
        </p:spPr>
        <p:txBody>
          <a:bodyPr/>
          <a:lstStyle>
            <a:lvl1pPr>
              <a:defRPr sz="1000" b="0" i="0"/>
            </a:lvl1pPr>
          </a:lstStyle>
          <a:p>
            <a:pPr lvl="0"/>
            <a:r>
              <a:rPr lang="it-IT" dirty="0"/>
              <a:t>Job</a:t>
            </a:r>
          </a:p>
        </p:txBody>
      </p:sp>
      <p:sp>
        <p:nvSpPr>
          <p:cNvPr id="27" name="Segnaposto testo 5"/>
          <p:cNvSpPr>
            <a:spLocks noGrp="1"/>
          </p:cNvSpPr>
          <p:nvPr>
            <p:ph type="body" sz="quarter" idx="25" hasCustomPrompt="1"/>
          </p:nvPr>
        </p:nvSpPr>
        <p:spPr>
          <a:xfrm>
            <a:off x="347663" y="2753700"/>
            <a:ext cx="4124276" cy="121119"/>
          </a:xfrm>
        </p:spPr>
        <p:txBody>
          <a:bodyPr/>
          <a:lstStyle>
            <a:lvl1pPr>
              <a:defRPr sz="1000" b="0" i="0"/>
            </a:lvl1pPr>
          </a:lstStyle>
          <a:p>
            <a:pPr lvl="0"/>
            <a:r>
              <a:rPr lang="it-IT" dirty="0"/>
              <a:t>E-mail</a:t>
            </a:r>
          </a:p>
        </p:txBody>
      </p:sp>
      <p:sp>
        <p:nvSpPr>
          <p:cNvPr id="28" name="Segnaposto testo 5"/>
          <p:cNvSpPr>
            <a:spLocks noGrp="1"/>
          </p:cNvSpPr>
          <p:nvPr>
            <p:ph type="body" sz="quarter" idx="26" hasCustomPrompt="1"/>
          </p:nvPr>
        </p:nvSpPr>
        <p:spPr>
          <a:xfrm>
            <a:off x="347300" y="2915337"/>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29" name="Segnaposto testo 5"/>
          <p:cNvSpPr>
            <a:spLocks noGrp="1"/>
          </p:cNvSpPr>
          <p:nvPr>
            <p:ph type="body" sz="quarter" idx="27" hasCustomPrompt="1"/>
          </p:nvPr>
        </p:nvSpPr>
        <p:spPr>
          <a:xfrm>
            <a:off x="347300" y="3157791"/>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30" name="Segnaposto testo 5"/>
          <p:cNvSpPr>
            <a:spLocks noGrp="1"/>
          </p:cNvSpPr>
          <p:nvPr>
            <p:ph type="body" sz="quarter" idx="28" hasCustomPrompt="1"/>
          </p:nvPr>
        </p:nvSpPr>
        <p:spPr>
          <a:xfrm>
            <a:off x="347300" y="3336746"/>
            <a:ext cx="4124276" cy="121119"/>
          </a:xfrm>
        </p:spPr>
        <p:txBody>
          <a:bodyPr/>
          <a:lstStyle>
            <a:lvl1pPr>
              <a:defRPr sz="1000" b="0" i="0"/>
            </a:lvl1pPr>
          </a:lstStyle>
          <a:p>
            <a:pPr lvl="0"/>
            <a:r>
              <a:rPr lang="it-IT" dirty="0"/>
              <a:t>Job</a:t>
            </a:r>
          </a:p>
        </p:txBody>
      </p:sp>
      <p:sp>
        <p:nvSpPr>
          <p:cNvPr id="31" name="Segnaposto testo 5"/>
          <p:cNvSpPr>
            <a:spLocks noGrp="1"/>
          </p:cNvSpPr>
          <p:nvPr>
            <p:ph type="body" sz="quarter" idx="29" hasCustomPrompt="1"/>
          </p:nvPr>
        </p:nvSpPr>
        <p:spPr>
          <a:xfrm>
            <a:off x="347663" y="3498382"/>
            <a:ext cx="4124276" cy="121119"/>
          </a:xfrm>
        </p:spPr>
        <p:txBody>
          <a:bodyPr/>
          <a:lstStyle>
            <a:lvl1pPr>
              <a:defRPr sz="1000" b="0" i="0"/>
            </a:lvl1pPr>
          </a:lstStyle>
          <a:p>
            <a:pPr lvl="0"/>
            <a:r>
              <a:rPr lang="it-IT" dirty="0"/>
              <a:t>E-mail</a:t>
            </a:r>
          </a:p>
        </p:txBody>
      </p:sp>
      <p:sp>
        <p:nvSpPr>
          <p:cNvPr id="32" name="Segnaposto testo 5"/>
          <p:cNvSpPr>
            <a:spLocks noGrp="1"/>
          </p:cNvSpPr>
          <p:nvPr>
            <p:ph type="body" sz="quarter" idx="30" hasCustomPrompt="1"/>
          </p:nvPr>
        </p:nvSpPr>
        <p:spPr>
          <a:xfrm>
            <a:off x="347300" y="3660019"/>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33" name="Segnaposto testo 5"/>
          <p:cNvSpPr>
            <a:spLocks noGrp="1"/>
          </p:cNvSpPr>
          <p:nvPr>
            <p:ph type="body" sz="quarter" idx="31" hasCustomPrompt="1"/>
          </p:nvPr>
        </p:nvSpPr>
        <p:spPr>
          <a:xfrm>
            <a:off x="347300" y="3902474"/>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34" name="Segnaposto testo 5"/>
          <p:cNvSpPr>
            <a:spLocks noGrp="1"/>
          </p:cNvSpPr>
          <p:nvPr>
            <p:ph type="body" sz="quarter" idx="32" hasCustomPrompt="1"/>
          </p:nvPr>
        </p:nvSpPr>
        <p:spPr>
          <a:xfrm>
            <a:off x="347300" y="4081428"/>
            <a:ext cx="4124276" cy="121119"/>
          </a:xfrm>
        </p:spPr>
        <p:txBody>
          <a:bodyPr/>
          <a:lstStyle>
            <a:lvl1pPr>
              <a:defRPr sz="1000" b="0" i="0"/>
            </a:lvl1pPr>
          </a:lstStyle>
          <a:p>
            <a:pPr lvl="0"/>
            <a:r>
              <a:rPr lang="it-IT" dirty="0"/>
              <a:t>Job</a:t>
            </a:r>
          </a:p>
        </p:txBody>
      </p:sp>
      <p:sp>
        <p:nvSpPr>
          <p:cNvPr id="35" name="Segnaposto testo 5"/>
          <p:cNvSpPr>
            <a:spLocks noGrp="1"/>
          </p:cNvSpPr>
          <p:nvPr>
            <p:ph type="body" sz="quarter" idx="33" hasCustomPrompt="1"/>
          </p:nvPr>
        </p:nvSpPr>
        <p:spPr>
          <a:xfrm>
            <a:off x="347663" y="4243064"/>
            <a:ext cx="4124276" cy="121119"/>
          </a:xfrm>
        </p:spPr>
        <p:txBody>
          <a:bodyPr/>
          <a:lstStyle>
            <a:lvl1pPr>
              <a:defRPr sz="1000" b="0" i="0"/>
            </a:lvl1pPr>
          </a:lstStyle>
          <a:p>
            <a:pPr lvl="0"/>
            <a:r>
              <a:rPr lang="it-IT" dirty="0"/>
              <a:t>E-mail</a:t>
            </a:r>
          </a:p>
        </p:txBody>
      </p:sp>
      <p:sp>
        <p:nvSpPr>
          <p:cNvPr id="36" name="Segnaposto testo 5"/>
          <p:cNvSpPr>
            <a:spLocks noGrp="1"/>
          </p:cNvSpPr>
          <p:nvPr>
            <p:ph type="body" sz="quarter" idx="34" hasCustomPrompt="1"/>
          </p:nvPr>
        </p:nvSpPr>
        <p:spPr>
          <a:xfrm>
            <a:off x="347300" y="4404701"/>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37" name="Segnaposto testo 5"/>
          <p:cNvSpPr>
            <a:spLocks noGrp="1"/>
          </p:cNvSpPr>
          <p:nvPr>
            <p:ph type="body" sz="quarter" idx="35" hasCustomPrompt="1"/>
          </p:nvPr>
        </p:nvSpPr>
        <p:spPr>
          <a:xfrm>
            <a:off x="4615095" y="917973"/>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38" name="Segnaposto testo 5"/>
          <p:cNvSpPr>
            <a:spLocks noGrp="1"/>
          </p:cNvSpPr>
          <p:nvPr>
            <p:ph type="body" sz="quarter" idx="36" hasCustomPrompt="1"/>
          </p:nvPr>
        </p:nvSpPr>
        <p:spPr>
          <a:xfrm>
            <a:off x="4615095" y="1096928"/>
            <a:ext cx="4124276" cy="121119"/>
          </a:xfrm>
        </p:spPr>
        <p:txBody>
          <a:bodyPr/>
          <a:lstStyle>
            <a:lvl1pPr>
              <a:defRPr sz="1000" b="0" i="0"/>
            </a:lvl1pPr>
          </a:lstStyle>
          <a:p>
            <a:pPr lvl="0"/>
            <a:r>
              <a:rPr lang="it-IT" dirty="0"/>
              <a:t>Job</a:t>
            </a:r>
          </a:p>
        </p:txBody>
      </p:sp>
      <p:sp>
        <p:nvSpPr>
          <p:cNvPr id="39" name="Segnaposto testo 5"/>
          <p:cNvSpPr>
            <a:spLocks noGrp="1"/>
          </p:cNvSpPr>
          <p:nvPr>
            <p:ph type="body" sz="quarter" idx="37" hasCustomPrompt="1"/>
          </p:nvPr>
        </p:nvSpPr>
        <p:spPr>
          <a:xfrm>
            <a:off x="4615458" y="1258564"/>
            <a:ext cx="4124276" cy="121119"/>
          </a:xfrm>
        </p:spPr>
        <p:txBody>
          <a:bodyPr/>
          <a:lstStyle>
            <a:lvl1pPr>
              <a:defRPr sz="1000" b="0" i="0"/>
            </a:lvl1pPr>
          </a:lstStyle>
          <a:p>
            <a:pPr lvl="0"/>
            <a:r>
              <a:rPr lang="it-IT" dirty="0"/>
              <a:t>E-mail</a:t>
            </a:r>
          </a:p>
        </p:txBody>
      </p:sp>
      <p:sp>
        <p:nvSpPr>
          <p:cNvPr id="40" name="Segnaposto testo 5"/>
          <p:cNvSpPr>
            <a:spLocks noGrp="1"/>
          </p:cNvSpPr>
          <p:nvPr>
            <p:ph type="body" sz="quarter" idx="38" hasCustomPrompt="1"/>
          </p:nvPr>
        </p:nvSpPr>
        <p:spPr>
          <a:xfrm>
            <a:off x="4615095" y="1420201"/>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41" name="Segnaposto testo 5"/>
          <p:cNvSpPr>
            <a:spLocks noGrp="1"/>
          </p:cNvSpPr>
          <p:nvPr>
            <p:ph type="body" sz="quarter" idx="39" hasCustomPrompt="1"/>
          </p:nvPr>
        </p:nvSpPr>
        <p:spPr>
          <a:xfrm>
            <a:off x="4615095" y="1662655"/>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42" name="Segnaposto testo 5"/>
          <p:cNvSpPr>
            <a:spLocks noGrp="1"/>
          </p:cNvSpPr>
          <p:nvPr>
            <p:ph type="body" sz="quarter" idx="40" hasCustomPrompt="1"/>
          </p:nvPr>
        </p:nvSpPr>
        <p:spPr>
          <a:xfrm>
            <a:off x="4615095" y="1841609"/>
            <a:ext cx="4124276" cy="121119"/>
          </a:xfrm>
        </p:spPr>
        <p:txBody>
          <a:bodyPr/>
          <a:lstStyle>
            <a:lvl1pPr>
              <a:defRPr sz="1000" b="0" i="0"/>
            </a:lvl1pPr>
          </a:lstStyle>
          <a:p>
            <a:pPr lvl="0"/>
            <a:r>
              <a:rPr lang="it-IT" dirty="0"/>
              <a:t>Job</a:t>
            </a:r>
          </a:p>
        </p:txBody>
      </p:sp>
      <p:sp>
        <p:nvSpPr>
          <p:cNvPr id="43" name="Segnaposto testo 5"/>
          <p:cNvSpPr>
            <a:spLocks noGrp="1"/>
          </p:cNvSpPr>
          <p:nvPr>
            <p:ph type="body" sz="quarter" idx="41" hasCustomPrompt="1"/>
          </p:nvPr>
        </p:nvSpPr>
        <p:spPr>
          <a:xfrm>
            <a:off x="4615458" y="2003245"/>
            <a:ext cx="4124276" cy="121119"/>
          </a:xfrm>
        </p:spPr>
        <p:txBody>
          <a:bodyPr/>
          <a:lstStyle>
            <a:lvl1pPr>
              <a:defRPr sz="1000" b="0" i="0"/>
            </a:lvl1pPr>
          </a:lstStyle>
          <a:p>
            <a:pPr lvl="0"/>
            <a:r>
              <a:rPr lang="it-IT" dirty="0"/>
              <a:t>E-mail</a:t>
            </a:r>
          </a:p>
        </p:txBody>
      </p:sp>
      <p:sp>
        <p:nvSpPr>
          <p:cNvPr id="44" name="Segnaposto testo 5"/>
          <p:cNvSpPr>
            <a:spLocks noGrp="1"/>
          </p:cNvSpPr>
          <p:nvPr>
            <p:ph type="body" sz="quarter" idx="42" hasCustomPrompt="1"/>
          </p:nvPr>
        </p:nvSpPr>
        <p:spPr>
          <a:xfrm>
            <a:off x="4615095" y="2164883"/>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45" name="Segnaposto testo 5"/>
          <p:cNvSpPr>
            <a:spLocks noGrp="1"/>
          </p:cNvSpPr>
          <p:nvPr>
            <p:ph type="body" sz="quarter" idx="43" hasCustomPrompt="1"/>
          </p:nvPr>
        </p:nvSpPr>
        <p:spPr>
          <a:xfrm>
            <a:off x="4615095" y="2413109"/>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46" name="Segnaposto testo 5"/>
          <p:cNvSpPr>
            <a:spLocks noGrp="1"/>
          </p:cNvSpPr>
          <p:nvPr>
            <p:ph type="body" sz="quarter" idx="44" hasCustomPrompt="1"/>
          </p:nvPr>
        </p:nvSpPr>
        <p:spPr>
          <a:xfrm>
            <a:off x="4615095" y="2592064"/>
            <a:ext cx="4124276" cy="121119"/>
          </a:xfrm>
        </p:spPr>
        <p:txBody>
          <a:bodyPr/>
          <a:lstStyle>
            <a:lvl1pPr>
              <a:defRPr sz="1000" b="0" i="0"/>
            </a:lvl1pPr>
          </a:lstStyle>
          <a:p>
            <a:pPr lvl="0"/>
            <a:r>
              <a:rPr lang="it-IT" dirty="0"/>
              <a:t>Job</a:t>
            </a:r>
          </a:p>
        </p:txBody>
      </p:sp>
      <p:sp>
        <p:nvSpPr>
          <p:cNvPr id="47" name="Segnaposto testo 5"/>
          <p:cNvSpPr>
            <a:spLocks noGrp="1"/>
          </p:cNvSpPr>
          <p:nvPr>
            <p:ph type="body" sz="quarter" idx="45" hasCustomPrompt="1"/>
          </p:nvPr>
        </p:nvSpPr>
        <p:spPr>
          <a:xfrm>
            <a:off x="4615458" y="2753700"/>
            <a:ext cx="4124276" cy="121119"/>
          </a:xfrm>
        </p:spPr>
        <p:txBody>
          <a:bodyPr/>
          <a:lstStyle>
            <a:lvl1pPr>
              <a:defRPr sz="1000" b="0" i="0"/>
            </a:lvl1pPr>
          </a:lstStyle>
          <a:p>
            <a:pPr lvl="0"/>
            <a:r>
              <a:rPr lang="it-IT" dirty="0"/>
              <a:t>E-mail</a:t>
            </a:r>
          </a:p>
        </p:txBody>
      </p:sp>
      <p:sp>
        <p:nvSpPr>
          <p:cNvPr id="48" name="Segnaposto testo 5"/>
          <p:cNvSpPr>
            <a:spLocks noGrp="1"/>
          </p:cNvSpPr>
          <p:nvPr>
            <p:ph type="body" sz="quarter" idx="46" hasCustomPrompt="1"/>
          </p:nvPr>
        </p:nvSpPr>
        <p:spPr>
          <a:xfrm>
            <a:off x="4615095" y="2915337"/>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49" name="Segnaposto testo 5"/>
          <p:cNvSpPr>
            <a:spLocks noGrp="1"/>
          </p:cNvSpPr>
          <p:nvPr>
            <p:ph type="body" sz="quarter" idx="47" hasCustomPrompt="1"/>
          </p:nvPr>
        </p:nvSpPr>
        <p:spPr>
          <a:xfrm>
            <a:off x="4615095" y="3157791"/>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50" name="Segnaposto testo 5"/>
          <p:cNvSpPr>
            <a:spLocks noGrp="1"/>
          </p:cNvSpPr>
          <p:nvPr>
            <p:ph type="body" sz="quarter" idx="48" hasCustomPrompt="1"/>
          </p:nvPr>
        </p:nvSpPr>
        <p:spPr>
          <a:xfrm>
            <a:off x="4615095" y="3336746"/>
            <a:ext cx="4124276" cy="121119"/>
          </a:xfrm>
        </p:spPr>
        <p:txBody>
          <a:bodyPr/>
          <a:lstStyle>
            <a:lvl1pPr>
              <a:defRPr sz="1000" b="0" i="0"/>
            </a:lvl1pPr>
          </a:lstStyle>
          <a:p>
            <a:pPr lvl="0"/>
            <a:r>
              <a:rPr lang="it-IT" dirty="0"/>
              <a:t>Job</a:t>
            </a:r>
          </a:p>
        </p:txBody>
      </p:sp>
      <p:sp>
        <p:nvSpPr>
          <p:cNvPr id="51" name="Segnaposto testo 5"/>
          <p:cNvSpPr>
            <a:spLocks noGrp="1"/>
          </p:cNvSpPr>
          <p:nvPr>
            <p:ph type="body" sz="quarter" idx="49" hasCustomPrompt="1"/>
          </p:nvPr>
        </p:nvSpPr>
        <p:spPr>
          <a:xfrm>
            <a:off x="4615458" y="3498382"/>
            <a:ext cx="4124276" cy="121119"/>
          </a:xfrm>
        </p:spPr>
        <p:txBody>
          <a:bodyPr/>
          <a:lstStyle>
            <a:lvl1pPr>
              <a:defRPr sz="1000" b="0" i="0"/>
            </a:lvl1pPr>
          </a:lstStyle>
          <a:p>
            <a:pPr lvl="0"/>
            <a:r>
              <a:rPr lang="it-IT" dirty="0"/>
              <a:t>E-mail</a:t>
            </a:r>
          </a:p>
        </p:txBody>
      </p:sp>
      <p:sp>
        <p:nvSpPr>
          <p:cNvPr id="52" name="Segnaposto testo 5"/>
          <p:cNvSpPr>
            <a:spLocks noGrp="1"/>
          </p:cNvSpPr>
          <p:nvPr>
            <p:ph type="body" sz="quarter" idx="50" hasCustomPrompt="1"/>
          </p:nvPr>
        </p:nvSpPr>
        <p:spPr>
          <a:xfrm>
            <a:off x="4615095" y="3660019"/>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53" name="Segnaposto testo 5"/>
          <p:cNvSpPr>
            <a:spLocks noGrp="1"/>
          </p:cNvSpPr>
          <p:nvPr>
            <p:ph type="body" sz="quarter" idx="51" hasCustomPrompt="1"/>
          </p:nvPr>
        </p:nvSpPr>
        <p:spPr>
          <a:xfrm>
            <a:off x="4615095" y="3902474"/>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54" name="Segnaposto testo 5"/>
          <p:cNvSpPr>
            <a:spLocks noGrp="1"/>
          </p:cNvSpPr>
          <p:nvPr>
            <p:ph type="body" sz="quarter" idx="52" hasCustomPrompt="1"/>
          </p:nvPr>
        </p:nvSpPr>
        <p:spPr>
          <a:xfrm>
            <a:off x="4615095" y="4081428"/>
            <a:ext cx="4124276" cy="121119"/>
          </a:xfrm>
        </p:spPr>
        <p:txBody>
          <a:bodyPr/>
          <a:lstStyle>
            <a:lvl1pPr>
              <a:defRPr sz="1000" b="0" i="0"/>
            </a:lvl1pPr>
          </a:lstStyle>
          <a:p>
            <a:pPr lvl="0"/>
            <a:r>
              <a:rPr lang="it-IT" dirty="0"/>
              <a:t>Job</a:t>
            </a:r>
          </a:p>
        </p:txBody>
      </p:sp>
      <p:sp>
        <p:nvSpPr>
          <p:cNvPr id="55" name="Segnaposto testo 5"/>
          <p:cNvSpPr>
            <a:spLocks noGrp="1"/>
          </p:cNvSpPr>
          <p:nvPr>
            <p:ph type="body" sz="quarter" idx="53" hasCustomPrompt="1"/>
          </p:nvPr>
        </p:nvSpPr>
        <p:spPr>
          <a:xfrm>
            <a:off x="4615458" y="4243064"/>
            <a:ext cx="4124276" cy="121119"/>
          </a:xfrm>
        </p:spPr>
        <p:txBody>
          <a:bodyPr/>
          <a:lstStyle>
            <a:lvl1pPr>
              <a:defRPr sz="1000" b="0" i="0"/>
            </a:lvl1pPr>
          </a:lstStyle>
          <a:p>
            <a:pPr lvl="0"/>
            <a:r>
              <a:rPr lang="it-IT" dirty="0"/>
              <a:t>E-mail</a:t>
            </a:r>
          </a:p>
        </p:txBody>
      </p:sp>
      <p:sp>
        <p:nvSpPr>
          <p:cNvPr id="56" name="Segnaposto testo 5"/>
          <p:cNvSpPr>
            <a:spLocks noGrp="1"/>
          </p:cNvSpPr>
          <p:nvPr>
            <p:ph type="body" sz="quarter" idx="54" hasCustomPrompt="1"/>
          </p:nvPr>
        </p:nvSpPr>
        <p:spPr>
          <a:xfrm>
            <a:off x="4615095" y="4404701"/>
            <a:ext cx="4124276" cy="121119"/>
          </a:xfrm>
        </p:spPr>
        <p:txBody>
          <a:bodyPr/>
          <a:lstStyle>
            <a:lvl1pPr>
              <a:defRPr sz="1000" b="0" i="0" baseline="0"/>
            </a:lvl1pPr>
          </a:lstStyle>
          <a:p>
            <a:pPr lvl="0"/>
            <a:r>
              <a:rPr lang="it-IT" dirty="0"/>
              <a:t>Phone </a:t>
            </a:r>
            <a:r>
              <a:rPr lang="it-IT" dirty="0" err="1"/>
              <a:t>Number</a:t>
            </a:r>
            <a:endParaRPr lang="it-IT" dirty="0"/>
          </a:p>
        </p:txBody>
      </p:sp>
      <p:pic>
        <p:nvPicPr>
          <p:cNvPr id="58" name="Immagine 57"/>
          <p:cNvPicPr>
            <a:picLocks noChangeAspect="1"/>
          </p:cNvPicPr>
          <p:nvPr userDrawn="1"/>
        </p:nvPicPr>
        <p:blipFill>
          <a:blip r:embed="rId3"/>
          <a:stretch>
            <a:fillRect/>
          </a:stretch>
        </p:blipFill>
        <p:spPr>
          <a:xfrm>
            <a:off x="8282787" y="4651599"/>
            <a:ext cx="444281" cy="360000"/>
          </a:xfrm>
          <a:prstGeom prst="rect">
            <a:avLst/>
          </a:prstGeom>
        </p:spPr>
      </p:pic>
    </p:spTree>
    <p:extLst>
      <p:ext uri="{BB962C8B-B14F-4D97-AF65-F5344CB8AC3E}">
        <p14:creationId xmlns:p14="http://schemas.microsoft.com/office/powerpoint/2010/main" val="4276931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lide Next Steps">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it-IT"/>
              <a:t>15 April 2020</a:t>
            </a:r>
            <a:endParaRPr lang="it-IT" dirty="0"/>
          </a:p>
        </p:txBody>
      </p:sp>
      <p:sp>
        <p:nvSpPr>
          <p:cNvPr id="8"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Application Security</a:t>
            </a:r>
            <a:endParaRPr lang="it-IT" dirty="0"/>
          </a:p>
        </p:txBody>
      </p:sp>
      <p:sp>
        <p:nvSpPr>
          <p:cNvPr id="9" name="object 3"/>
          <p:cNvSpPr txBox="1"/>
          <p:nvPr userDrawn="1"/>
        </p:nvSpPr>
        <p:spPr>
          <a:xfrm>
            <a:off x="357774" y="537221"/>
            <a:ext cx="2613256" cy="238619"/>
          </a:xfrm>
          <a:prstGeom prst="rect">
            <a:avLst/>
          </a:prstGeom>
        </p:spPr>
        <p:txBody>
          <a:bodyPr wrap="square" lIns="0" tIns="0" rIns="0" bIns="0" rtlCol="0">
            <a:noAutofit/>
          </a:bodyPr>
          <a:lstStyle/>
          <a:p>
            <a:pPr marL="12700">
              <a:lnSpc>
                <a:spcPct val="95825"/>
              </a:lnSpc>
              <a:spcBef>
                <a:spcPts val="10"/>
              </a:spcBef>
            </a:pPr>
            <a:r>
              <a:rPr lang="it-IT" sz="2000" spc="0" dirty="0" err="1">
                <a:solidFill>
                  <a:schemeClr val="tx2"/>
                </a:solidFill>
                <a:latin typeface="Arial"/>
                <a:cs typeface="Arial"/>
              </a:rPr>
              <a:t>Next</a:t>
            </a:r>
            <a:r>
              <a:rPr lang="it-IT" sz="2000" spc="0" dirty="0">
                <a:solidFill>
                  <a:schemeClr val="tx2"/>
                </a:solidFill>
                <a:latin typeface="Arial"/>
                <a:cs typeface="Arial"/>
              </a:rPr>
              <a:t> </a:t>
            </a:r>
            <a:r>
              <a:rPr lang="it-IT" sz="2000" spc="0" dirty="0" err="1">
                <a:solidFill>
                  <a:schemeClr val="tx2"/>
                </a:solidFill>
                <a:latin typeface="Arial"/>
                <a:cs typeface="Arial"/>
              </a:rPr>
              <a:t>steps</a:t>
            </a:r>
            <a:endParaRPr sz="2000" dirty="0">
              <a:solidFill>
                <a:schemeClr val="tx2"/>
              </a:solidFill>
              <a:latin typeface="Arial"/>
              <a:cs typeface="Arial"/>
            </a:endParaRPr>
          </a:p>
        </p:txBody>
      </p:sp>
      <p:pic>
        <p:nvPicPr>
          <p:cNvPr id="11" name="Picture 16"/>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13" name="Segnaposto testo 54"/>
          <p:cNvSpPr>
            <a:spLocks noGrp="1"/>
          </p:cNvSpPr>
          <p:nvPr>
            <p:ph type="body" sz="quarter" idx="57" hasCustomPrompt="1"/>
          </p:nvPr>
        </p:nvSpPr>
        <p:spPr>
          <a:xfrm>
            <a:off x="4613299" y="917973"/>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114" name="Segnaposto testo 54"/>
          <p:cNvSpPr>
            <a:spLocks noGrp="1"/>
          </p:cNvSpPr>
          <p:nvPr>
            <p:ph type="body" sz="quarter" idx="58" hasCustomPrompt="1"/>
          </p:nvPr>
        </p:nvSpPr>
        <p:spPr>
          <a:xfrm>
            <a:off x="4613301" y="112694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pic>
        <p:nvPicPr>
          <p:cNvPr id="37" name="Immagine 36"/>
          <p:cNvPicPr>
            <a:picLocks noChangeAspect="1"/>
          </p:cNvPicPr>
          <p:nvPr userDrawn="1"/>
        </p:nvPicPr>
        <p:blipFill>
          <a:blip r:embed="rId3"/>
          <a:stretch>
            <a:fillRect/>
          </a:stretch>
        </p:blipFill>
        <p:spPr>
          <a:xfrm>
            <a:off x="8282787" y="4651599"/>
            <a:ext cx="444281" cy="360000"/>
          </a:xfrm>
          <a:prstGeom prst="rect">
            <a:avLst/>
          </a:prstGeom>
        </p:spPr>
      </p:pic>
      <p:sp>
        <p:nvSpPr>
          <p:cNvPr id="36" name="Segnaposto testo 54"/>
          <p:cNvSpPr>
            <a:spLocks noGrp="1"/>
          </p:cNvSpPr>
          <p:nvPr>
            <p:ph type="body" sz="quarter" idx="59" hasCustomPrompt="1"/>
          </p:nvPr>
        </p:nvSpPr>
        <p:spPr>
          <a:xfrm>
            <a:off x="386533" y="917973"/>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38" name="Segnaposto testo 54"/>
          <p:cNvSpPr>
            <a:spLocks noGrp="1"/>
          </p:cNvSpPr>
          <p:nvPr>
            <p:ph type="body" sz="quarter" idx="60" hasCustomPrompt="1"/>
          </p:nvPr>
        </p:nvSpPr>
        <p:spPr>
          <a:xfrm>
            <a:off x="386535" y="112694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39" name="Segnaposto testo 54"/>
          <p:cNvSpPr>
            <a:spLocks noGrp="1"/>
          </p:cNvSpPr>
          <p:nvPr>
            <p:ph type="body" sz="quarter" idx="61" hasCustomPrompt="1"/>
          </p:nvPr>
        </p:nvSpPr>
        <p:spPr>
          <a:xfrm>
            <a:off x="4613299" y="1687703"/>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40" name="Segnaposto testo 54"/>
          <p:cNvSpPr>
            <a:spLocks noGrp="1"/>
          </p:cNvSpPr>
          <p:nvPr>
            <p:ph type="body" sz="quarter" idx="62" hasCustomPrompt="1"/>
          </p:nvPr>
        </p:nvSpPr>
        <p:spPr>
          <a:xfrm>
            <a:off x="4613301" y="189667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41" name="Segnaposto testo 54"/>
          <p:cNvSpPr>
            <a:spLocks noGrp="1"/>
          </p:cNvSpPr>
          <p:nvPr>
            <p:ph type="body" sz="quarter" idx="63" hasCustomPrompt="1"/>
          </p:nvPr>
        </p:nvSpPr>
        <p:spPr>
          <a:xfrm>
            <a:off x="386533" y="1687703"/>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42" name="Segnaposto testo 54"/>
          <p:cNvSpPr>
            <a:spLocks noGrp="1"/>
          </p:cNvSpPr>
          <p:nvPr>
            <p:ph type="body" sz="quarter" idx="64" hasCustomPrompt="1"/>
          </p:nvPr>
        </p:nvSpPr>
        <p:spPr>
          <a:xfrm>
            <a:off x="386535" y="189667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43" name="Segnaposto testo 54"/>
          <p:cNvSpPr>
            <a:spLocks noGrp="1"/>
          </p:cNvSpPr>
          <p:nvPr>
            <p:ph type="body" sz="quarter" idx="65" hasCustomPrompt="1"/>
          </p:nvPr>
        </p:nvSpPr>
        <p:spPr>
          <a:xfrm>
            <a:off x="4613299" y="2452788"/>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44" name="Segnaposto testo 54"/>
          <p:cNvSpPr>
            <a:spLocks noGrp="1"/>
          </p:cNvSpPr>
          <p:nvPr>
            <p:ph type="body" sz="quarter" idx="66" hasCustomPrompt="1"/>
          </p:nvPr>
        </p:nvSpPr>
        <p:spPr>
          <a:xfrm>
            <a:off x="4613301" y="2661760"/>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45" name="Segnaposto testo 54"/>
          <p:cNvSpPr>
            <a:spLocks noGrp="1"/>
          </p:cNvSpPr>
          <p:nvPr>
            <p:ph type="body" sz="quarter" idx="67" hasCustomPrompt="1"/>
          </p:nvPr>
        </p:nvSpPr>
        <p:spPr>
          <a:xfrm>
            <a:off x="386533" y="2452788"/>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46" name="Segnaposto testo 54"/>
          <p:cNvSpPr>
            <a:spLocks noGrp="1"/>
          </p:cNvSpPr>
          <p:nvPr>
            <p:ph type="body" sz="quarter" idx="68" hasCustomPrompt="1"/>
          </p:nvPr>
        </p:nvSpPr>
        <p:spPr>
          <a:xfrm>
            <a:off x="386535" y="2661760"/>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47" name="Segnaposto testo 54"/>
          <p:cNvSpPr>
            <a:spLocks noGrp="1"/>
          </p:cNvSpPr>
          <p:nvPr>
            <p:ph type="body" sz="quarter" idx="69" hasCustomPrompt="1"/>
          </p:nvPr>
        </p:nvSpPr>
        <p:spPr>
          <a:xfrm>
            <a:off x="4613299" y="3217873"/>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48" name="Segnaposto testo 54"/>
          <p:cNvSpPr>
            <a:spLocks noGrp="1"/>
          </p:cNvSpPr>
          <p:nvPr>
            <p:ph type="body" sz="quarter" idx="70" hasCustomPrompt="1"/>
          </p:nvPr>
        </p:nvSpPr>
        <p:spPr>
          <a:xfrm>
            <a:off x="4613301" y="342684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49" name="Segnaposto testo 54"/>
          <p:cNvSpPr>
            <a:spLocks noGrp="1"/>
          </p:cNvSpPr>
          <p:nvPr>
            <p:ph type="body" sz="quarter" idx="71" hasCustomPrompt="1"/>
          </p:nvPr>
        </p:nvSpPr>
        <p:spPr>
          <a:xfrm>
            <a:off x="386533" y="3217873"/>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50" name="Segnaposto testo 54"/>
          <p:cNvSpPr>
            <a:spLocks noGrp="1"/>
          </p:cNvSpPr>
          <p:nvPr>
            <p:ph type="body" sz="quarter" idx="72" hasCustomPrompt="1"/>
          </p:nvPr>
        </p:nvSpPr>
        <p:spPr>
          <a:xfrm>
            <a:off x="386535" y="342684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Tree>
    <p:extLst>
      <p:ext uri="{BB962C8B-B14F-4D97-AF65-F5344CB8AC3E}">
        <p14:creationId xmlns:p14="http://schemas.microsoft.com/office/powerpoint/2010/main" val="4198171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lide Chart + Numeric Highlight: 2 columns ">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8"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it-IT"/>
              <a:t>15 April 2020</a:t>
            </a:r>
            <a:endParaRPr lang="it-IT" dirty="0"/>
          </a:p>
        </p:txBody>
      </p:sp>
      <p:sp>
        <p:nvSpPr>
          <p:cNvPr id="10"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Application Security</a:t>
            </a:r>
            <a:endParaRPr lang="it-IT" dirty="0"/>
          </a:p>
        </p:txBody>
      </p:sp>
      <p:sp>
        <p:nvSpPr>
          <p:cNvPr id="17" name="Segnaposto grafico 20"/>
          <p:cNvSpPr>
            <a:spLocks noGrp="1"/>
          </p:cNvSpPr>
          <p:nvPr>
            <p:ph type="chart" sz="quarter" idx="17"/>
          </p:nvPr>
        </p:nvSpPr>
        <p:spPr>
          <a:xfrm>
            <a:off x="347301" y="1262063"/>
            <a:ext cx="4125913" cy="3283744"/>
          </a:xfrm>
        </p:spPr>
        <p:txBody>
          <a:bodyPr/>
          <a:lstStyle/>
          <a:p>
            <a:r>
              <a:rPr lang="en-US"/>
              <a:t>Click icon to add chart</a:t>
            </a:r>
            <a:endParaRPr lang="it-IT" dirty="0"/>
          </a:p>
        </p:txBody>
      </p:sp>
      <p:sp>
        <p:nvSpPr>
          <p:cNvPr id="20" name="Segnaposto testo 2"/>
          <p:cNvSpPr>
            <a:spLocks noGrp="1"/>
          </p:cNvSpPr>
          <p:nvPr>
            <p:ph type="body" sz="quarter" idx="15" hasCustomPrompt="1"/>
          </p:nvPr>
        </p:nvSpPr>
        <p:spPr>
          <a:xfrm>
            <a:off x="4546121" y="1262063"/>
            <a:ext cx="4193251" cy="1144191"/>
          </a:xfrm>
        </p:spPr>
        <p:txBody>
          <a:bodyPr numCol="1" spcCol="144000"/>
          <a:lstStyle>
            <a:lvl1pPr>
              <a:lnSpc>
                <a:spcPct val="100000"/>
              </a:lnSpc>
              <a:spcAft>
                <a:spcPts val="1800"/>
              </a:spcAft>
              <a:defRPr sz="7200" b="1" i="0" baseline="0">
                <a:solidFill>
                  <a:srgbClr val="BD0D22"/>
                </a:solidFill>
              </a:defRPr>
            </a:lvl1pPr>
            <a:lvl2pPr marL="0" indent="0">
              <a:buFontTx/>
              <a:buNone/>
              <a:defRPr baseline="0"/>
            </a:lvl2pPr>
          </a:lstStyle>
          <a:p>
            <a:pPr lvl="0"/>
            <a:r>
              <a:rPr lang="it-IT" dirty="0"/>
              <a:t>000,1%</a:t>
            </a:r>
          </a:p>
        </p:txBody>
      </p:sp>
      <p:sp>
        <p:nvSpPr>
          <p:cNvPr id="21" name="Segnaposto testo 2"/>
          <p:cNvSpPr>
            <a:spLocks noGrp="1"/>
          </p:cNvSpPr>
          <p:nvPr>
            <p:ph type="body" sz="quarter" idx="18" hasCustomPrompt="1"/>
          </p:nvPr>
        </p:nvSpPr>
        <p:spPr>
          <a:xfrm>
            <a:off x="4546121" y="2458010"/>
            <a:ext cx="4193251" cy="2087797"/>
          </a:xfrm>
        </p:spPr>
        <p:txBody>
          <a:bodyPr/>
          <a:lstStyle>
            <a:lvl1pPr>
              <a:defRPr b="1" i="0">
                <a:solidFill>
                  <a:schemeClr val="accent4"/>
                </a:solidFill>
              </a:defRPr>
            </a:lvl1pPr>
          </a:lstStyle>
          <a:p>
            <a:pPr lvl="0"/>
            <a:r>
              <a:rPr lang="it-IT" dirty="0"/>
              <a:t>Testo</a:t>
            </a:r>
          </a:p>
        </p:txBody>
      </p:sp>
      <p:pic>
        <p:nvPicPr>
          <p:cNvPr id="24" name="Picture 23"/>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5"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13" name="Immagine 12"/>
          <p:cNvPicPr>
            <a:picLocks noChangeAspect="1"/>
          </p:cNvPicPr>
          <p:nvPr userDrawn="1"/>
        </p:nvPicPr>
        <p:blipFill>
          <a:blip r:embed="rId3"/>
          <a:stretch>
            <a:fillRect/>
          </a:stretch>
        </p:blipFill>
        <p:spPr>
          <a:xfrm>
            <a:off x="8282787" y="4651599"/>
            <a:ext cx="444281" cy="360000"/>
          </a:xfrm>
          <a:prstGeom prst="rect">
            <a:avLst/>
          </a:prstGeom>
        </p:spPr>
      </p:pic>
      <p:sp>
        <p:nvSpPr>
          <p:cNvPr id="16"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8"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32801646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lide Closure">
    <p:spTree>
      <p:nvGrpSpPr>
        <p:cNvPr id="1" name=""/>
        <p:cNvGrpSpPr/>
        <p:nvPr/>
      </p:nvGrpSpPr>
      <p:grpSpPr>
        <a:xfrm>
          <a:off x="0" y="0"/>
          <a:ext cx="0" cy="0"/>
          <a:chOff x="0" y="0"/>
          <a:chExt cx="0" cy="0"/>
        </a:xfrm>
      </p:grpSpPr>
      <p:sp>
        <p:nvSpPr>
          <p:cNvPr id="4" name="Segnaposto data 3"/>
          <p:cNvSpPr>
            <a:spLocks noGrp="1"/>
          </p:cNvSpPr>
          <p:nvPr>
            <p:ph type="dt" sz="half" idx="10"/>
          </p:nvPr>
        </p:nvSpPr>
        <p:spPr>
          <a:xfrm>
            <a:off x="3679200" y="4844988"/>
            <a:ext cx="799200" cy="85725"/>
          </a:xfrm>
        </p:spPr>
        <p:txBody>
          <a:bodyPr lIns="0" tIns="0" rIns="0" bIns="0" anchor="t" anchorCtr="0"/>
          <a:lstStyle>
            <a:lvl1pPr>
              <a:defRPr sz="700">
                <a:solidFill>
                  <a:schemeClr val="tx2"/>
                </a:solidFill>
              </a:defRPr>
            </a:lvl1pPr>
          </a:lstStyle>
          <a:p>
            <a:r>
              <a:rPr lang="it-IT"/>
              <a:t>15 April 2020</a:t>
            </a:r>
            <a:endParaRPr lang="it-IT" dirty="0"/>
          </a:p>
        </p:txBody>
      </p:sp>
      <p:pic>
        <p:nvPicPr>
          <p:cNvPr id="18" name="Picture 17"/>
          <p:cNvPicPr>
            <a:picLocks noChangeAspect="1"/>
          </p:cNvPicPr>
          <p:nvPr userDrawn="1"/>
        </p:nvPicPr>
        <p:blipFill rotWithShape="1">
          <a:blip r:embed="rId2"/>
          <a:srcRect r="21050"/>
          <a:stretch/>
        </p:blipFill>
        <p:spPr>
          <a:xfrm>
            <a:off x="1" y="0"/>
            <a:ext cx="200533" cy="5143500"/>
          </a:xfrm>
          <a:prstGeom prst="rect">
            <a:avLst/>
          </a:prstGeom>
        </p:spPr>
      </p:pic>
      <p:sp>
        <p:nvSpPr>
          <p:cNvPr id="11" name="CasellaDiTesto 10"/>
          <p:cNvSpPr txBox="1"/>
          <p:nvPr userDrawn="1"/>
        </p:nvSpPr>
        <p:spPr>
          <a:xfrm>
            <a:off x="347301" y="2273301"/>
            <a:ext cx="8399832" cy="380873"/>
          </a:xfrm>
          <a:prstGeom prst="rect">
            <a:avLst/>
          </a:prstGeom>
          <a:noFill/>
        </p:spPr>
        <p:txBody>
          <a:bodyPr wrap="square" lIns="0" tIns="0" rIns="0" bIns="0" rtlCol="0">
            <a:noAutofit/>
          </a:bodyPr>
          <a:lstStyle/>
          <a:p>
            <a:r>
              <a:rPr lang="it-IT" sz="3300" b="1" baseline="0" dirty="0" err="1">
                <a:solidFill>
                  <a:schemeClr val="tx2"/>
                </a:solidFill>
              </a:rPr>
              <a:t>Thank</a:t>
            </a:r>
            <a:r>
              <a:rPr lang="it-IT" sz="3300" b="1" baseline="0" dirty="0">
                <a:solidFill>
                  <a:schemeClr val="tx2"/>
                </a:solidFill>
              </a:rPr>
              <a:t> </a:t>
            </a:r>
            <a:r>
              <a:rPr lang="it-IT" sz="3300" b="1" baseline="0" dirty="0" err="1">
                <a:solidFill>
                  <a:schemeClr val="tx2"/>
                </a:solidFill>
              </a:rPr>
              <a:t>You</a:t>
            </a:r>
            <a:r>
              <a:rPr lang="it-IT" sz="3300" b="1" baseline="0" dirty="0">
                <a:solidFill>
                  <a:schemeClr val="tx2"/>
                </a:solidFill>
              </a:rPr>
              <a:t>.</a:t>
            </a:r>
          </a:p>
        </p:txBody>
      </p:sp>
      <p:sp>
        <p:nvSpPr>
          <p:cNvPr id="12" name="Segnaposto testo 3"/>
          <p:cNvSpPr>
            <a:spLocks noGrp="1"/>
          </p:cNvSpPr>
          <p:nvPr>
            <p:ph type="body" sz="quarter" idx="11" hasCustomPrompt="1"/>
          </p:nvPr>
        </p:nvSpPr>
        <p:spPr>
          <a:xfrm>
            <a:off x="347301" y="4013597"/>
            <a:ext cx="4580467" cy="126603"/>
          </a:xfrm>
        </p:spPr>
        <p:txBody>
          <a:bodyPr/>
          <a:lstStyle>
            <a:lvl1pPr>
              <a:defRPr>
                <a:solidFill>
                  <a:schemeClr val="bg1">
                    <a:lumMod val="50000"/>
                  </a:schemeClr>
                </a:solidFill>
              </a:defRPr>
            </a:lvl1pPr>
          </a:lstStyle>
          <a:p>
            <a:pPr lvl="0"/>
            <a:r>
              <a:rPr lang="it-IT" dirty="0"/>
              <a:t>E-mail</a:t>
            </a:r>
          </a:p>
        </p:txBody>
      </p:sp>
      <p:sp>
        <p:nvSpPr>
          <p:cNvPr id="17" name="CasellaDiTesto 16"/>
          <p:cNvSpPr txBox="1"/>
          <p:nvPr userDrawn="1"/>
        </p:nvSpPr>
        <p:spPr>
          <a:xfrm>
            <a:off x="347302" y="3483842"/>
            <a:ext cx="4580465" cy="114300"/>
          </a:xfrm>
          <a:prstGeom prst="rect">
            <a:avLst/>
          </a:prstGeom>
          <a:noFill/>
        </p:spPr>
        <p:txBody>
          <a:bodyPr wrap="square" lIns="0" tIns="0" rIns="0" bIns="0" rtlCol="0">
            <a:noAutofit/>
          </a:bodyPr>
          <a:lstStyle/>
          <a:p>
            <a:r>
              <a:rPr lang="it-IT" sz="1000" b="1" baseline="0" dirty="0" err="1">
                <a:solidFill>
                  <a:schemeClr val="tx2"/>
                </a:solidFill>
              </a:rPr>
              <a:t>Contacts</a:t>
            </a:r>
            <a:r>
              <a:rPr lang="it-IT" sz="1000" b="1" baseline="0" dirty="0">
                <a:solidFill>
                  <a:schemeClr val="tx2"/>
                </a:solidFill>
              </a:rPr>
              <a:t>:</a:t>
            </a:r>
          </a:p>
        </p:txBody>
      </p:sp>
      <p:sp>
        <p:nvSpPr>
          <p:cNvPr id="20" name="Segnaposto testo 3"/>
          <p:cNvSpPr>
            <a:spLocks noGrp="1"/>
          </p:cNvSpPr>
          <p:nvPr>
            <p:ph type="body" sz="quarter" idx="12" hasCustomPrompt="1"/>
          </p:nvPr>
        </p:nvSpPr>
        <p:spPr>
          <a:xfrm>
            <a:off x="347301" y="4204097"/>
            <a:ext cx="4580467" cy="126603"/>
          </a:xfrm>
        </p:spPr>
        <p:txBody>
          <a:bodyPr/>
          <a:lstStyle>
            <a:lvl1pPr>
              <a:defRPr>
                <a:solidFill>
                  <a:schemeClr val="bg1">
                    <a:lumMod val="50000"/>
                  </a:schemeClr>
                </a:solidFill>
              </a:defRPr>
            </a:lvl1pPr>
          </a:lstStyle>
          <a:p>
            <a:pPr lvl="0"/>
            <a:r>
              <a:rPr lang="it-IT" dirty="0"/>
              <a:t>Phone </a:t>
            </a:r>
            <a:r>
              <a:rPr lang="it-IT" dirty="0" err="1"/>
              <a:t>Number</a:t>
            </a:r>
            <a:r>
              <a:rPr lang="it-IT" dirty="0"/>
              <a:t> +39 / Fax </a:t>
            </a:r>
            <a:r>
              <a:rPr lang="it-IT" dirty="0" err="1"/>
              <a:t>Number</a:t>
            </a:r>
            <a:r>
              <a:rPr lang="it-IT" dirty="0"/>
              <a:t> +39 </a:t>
            </a:r>
          </a:p>
        </p:txBody>
      </p:sp>
      <p:sp>
        <p:nvSpPr>
          <p:cNvPr id="21" name="Segnaposto testo 3"/>
          <p:cNvSpPr>
            <a:spLocks noGrp="1"/>
          </p:cNvSpPr>
          <p:nvPr>
            <p:ph type="body" sz="quarter" idx="13" hasCustomPrompt="1"/>
          </p:nvPr>
        </p:nvSpPr>
        <p:spPr>
          <a:xfrm>
            <a:off x="347301" y="4394597"/>
            <a:ext cx="4580467" cy="126603"/>
          </a:xfrm>
        </p:spPr>
        <p:txBody>
          <a:bodyPr/>
          <a:lstStyle>
            <a:lvl1pPr>
              <a:defRPr>
                <a:solidFill>
                  <a:schemeClr val="bg1">
                    <a:lumMod val="50000"/>
                  </a:schemeClr>
                </a:solidFill>
              </a:defRPr>
            </a:lvl1pPr>
          </a:lstStyle>
          <a:p>
            <a:pPr lvl="0"/>
            <a:r>
              <a:rPr lang="it-IT" dirty="0"/>
              <a:t>Website</a:t>
            </a:r>
          </a:p>
        </p:txBody>
      </p:sp>
      <p:sp>
        <p:nvSpPr>
          <p:cNvPr id="22" name="Segnaposto testo 3"/>
          <p:cNvSpPr>
            <a:spLocks noGrp="1"/>
          </p:cNvSpPr>
          <p:nvPr>
            <p:ph type="body" sz="quarter" idx="14" hasCustomPrompt="1"/>
          </p:nvPr>
        </p:nvSpPr>
        <p:spPr>
          <a:xfrm>
            <a:off x="347301" y="3823097"/>
            <a:ext cx="4580467" cy="126603"/>
          </a:xfrm>
        </p:spPr>
        <p:txBody>
          <a:bodyPr/>
          <a:lstStyle>
            <a:lvl1pPr>
              <a:defRPr>
                <a:solidFill>
                  <a:schemeClr val="bg1">
                    <a:lumMod val="50000"/>
                  </a:schemeClr>
                </a:solidFill>
              </a:defRPr>
            </a:lvl1pPr>
          </a:lstStyle>
          <a:p>
            <a:pPr lvl="0"/>
            <a:r>
              <a:rPr lang="it-IT" dirty="0" err="1"/>
              <a:t>Name</a:t>
            </a:r>
            <a:r>
              <a:rPr lang="it-IT" dirty="0"/>
              <a:t> </a:t>
            </a:r>
            <a:r>
              <a:rPr lang="it-IT" dirty="0" err="1"/>
              <a:t>Surname</a:t>
            </a:r>
            <a:endParaRPr lang="it-IT" dirty="0"/>
          </a:p>
        </p:txBody>
      </p:sp>
      <p:sp>
        <p:nvSpPr>
          <p:cNvPr id="23" name="Segnaposto testo 3"/>
          <p:cNvSpPr>
            <a:spLocks noGrp="1"/>
          </p:cNvSpPr>
          <p:nvPr>
            <p:ph type="body" sz="quarter" idx="15" hasCustomPrompt="1"/>
          </p:nvPr>
        </p:nvSpPr>
        <p:spPr>
          <a:xfrm>
            <a:off x="347301" y="3628558"/>
            <a:ext cx="4580467" cy="159051"/>
          </a:xfrm>
        </p:spPr>
        <p:txBody>
          <a:bodyPr/>
          <a:lstStyle>
            <a:lvl1pPr>
              <a:defRPr>
                <a:solidFill>
                  <a:schemeClr val="bg1">
                    <a:lumMod val="50000"/>
                  </a:schemeClr>
                </a:solidFill>
              </a:defRPr>
            </a:lvl1pPr>
          </a:lstStyle>
          <a:p>
            <a:pPr lvl="0"/>
            <a:r>
              <a:rPr lang="it-IT" dirty="0" err="1"/>
              <a:t>Department</a:t>
            </a:r>
            <a:endParaRPr lang="it-IT" dirty="0"/>
          </a:p>
        </p:txBody>
      </p:sp>
      <p:pic>
        <p:nvPicPr>
          <p:cNvPr id="19" name="Immagine 11"/>
          <p:cNvPicPr>
            <a:picLocks noChangeAspect="1"/>
          </p:cNvPicPr>
          <p:nvPr userDrawn="1"/>
        </p:nvPicPr>
        <p:blipFill>
          <a:blip r:embed="rId3"/>
          <a:stretch>
            <a:fillRect/>
          </a:stretch>
        </p:blipFill>
        <p:spPr>
          <a:xfrm>
            <a:off x="347300" y="287166"/>
            <a:ext cx="864000" cy="703434"/>
          </a:xfrm>
          <a:prstGeom prst="rect">
            <a:avLst/>
          </a:prstGeom>
        </p:spPr>
      </p:pic>
      <p:pic>
        <p:nvPicPr>
          <p:cNvPr id="24" name="Picture 2" descr="C:\Users\Shirani\Desktop\Social_logo_red_background\Social_logo_red_background\YouTube-red.emf"/>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747125" y="4148826"/>
            <a:ext cx="346735" cy="34673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 descr="C:\Users\Shirani\Desktop\Social_logo_red_background\Social_logo_red_background\Facebook-red.emf"/>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618012" y="4149199"/>
            <a:ext cx="346360" cy="34598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C:\Users\Shirani\Desktop\Social_logo_red_background\Social_logo_red_background\Flickr-red.emf"/>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123621" y="4148826"/>
            <a:ext cx="346735" cy="34673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5" descr="C:\Users\Shirani\Desktop\Social_logo_red_background\Social_logo_red_background\Google+_red.emf"/>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370629" y="4148826"/>
            <a:ext cx="346735" cy="34673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C:\Users\Shirani\Desktop\Social_logo_red_background\Social_logo_red_background\LinkedIn-red.emf"/>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6241515" y="4148826"/>
            <a:ext cx="346735" cy="34673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7" descr="C:\Users\Shirani\Desktop\Social_logo_red_background\Social_logo_red_background\SlideShare-red.emf"/>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8500119" y="4148826"/>
            <a:ext cx="346735" cy="34673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8" descr="C:\Users\Shirani\Desktop\Social_logo_red_background\Social_logo_red_background\Twitter-red.emf"/>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994133" y="4148826"/>
            <a:ext cx="346735" cy="346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6564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lide Back-Up">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bg1">
                    <a:lumMod val="50000"/>
                  </a:schemeClr>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it-IT"/>
              <a:t>15 April 2020</a:t>
            </a:r>
            <a:endParaRPr lang="it-IT" dirty="0"/>
          </a:p>
        </p:txBody>
      </p:sp>
      <p:sp>
        <p:nvSpPr>
          <p:cNvPr id="9"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Application Security</a:t>
            </a:r>
            <a:endParaRPr lang="it-IT" dirty="0"/>
          </a:p>
        </p:txBody>
      </p:sp>
      <p:sp>
        <p:nvSpPr>
          <p:cNvPr id="10" name="Titolo 1"/>
          <p:cNvSpPr>
            <a:spLocks noGrp="1"/>
          </p:cNvSpPr>
          <p:nvPr>
            <p:ph type="ctrTitle" hasCustomPrompt="1"/>
          </p:nvPr>
        </p:nvSpPr>
        <p:spPr>
          <a:xfrm>
            <a:off x="347300" y="547953"/>
            <a:ext cx="8386686" cy="306061"/>
          </a:xfrm>
        </p:spPr>
        <p:txBody>
          <a:bodyPr/>
          <a:lstStyle>
            <a:lvl1pPr>
              <a:lnSpc>
                <a:spcPts val="2200"/>
              </a:lnSpc>
              <a:defRPr sz="2000" b="0" i="0" baseline="0">
                <a:solidFill>
                  <a:schemeClr val="bg1">
                    <a:lumMod val="50000"/>
                  </a:schemeClr>
                </a:solidFill>
              </a:defRPr>
            </a:lvl1pPr>
          </a:lstStyle>
          <a:p>
            <a:r>
              <a:rPr lang="it-IT" dirty="0"/>
              <a:t>Back-Up</a:t>
            </a:r>
          </a:p>
        </p:txBody>
      </p:sp>
      <p:sp>
        <p:nvSpPr>
          <p:cNvPr id="11" name="Sottotitolo 2"/>
          <p:cNvSpPr>
            <a:spLocks noGrp="1"/>
          </p:cNvSpPr>
          <p:nvPr>
            <p:ph type="subTitle" idx="1" hasCustomPrompt="1"/>
          </p:nvPr>
        </p:nvSpPr>
        <p:spPr>
          <a:xfrm>
            <a:off x="347300" y="2596080"/>
            <a:ext cx="8386686" cy="623369"/>
          </a:xfrm>
        </p:spPr>
        <p:txBody>
          <a:bodyPr lIns="0" tIns="0" rIns="0" bIns="0">
            <a:noAutofit/>
          </a:bodyPr>
          <a:lstStyle>
            <a:lvl1pPr marL="0" indent="0" algn="l">
              <a:lnSpc>
                <a:spcPts val="2400"/>
              </a:lnSpc>
              <a:spcBef>
                <a:spcPts val="0"/>
              </a:spcBef>
              <a:buNone/>
              <a:defRPr sz="2000" baseline="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Back-Up </a:t>
            </a:r>
            <a:r>
              <a:rPr lang="it-IT" dirty="0" err="1"/>
              <a:t>Subtitle</a:t>
            </a:r>
            <a:r>
              <a:rPr lang="it-IT" dirty="0"/>
              <a:t> </a:t>
            </a:r>
            <a:br>
              <a:rPr lang="it-IT" dirty="0"/>
            </a:br>
            <a:r>
              <a:rPr lang="it-IT" dirty="0" err="1"/>
              <a:t>Arial</a:t>
            </a:r>
            <a:r>
              <a:rPr lang="it-IT" dirty="0"/>
              <a:t> Regular 20/24pt</a:t>
            </a:r>
          </a:p>
        </p:txBody>
      </p:sp>
      <p:sp>
        <p:nvSpPr>
          <p:cNvPr id="12" name="Segnaposto testo 2"/>
          <p:cNvSpPr>
            <a:spLocks noGrp="1"/>
          </p:cNvSpPr>
          <p:nvPr>
            <p:ph type="body" sz="quarter" idx="13" hasCustomPrompt="1"/>
          </p:nvPr>
        </p:nvSpPr>
        <p:spPr>
          <a:xfrm>
            <a:off x="347300" y="1597819"/>
            <a:ext cx="8386686" cy="926306"/>
          </a:xfrm>
        </p:spPr>
        <p:txBody>
          <a:bodyPr/>
          <a:lstStyle>
            <a:lvl1pPr>
              <a:lnSpc>
                <a:spcPts val="3500"/>
              </a:lnSpc>
              <a:defRPr sz="3300" b="1" i="0" baseline="0">
                <a:solidFill>
                  <a:schemeClr val="bg1">
                    <a:lumMod val="50000"/>
                  </a:schemeClr>
                </a:solidFill>
              </a:defRPr>
            </a:lvl1pPr>
          </a:lstStyle>
          <a:p>
            <a:pPr lvl="0"/>
            <a:r>
              <a:rPr lang="it-IT" dirty="0"/>
              <a:t>Back-Up Title </a:t>
            </a:r>
            <a:br>
              <a:rPr lang="it-IT" dirty="0"/>
            </a:br>
            <a:r>
              <a:rPr lang="it-IT" dirty="0" err="1"/>
              <a:t>Arial</a:t>
            </a:r>
            <a:r>
              <a:rPr lang="it-IT" dirty="0"/>
              <a:t> </a:t>
            </a:r>
            <a:r>
              <a:rPr lang="it-IT" dirty="0" err="1"/>
              <a:t>Bold</a:t>
            </a:r>
            <a:r>
              <a:rPr lang="it-IT" dirty="0"/>
              <a:t> 33/35pt</a:t>
            </a:r>
          </a:p>
        </p:txBody>
      </p:sp>
      <p:pic>
        <p:nvPicPr>
          <p:cNvPr id="13" name="Immagine 12"/>
          <p:cNvPicPr>
            <a:picLocks noChangeAspect="1"/>
          </p:cNvPicPr>
          <p:nvPr userDrawn="1"/>
        </p:nvPicPr>
        <p:blipFill>
          <a:blip r:embed="rId2"/>
          <a:stretch>
            <a:fillRect/>
          </a:stretch>
        </p:blipFill>
        <p:spPr>
          <a:xfrm>
            <a:off x="8282787" y="4651599"/>
            <a:ext cx="444281" cy="360000"/>
          </a:xfrm>
          <a:prstGeom prst="rect">
            <a:avLst/>
          </a:prstGeom>
        </p:spPr>
      </p:pic>
    </p:spTree>
    <p:extLst>
      <p:ext uri="{BB962C8B-B14F-4D97-AF65-F5344CB8AC3E}">
        <p14:creationId xmlns:p14="http://schemas.microsoft.com/office/powerpoint/2010/main" val="3442326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it-IT"/>
              <a:t>15 April 2020</a:t>
            </a:r>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Application Security</a:t>
            </a:r>
            <a:endParaRPr lang="it-IT" dirty="0"/>
          </a:p>
        </p:txBody>
      </p:sp>
      <p:sp>
        <p:nvSpPr>
          <p:cNvPr id="13" name="Titolo 1"/>
          <p:cNvSpPr>
            <a:spLocks noGrp="1"/>
          </p:cNvSpPr>
          <p:nvPr>
            <p:ph type="ctrTitle" hasCustomPrompt="1"/>
          </p:nvPr>
        </p:nvSpPr>
        <p:spPr>
          <a:xfrm>
            <a:off x="347300" y="547953"/>
            <a:ext cx="8386686" cy="318821"/>
          </a:xfrm>
        </p:spPr>
        <p:txBody>
          <a:bodyPr/>
          <a:lstStyle>
            <a:lvl1pPr>
              <a:lnSpc>
                <a:spcPts val="2200"/>
              </a:lnSpc>
              <a:defRPr sz="2000" b="0" i="0" baseline="0">
                <a:solidFill>
                  <a:schemeClr val="tx2"/>
                </a:solidFill>
              </a:defRPr>
            </a:lvl1pPr>
          </a:lstStyle>
          <a:p>
            <a:r>
              <a:rPr lang="it-IT" dirty="0" err="1"/>
              <a:t>Section</a:t>
            </a:r>
            <a:r>
              <a:rPr lang="it-IT" dirty="0"/>
              <a:t> 00</a:t>
            </a:r>
          </a:p>
        </p:txBody>
      </p:sp>
      <p:sp>
        <p:nvSpPr>
          <p:cNvPr id="14" name="Sottotitolo 2"/>
          <p:cNvSpPr>
            <a:spLocks noGrp="1"/>
          </p:cNvSpPr>
          <p:nvPr>
            <p:ph type="subTitle" idx="1" hasCustomPrompt="1"/>
          </p:nvPr>
        </p:nvSpPr>
        <p:spPr>
          <a:xfrm>
            <a:off x="347300" y="2691757"/>
            <a:ext cx="8386686" cy="632468"/>
          </a:xfrm>
        </p:spPr>
        <p:txBody>
          <a:bodyPr lIns="0" tIns="0" rIns="0" bIns="0">
            <a:noAutofit/>
          </a:bodyPr>
          <a:lstStyle>
            <a:lvl1pPr marL="0" indent="0" algn="l">
              <a:lnSpc>
                <a:spcPct val="100000"/>
              </a:lnSpc>
              <a:spcBef>
                <a:spcPts val="0"/>
              </a:spcBef>
              <a:buNone/>
              <a:defRPr sz="20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err="1"/>
              <a:t>Section</a:t>
            </a:r>
            <a:r>
              <a:rPr lang="it-IT" dirty="0"/>
              <a:t> </a:t>
            </a:r>
            <a:r>
              <a:rPr lang="it-IT" dirty="0" err="1"/>
              <a:t>Subtitle</a:t>
            </a:r>
            <a:r>
              <a:rPr lang="it-IT" dirty="0"/>
              <a:t> </a:t>
            </a:r>
            <a:br>
              <a:rPr lang="it-IT" dirty="0"/>
            </a:br>
            <a:r>
              <a:rPr lang="it-IT" dirty="0" err="1"/>
              <a:t>Arial</a:t>
            </a:r>
            <a:r>
              <a:rPr lang="it-IT" dirty="0"/>
              <a:t> Regular 20/24pt</a:t>
            </a:r>
          </a:p>
        </p:txBody>
      </p:sp>
      <p:sp>
        <p:nvSpPr>
          <p:cNvPr id="17" name="Segnaposto testo 2"/>
          <p:cNvSpPr>
            <a:spLocks noGrp="1"/>
          </p:cNvSpPr>
          <p:nvPr>
            <p:ph type="body" sz="quarter" idx="13" hasCustomPrompt="1"/>
          </p:nvPr>
        </p:nvSpPr>
        <p:spPr>
          <a:xfrm>
            <a:off x="347300" y="1597819"/>
            <a:ext cx="8386686" cy="1055838"/>
          </a:xfrm>
        </p:spPr>
        <p:txBody>
          <a:bodyPr/>
          <a:lstStyle>
            <a:lvl1pPr>
              <a:lnSpc>
                <a:spcPct val="100000"/>
              </a:lnSpc>
              <a:defRPr sz="3300" b="1" i="0" baseline="0"/>
            </a:lvl1pPr>
          </a:lstStyle>
          <a:p>
            <a:pPr lvl="0"/>
            <a:r>
              <a:rPr lang="it-IT" dirty="0" err="1"/>
              <a:t>Section</a:t>
            </a:r>
            <a:r>
              <a:rPr lang="it-IT" dirty="0"/>
              <a:t> Title </a:t>
            </a:r>
            <a:br>
              <a:rPr lang="it-IT" dirty="0"/>
            </a:br>
            <a:r>
              <a:rPr lang="it-IT" dirty="0" err="1"/>
              <a:t>Arial</a:t>
            </a:r>
            <a:r>
              <a:rPr lang="it-IT" dirty="0"/>
              <a:t> </a:t>
            </a:r>
            <a:r>
              <a:rPr lang="it-IT" dirty="0" err="1"/>
              <a:t>Bold</a:t>
            </a:r>
            <a:r>
              <a:rPr lang="it-IT" dirty="0"/>
              <a:t> 33/35pt</a:t>
            </a:r>
          </a:p>
        </p:txBody>
      </p:sp>
      <p:pic>
        <p:nvPicPr>
          <p:cNvPr id="20" name="Picture 19"/>
          <p:cNvPicPr>
            <a:picLocks noChangeAspect="1"/>
          </p:cNvPicPr>
          <p:nvPr userDrawn="1"/>
        </p:nvPicPr>
        <p:blipFill rotWithShape="1">
          <a:blip r:embed="rId2"/>
          <a:srcRect l="1" r="14959" b="85913"/>
          <a:stretch/>
        </p:blipFill>
        <p:spPr>
          <a:xfrm>
            <a:off x="0" y="0"/>
            <a:ext cx="216000" cy="724560"/>
          </a:xfrm>
          <a:prstGeom prst="rect">
            <a:avLst/>
          </a:prstGeom>
        </p:spPr>
      </p:pic>
      <p:pic>
        <p:nvPicPr>
          <p:cNvPr id="12" name="Immagine 11"/>
          <p:cNvPicPr>
            <a:picLocks noChangeAspect="1"/>
          </p:cNvPicPr>
          <p:nvPr userDrawn="1"/>
        </p:nvPicPr>
        <p:blipFill>
          <a:blip r:embed="rId3"/>
          <a:stretch>
            <a:fillRect/>
          </a:stretch>
        </p:blipFill>
        <p:spPr>
          <a:xfrm>
            <a:off x="8282787" y="4651599"/>
            <a:ext cx="444281" cy="360000"/>
          </a:xfrm>
          <a:prstGeom prst="rect">
            <a:avLst/>
          </a:prstGeom>
        </p:spPr>
      </p:pic>
    </p:spTree>
    <p:extLst>
      <p:ext uri="{BB962C8B-B14F-4D97-AF65-F5344CB8AC3E}">
        <p14:creationId xmlns:p14="http://schemas.microsoft.com/office/powerpoint/2010/main" val="3611910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it-IT"/>
              <a:t>15 April 2020</a:t>
            </a:r>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Application Security</a:t>
            </a:r>
            <a:endParaRPr lang="it-IT" dirty="0"/>
          </a:p>
        </p:txBody>
      </p:sp>
      <p:sp>
        <p:nvSpPr>
          <p:cNvPr id="14" name="object 3"/>
          <p:cNvSpPr txBox="1"/>
          <p:nvPr userDrawn="1"/>
        </p:nvSpPr>
        <p:spPr>
          <a:xfrm>
            <a:off x="357774" y="537221"/>
            <a:ext cx="1335610" cy="238619"/>
          </a:xfrm>
          <a:prstGeom prst="rect">
            <a:avLst/>
          </a:prstGeom>
        </p:spPr>
        <p:txBody>
          <a:bodyPr wrap="square" lIns="0" tIns="0" rIns="0" bIns="0" rtlCol="0">
            <a:noAutofit/>
          </a:bodyPr>
          <a:lstStyle/>
          <a:p>
            <a:pPr marL="12700">
              <a:lnSpc>
                <a:spcPct val="95825"/>
              </a:lnSpc>
              <a:spcBef>
                <a:spcPts val="10"/>
              </a:spcBef>
            </a:pPr>
            <a:r>
              <a:rPr lang="it-IT" sz="2000" spc="0" dirty="0">
                <a:solidFill>
                  <a:schemeClr val="tx2"/>
                </a:solidFill>
                <a:latin typeface="Arial"/>
                <a:cs typeface="Arial"/>
              </a:rPr>
              <a:t>Agenda</a:t>
            </a:r>
            <a:endParaRPr sz="2000" dirty="0">
              <a:solidFill>
                <a:schemeClr val="tx2"/>
              </a:solidFill>
              <a:latin typeface="Arial"/>
              <a:cs typeface="Arial"/>
            </a:endParaRPr>
          </a:p>
        </p:txBody>
      </p:sp>
      <p:sp>
        <p:nvSpPr>
          <p:cNvPr id="3" name="Segnaposto testo 2"/>
          <p:cNvSpPr>
            <a:spLocks noGrp="1"/>
          </p:cNvSpPr>
          <p:nvPr>
            <p:ph type="body" sz="quarter" idx="13"/>
          </p:nvPr>
        </p:nvSpPr>
        <p:spPr>
          <a:xfrm>
            <a:off x="357188" y="918329"/>
            <a:ext cx="8382000" cy="3645942"/>
          </a:xfrm>
        </p:spPr>
        <p:txBody>
          <a:bodyPr bIns="0" numCol="2" spcCol="216000">
            <a:noAutofit/>
          </a:bodyPr>
          <a:lstStyle>
            <a:lvl1pPr marL="171450" indent="-171450">
              <a:lnSpc>
                <a:spcPts val="1800"/>
              </a:lnSpc>
              <a:spcBef>
                <a:spcPts val="0"/>
              </a:spcBef>
              <a:spcAft>
                <a:spcPts val="0"/>
              </a:spcAft>
              <a:buClr>
                <a:schemeClr val="tx2"/>
              </a:buClr>
              <a:buFont typeface="Lucida Grande"/>
              <a:buChar char="-"/>
              <a:defRPr sz="1200" b="1" i="0" baseline="0"/>
            </a:lvl1pPr>
            <a:lvl2pPr>
              <a:lnSpc>
                <a:spcPts val="1800"/>
              </a:lnSpc>
              <a:spcBef>
                <a:spcPts val="0"/>
              </a:spcBef>
              <a:spcAft>
                <a:spcPts val="0"/>
              </a:spcAft>
              <a:buClr>
                <a:schemeClr val="tx1"/>
              </a:buClr>
              <a:buFont typeface="Lucida Grande"/>
              <a:buChar char="-"/>
              <a:defRPr sz="1200" baseline="0"/>
            </a:lvl2pPr>
            <a:lvl3pPr marL="540000" indent="-180000">
              <a:lnSpc>
                <a:spcPts val="1800"/>
              </a:lnSpc>
              <a:spcBef>
                <a:spcPts val="0"/>
              </a:spcBef>
              <a:spcAft>
                <a:spcPts val="0"/>
              </a:spcAft>
              <a:buFont typeface="Wingdings" charset="2"/>
              <a:buChar char="§"/>
              <a:defRPr sz="1200" baseline="0"/>
            </a:lvl3pPr>
            <a:lvl4pPr marL="734400" indent="-180000">
              <a:lnSpc>
                <a:spcPts val="1800"/>
              </a:lnSpc>
              <a:spcBef>
                <a:spcPts val="0"/>
              </a:spcBef>
              <a:spcAft>
                <a:spcPts val="0"/>
              </a:spcAft>
              <a:buSzPct val="60000"/>
              <a:buFont typeface="Wingdings" charset="2"/>
              <a:buChar char="²"/>
              <a:defRPr sz="1200" baseline="0"/>
            </a:lvl4pPr>
            <a:lvl5pPr>
              <a:lnSpc>
                <a:spcPts val="1800"/>
              </a:lnSpc>
              <a:spcBef>
                <a:spcPts val="0"/>
              </a:spcBef>
              <a:spcAft>
                <a:spcPts val="0"/>
              </a:spcAft>
              <a:buSzPct val="60000"/>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17" name="Picture 16"/>
          <p:cNvPicPr>
            <a:picLocks noChangeAspect="1"/>
          </p:cNvPicPr>
          <p:nvPr userDrawn="1"/>
        </p:nvPicPr>
        <p:blipFill rotWithShape="1">
          <a:blip r:embed="rId2"/>
          <a:srcRect l="1" r="14959" b="85913"/>
          <a:stretch/>
        </p:blipFill>
        <p:spPr>
          <a:xfrm>
            <a:off x="0" y="0"/>
            <a:ext cx="216000" cy="724560"/>
          </a:xfrm>
          <a:prstGeom prst="rect">
            <a:avLst/>
          </a:prstGeom>
        </p:spPr>
      </p:pic>
      <p:pic>
        <p:nvPicPr>
          <p:cNvPr id="12" name="Immagine 11"/>
          <p:cNvPicPr>
            <a:picLocks noChangeAspect="1"/>
          </p:cNvPicPr>
          <p:nvPr userDrawn="1"/>
        </p:nvPicPr>
        <p:blipFill>
          <a:blip r:embed="rId3"/>
          <a:stretch>
            <a:fillRect/>
          </a:stretch>
        </p:blipFill>
        <p:spPr>
          <a:xfrm>
            <a:off x="8282787" y="4651599"/>
            <a:ext cx="444281" cy="360000"/>
          </a:xfrm>
          <a:prstGeom prst="rect">
            <a:avLst/>
          </a:prstGeom>
        </p:spPr>
      </p:pic>
    </p:spTree>
    <p:extLst>
      <p:ext uri="{BB962C8B-B14F-4D97-AF65-F5344CB8AC3E}">
        <p14:creationId xmlns:p14="http://schemas.microsoft.com/office/powerpoint/2010/main" val="104318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eneric Slide: 1 column">
    <p:spTree>
      <p:nvGrpSpPr>
        <p:cNvPr id="1" name=""/>
        <p:cNvGrpSpPr/>
        <p:nvPr/>
      </p:nvGrpSpPr>
      <p:grpSpPr>
        <a:xfrm>
          <a:off x="0" y="0"/>
          <a:ext cx="0" cy="0"/>
          <a:chOff x="0" y="0"/>
          <a:chExt cx="0" cy="0"/>
        </a:xfrm>
      </p:grpSpPr>
      <p:sp>
        <p:nvSpPr>
          <p:cNvPr id="8"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10"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it-IT"/>
              <a:t>15 April 2020</a:t>
            </a:r>
            <a:endParaRPr lang="it-IT" dirty="0"/>
          </a:p>
        </p:txBody>
      </p:sp>
      <p:sp>
        <p:nvSpPr>
          <p:cNvPr id="12"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Application Security</a:t>
            </a:r>
            <a:endParaRPr lang="it-IT" dirty="0"/>
          </a:p>
        </p:txBody>
      </p:sp>
      <p:sp>
        <p:nvSpPr>
          <p:cNvPr id="14"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
        <p:nvSpPr>
          <p:cNvPr id="15"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8"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21" name="Picture 20"/>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6" name="Segnaposto contenuto 2"/>
          <p:cNvSpPr>
            <a:spLocks noGrp="1"/>
          </p:cNvSpPr>
          <p:nvPr>
            <p:ph sz="quarter" idx="15"/>
          </p:nvPr>
        </p:nvSpPr>
        <p:spPr>
          <a:xfrm>
            <a:off x="347664" y="1301819"/>
            <a:ext cx="8391525" cy="3243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13" name="Immagine 12"/>
          <p:cNvPicPr>
            <a:picLocks noChangeAspect="1"/>
          </p:cNvPicPr>
          <p:nvPr userDrawn="1"/>
        </p:nvPicPr>
        <p:blipFill>
          <a:blip r:embed="rId3"/>
          <a:stretch>
            <a:fillRect/>
          </a:stretch>
        </p:blipFill>
        <p:spPr>
          <a:xfrm>
            <a:off x="8282787" y="4651599"/>
            <a:ext cx="444281" cy="360000"/>
          </a:xfrm>
          <a:prstGeom prst="rect">
            <a:avLst/>
          </a:prstGeom>
        </p:spPr>
      </p:pic>
    </p:spTree>
    <p:extLst>
      <p:ext uri="{BB962C8B-B14F-4D97-AF65-F5344CB8AC3E}">
        <p14:creationId xmlns:p14="http://schemas.microsoft.com/office/powerpoint/2010/main" val="109855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text: 2 columns">
    <p:spTree>
      <p:nvGrpSpPr>
        <p:cNvPr id="1" name=""/>
        <p:cNvGrpSpPr/>
        <p:nvPr/>
      </p:nvGrpSpPr>
      <p:grpSpPr>
        <a:xfrm>
          <a:off x="0" y="0"/>
          <a:ext cx="0" cy="0"/>
          <a:chOff x="0" y="0"/>
          <a:chExt cx="0" cy="0"/>
        </a:xfrm>
      </p:grpSpPr>
      <p:sp>
        <p:nvSpPr>
          <p:cNvPr id="10"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12"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it-IT"/>
              <a:t>15 April 2020</a:t>
            </a:r>
            <a:endParaRPr lang="it-IT" dirty="0"/>
          </a:p>
        </p:txBody>
      </p:sp>
      <p:sp>
        <p:nvSpPr>
          <p:cNvPr id="14"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Application Security</a:t>
            </a:r>
            <a:endParaRPr lang="it-IT" dirty="0"/>
          </a:p>
        </p:txBody>
      </p:sp>
      <p:pic>
        <p:nvPicPr>
          <p:cNvPr id="21" name="Picture 20"/>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9"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15" name="Immagine 14"/>
          <p:cNvPicPr>
            <a:picLocks noChangeAspect="1"/>
          </p:cNvPicPr>
          <p:nvPr userDrawn="1"/>
        </p:nvPicPr>
        <p:blipFill>
          <a:blip r:embed="rId3"/>
          <a:stretch>
            <a:fillRect/>
          </a:stretch>
        </p:blipFill>
        <p:spPr>
          <a:xfrm>
            <a:off x="8282787" y="4651599"/>
            <a:ext cx="444281" cy="360000"/>
          </a:xfrm>
          <a:prstGeom prst="rect">
            <a:avLst/>
          </a:prstGeom>
        </p:spPr>
      </p:pic>
      <p:sp>
        <p:nvSpPr>
          <p:cNvPr id="16"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7" name="Segnaposto contenuto 2"/>
          <p:cNvSpPr>
            <a:spLocks noGrp="1"/>
          </p:cNvSpPr>
          <p:nvPr>
            <p:ph sz="quarter" idx="15"/>
          </p:nvPr>
        </p:nvSpPr>
        <p:spPr>
          <a:xfrm>
            <a:off x="347664" y="1301819"/>
            <a:ext cx="8391525" cy="3243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22"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2080053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Bullet Points">
    <p:spTree>
      <p:nvGrpSpPr>
        <p:cNvPr id="1" name=""/>
        <p:cNvGrpSpPr/>
        <p:nvPr/>
      </p:nvGrpSpPr>
      <p:grpSpPr>
        <a:xfrm>
          <a:off x="0" y="0"/>
          <a:ext cx="0" cy="0"/>
          <a:chOff x="0" y="0"/>
          <a:chExt cx="0" cy="0"/>
        </a:xfrm>
      </p:grpSpPr>
      <p:sp>
        <p:nvSpPr>
          <p:cNvPr id="8"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10"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it-IT"/>
              <a:t>15 April 2020</a:t>
            </a:r>
            <a:endParaRPr lang="it-IT" dirty="0"/>
          </a:p>
        </p:txBody>
      </p:sp>
      <p:sp>
        <p:nvSpPr>
          <p:cNvPr id="12"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Application Security</a:t>
            </a:r>
            <a:endParaRPr lang="it-IT" dirty="0"/>
          </a:p>
        </p:txBody>
      </p:sp>
      <p:sp>
        <p:nvSpPr>
          <p:cNvPr id="19" name="Segnaposto testo 18"/>
          <p:cNvSpPr>
            <a:spLocks noGrp="1"/>
          </p:cNvSpPr>
          <p:nvPr>
            <p:ph type="body" sz="quarter" idx="14"/>
          </p:nvPr>
        </p:nvSpPr>
        <p:spPr>
          <a:xfrm>
            <a:off x="347664" y="1262063"/>
            <a:ext cx="8391525" cy="3283744"/>
          </a:xfrm>
        </p:spPr>
        <p:txBody>
          <a:bodyPr wrap="square"/>
          <a:lstStyle>
            <a:lvl1pPr marL="0" indent="0" algn="l">
              <a:lnSpc>
                <a:spcPct val="100000"/>
              </a:lnSpc>
              <a:buClr>
                <a:schemeClr val="tx2"/>
              </a:buClr>
              <a:buFont typeface="Wingdings" charset="2"/>
              <a:buChar char="v"/>
              <a:defRPr sz="2000" b="1" i="0" baseline="0"/>
            </a:lvl1pPr>
            <a:lvl2pPr marL="0" indent="-180000">
              <a:lnSpc>
                <a:spcPct val="100000"/>
              </a:lnSpc>
              <a:spcAft>
                <a:spcPts val="0"/>
              </a:spcAft>
              <a:buClr>
                <a:schemeClr val="tx1"/>
              </a:buClr>
              <a:buFont typeface="Lucida Grande"/>
              <a:buChar char="-"/>
              <a:defRPr sz="1000" baseline="0"/>
            </a:lvl2pPr>
            <a:lvl3pPr marL="0" indent="-180000">
              <a:lnSpc>
                <a:spcPct val="100000"/>
              </a:lnSpc>
              <a:buFont typeface="Arial"/>
              <a:buChar char="•"/>
              <a:defRPr sz="1000"/>
            </a:lvl3pPr>
            <a:lvl4pPr marL="0" indent="-180000">
              <a:lnSpc>
                <a:spcPct val="100000"/>
              </a:lnSpc>
              <a:defRPr sz="1000"/>
            </a:lvl4pPr>
            <a:lvl5pPr marL="0" indent="-180000">
              <a:lnSpc>
                <a:spcPct val="100000"/>
              </a:lnSpc>
              <a:buFont typeface="Arial"/>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21" name="Picture 20"/>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2"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13" name="Immagine 12"/>
          <p:cNvPicPr>
            <a:picLocks noChangeAspect="1"/>
          </p:cNvPicPr>
          <p:nvPr userDrawn="1"/>
        </p:nvPicPr>
        <p:blipFill>
          <a:blip r:embed="rId3"/>
          <a:stretch>
            <a:fillRect/>
          </a:stretch>
        </p:blipFill>
        <p:spPr>
          <a:xfrm>
            <a:off x="8282787" y="4651599"/>
            <a:ext cx="444281" cy="360000"/>
          </a:xfrm>
          <a:prstGeom prst="rect">
            <a:avLst/>
          </a:prstGeom>
        </p:spPr>
      </p:pic>
      <p:sp>
        <p:nvSpPr>
          <p:cNvPr id="16"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7"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3861648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Item + Text horizontal">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it-IT"/>
              <a:t>15 April 2020</a:t>
            </a:r>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Application Security</a:t>
            </a:r>
            <a:endParaRPr lang="it-IT" dirty="0"/>
          </a:p>
        </p:txBody>
      </p:sp>
      <p:sp>
        <p:nvSpPr>
          <p:cNvPr id="3" name="Segnaposto testo 2"/>
          <p:cNvSpPr>
            <a:spLocks noGrp="1"/>
          </p:cNvSpPr>
          <p:nvPr>
            <p:ph type="body" sz="quarter" idx="18"/>
          </p:nvPr>
        </p:nvSpPr>
        <p:spPr>
          <a:xfrm>
            <a:off x="347664" y="3569014"/>
            <a:ext cx="8391525" cy="976793"/>
          </a:xfrm>
        </p:spPr>
        <p:txBody>
          <a:bodyPr wrap="square" lIns="72000" tIns="72000" rIns="72000"/>
          <a:lstStyle>
            <a:lvl1pPr>
              <a:lnSpc>
                <a:spcPct val="100000"/>
              </a:lnSpc>
              <a:defRPr sz="800"/>
            </a:lvl1pPr>
            <a:lvl2pPr marL="194400" indent="-194400">
              <a:lnSpc>
                <a:spcPct val="100000"/>
              </a:lnSpc>
              <a:spcBef>
                <a:spcPts val="400"/>
              </a:spcBef>
              <a:spcAft>
                <a:spcPts val="400"/>
              </a:spcAft>
              <a:buClr>
                <a:schemeClr val="tx2"/>
              </a:buClr>
              <a:buFont typeface="Arial"/>
              <a:buChar char="•"/>
              <a:defRPr sz="800" b="0" i="0"/>
            </a:lvl2pPr>
            <a:lvl3pPr marL="460800" indent="-194400">
              <a:lnSpc>
                <a:spcPct val="100000"/>
              </a:lnSpc>
              <a:buClr>
                <a:schemeClr val="tx2"/>
              </a:buClr>
              <a:buFont typeface="Wingdings" charset="2"/>
              <a:buChar char="ü"/>
              <a:defRPr sz="800"/>
            </a:lvl3pPr>
            <a:lvl4pPr marL="460800" indent="-194400">
              <a:lnSpc>
                <a:spcPct val="100000"/>
              </a:lnSpc>
              <a:defRPr sz="800"/>
            </a:lvl4pPr>
            <a:lvl5pPr marL="460800" indent="-194400">
              <a:lnSpc>
                <a:spcPct val="100000"/>
              </a:lnSpc>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4" name="Rettangolo 3"/>
          <p:cNvSpPr/>
          <p:nvPr userDrawn="1"/>
        </p:nvSpPr>
        <p:spPr>
          <a:xfrm>
            <a:off x="347301" y="3569014"/>
            <a:ext cx="8392071" cy="97679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pic>
        <p:nvPicPr>
          <p:cNvPr id="23" name="Picture 22"/>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9"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17" name="Segnaposto contenuto 4"/>
          <p:cNvSpPr>
            <a:spLocks noGrp="1"/>
          </p:cNvSpPr>
          <p:nvPr>
            <p:ph sz="quarter" idx="21"/>
          </p:nvPr>
        </p:nvSpPr>
        <p:spPr>
          <a:xfrm>
            <a:off x="347664" y="1262063"/>
            <a:ext cx="8391525" cy="223242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15" name="Immagine 14"/>
          <p:cNvPicPr>
            <a:picLocks noChangeAspect="1"/>
          </p:cNvPicPr>
          <p:nvPr userDrawn="1"/>
        </p:nvPicPr>
        <p:blipFill>
          <a:blip r:embed="rId3"/>
          <a:stretch>
            <a:fillRect/>
          </a:stretch>
        </p:blipFill>
        <p:spPr>
          <a:xfrm>
            <a:off x="8282787" y="4651599"/>
            <a:ext cx="444281" cy="360000"/>
          </a:xfrm>
          <a:prstGeom prst="rect">
            <a:avLst/>
          </a:prstGeom>
        </p:spPr>
      </p:pic>
      <p:sp>
        <p:nvSpPr>
          <p:cNvPr id="18"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20"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334871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Text 1 + Item horizontal">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it-IT"/>
              <a:t>15 April 2020</a:t>
            </a:r>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Application Security</a:t>
            </a:r>
            <a:endParaRPr lang="it-IT" dirty="0"/>
          </a:p>
        </p:txBody>
      </p:sp>
      <p:sp>
        <p:nvSpPr>
          <p:cNvPr id="17" name="Segnaposto testo 2"/>
          <p:cNvSpPr>
            <a:spLocks noGrp="1"/>
          </p:cNvSpPr>
          <p:nvPr>
            <p:ph type="body" sz="quarter" idx="20"/>
          </p:nvPr>
        </p:nvSpPr>
        <p:spPr>
          <a:xfrm>
            <a:off x="347664" y="1262062"/>
            <a:ext cx="8391525" cy="976793"/>
          </a:xfrm>
        </p:spPr>
        <p:txBody>
          <a:bodyPr wrap="square" lIns="72000" tIns="72000" rIns="72000"/>
          <a:lstStyle>
            <a:lvl1pPr>
              <a:lnSpc>
                <a:spcPct val="100000"/>
              </a:lnSpc>
              <a:defRPr sz="800"/>
            </a:lvl1pPr>
            <a:lvl2pPr marL="194400" indent="-194400">
              <a:lnSpc>
                <a:spcPct val="100000"/>
              </a:lnSpc>
              <a:spcBef>
                <a:spcPts val="400"/>
              </a:spcBef>
              <a:spcAft>
                <a:spcPts val="400"/>
              </a:spcAft>
              <a:buClr>
                <a:schemeClr val="tx2"/>
              </a:buClr>
              <a:buFont typeface="Arial"/>
              <a:buChar char="•"/>
              <a:defRPr sz="800" b="0" i="0"/>
            </a:lvl2pPr>
            <a:lvl3pPr marL="460800" indent="-194400">
              <a:lnSpc>
                <a:spcPct val="100000"/>
              </a:lnSpc>
              <a:buClr>
                <a:schemeClr val="tx2"/>
              </a:buClr>
              <a:buFont typeface="Wingdings" charset="2"/>
              <a:buChar char="ü"/>
              <a:defRPr sz="800"/>
            </a:lvl3pPr>
            <a:lvl4pPr marL="460800" indent="-194400">
              <a:lnSpc>
                <a:spcPct val="100000"/>
              </a:lnSpc>
              <a:defRPr sz="800"/>
            </a:lvl4pPr>
            <a:lvl5pPr marL="460800" indent="-194400">
              <a:lnSpc>
                <a:spcPct val="100000"/>
              </a:lnSpc>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21" name="Rettangolo 20"/>
          <p:cNvSpPr/>
          <p:nvPr userDrawn="1"/>
        </p:nvSpPr>
        <p:spPr>
          <a:xfrm>
            <a:off x="347301" y="1262062"/>
            <a:ext cx="8392071" cy="97679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pic>
        <p:nvPicPr>
          <p:cNvPr id="25" name="Picture 24"/>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9"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20" name="Segnaposto contenuto 2"/>
          <p:cNvSpPr>
            <a:spLocks noGrp="1"/>
          </p:cNvSpPr>
          <p:nvPr>
            <p:ph sz="quarter" idx="22"/>
          </p:nvPr>
        </p:nvSpPr>
        <p:spPr>
          <a:xfrm>
            <a:off x="347664" y="2313385"/>
            <a:ext cx="8391525" cy="223242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pic>
        <p:nvPicPr>
          <p:cNvPr id="15" name="Immagine 14"/>
          <p:cNvPicPr>
            <a:picLocks noChangeAspect="1"/>
          </p:cNvPicPr>
          <p:nvPr userDrawn="1"/>
        </p:nvPicPr>
        <p:blipFill>
          <a:blip r:embed="rId3"/>
          <a:stretch>
            <a:fillRect/>
          </a:stretch>
        </p:blipFill>
        <p:spPr>
          <a:xfrm>
            <a:off x="8282787" y="4651599"/>
            <a:ext cx="444281" cy="360000"/>
          </a:xfrm>
          <a:prstGeom prst="rect">
            <a:avLst/>
          </a:prstGeom>
        </p:spPr>
      </p:pic>
      <p:sp>
        <p:nvSpPr>
          <p:cNvPr id="18"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22"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2725899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text + Item vertical">
    <p:spTree>
      <p:nvGrpSpPr>
        <p:cNvPr id="1" name=""/>
        <p:cNvGrpSpPr/>
        <p:nvPr/>
      </p:nvGrpSpPr>
      <p:grpSpPr>
        <a:xfrm>
          <a:off x="0" y="0"/>
          <a:ext cx="0" cy="0"/>
          <a:chOff x="0" y="0"/>
          <a:chExt cx="0" cy="0"/>
        </a:xfrm>
      </p:grpSpPr>
      <p:sp>
        <p:nvSpPr>
          <p:cNvPr id="5"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3680152" y="4844988"/>
            <a:ext cx="799815" cy="85725"/>
          </a:xfrm>
        </p:spPr>
        <p:txBody>
          <a:bodyPr lIns="0" tIns="0" rIns="0" bIns="0" anchor="t" anchorCtr="0"/>
          <a:lstStyle>
            <a:lvl1pPr>
              <a:defRPr sz="700">
                <a:solidFill>
                  <a:schemeClr val="tx2"/>
                </a:solidFill>
              </a:defRPr>
            </a:lvl1pPr>
          </a:lstStyle>
          <a:p>
            <a:r>
              <a:rPr lang="it-IT"/>
              <a:t>15 April 2020</a:t>
            </a:r>
            <a:endParaRPr lang="it-IT" dirty="0"/>
          </a:p>
        </p:txBody>
      </p:sp>
      <p:sp>
        <p:nvSpPr>
          <p:cNvPr id="9"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Application Security</a:t>
            </a:r>
            <a:endParaRPr lang="it-IT" dirty="0"/>
          </a:p>
        </p:txBody>
      </p:sp>
      <p:sp>
        <p:nvSpPr>
          <p:cNvPr id="14" name="Segnaposto testo 18"/>
          <p:cNvSpPr>
            <a:spLocks noGrp="1"/>
          </p:cNvSpPr>
          <p:nvPr>
            <p:ph type="body" sz="quarter" idx="14"/>
          </p:nvPr>
        </p:nvSpPr>
        <p:spPr>
          <a:xfrm>
            <a:off x="347664" y="1262063"/>
            <a:ext cx="4132303" cy="328374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22" name="Picture 21"/>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3"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15" name="Segnaposto contenuto 2"/>
          <p:cNvSpPr>
            <a:spLocks noGrp="1"/>
          </p:cNvSpPr>
          <p:nvPr>
            <p:ph sz="quarter" idx="17"/>
          </p:nvPr>
        </p:nvSpPr>
        <p:spPr>
          <a:xfrm>
            <a:off x="4613276" y="1262063"/>
            <a:ext cx="4125913" cy="328374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pic>
        <p:nvPicPr>
          <p:cNvPr id="12" name="Immagine 11"/>
          <p:cNvPicPr>
            <a:picLocks noChangeAspect="1"/>
          </p:cNvPicPr>
          <p:nvPr userDrawn="1"/>
        </p:nvPicPr>
        <p:blipFill>
          <a:blip r:embed="rId3"/>
          <a:stretch>
            <a:fillRect/>
          </a:stretch>
        </p:blipFill>
        <p:spPr>
          <a:xfrm>
            <a:off x="8282787" y="4651599"/>
            <a:ext cx="444281" cy="360000"/>
          </a:xfrm>
          <a:prstGeom prst="rect">
            <a:avLst/>
          </a:prstGeom>
        </p:spPr>
      </p:pic>
      <p:sp>
        <p:nvSpPr>
          <p:cNvPr id="16"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7"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4058321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05979"/>
            <a:ext cx="8229600" cy="857250"/>
          </a:xfrm>
          <a:prstGeom prst="rect">
            <a:avLst/>
          </a:prstGeom>
        </p:spPr>
        <p:txBody>
          <a:bodyPr vert="horz" lIns="0" tIns="0" rIns="0" bIns="0" rtlCol="0" anchor="t" anchorCtr="0">
            <a:noAutofit/>
          </a:bodyPr>
          <a:lstStyle/>
          <a:p>
            <a:r>
              <a:rPr lang="it-IT" dirty="0"/>
              <a:t>Fare clic per modificare stile</a:t>
            </a:r>
          </a:p>
        </p:txBody>
      </p:sp>
      <p:sp>
        <p:nvSpPr>
          <p:cNvPr id="3" name="Segnaposto testo 2"/>
          <p:cNvSpPr>
            <a:spLocks noGrp="1"/>
          </p:cNvSpPr>
          <p:nvPr>
            <p:ph type="body" idx="1"/>
          </p:nvPr>
        </p:nvSpPr>
        <p:spPr>
          <a:xfrm>
            <a:off x="457200" y="1200151"/>
            <a:ext cx="8229600" cy="3394472"/>
          </a:xfrm>
          <a:prstGeom prst="rect">
            <a:avLst/>
          </a:prstGeom>
        </p:spPr>
        <p:txBody>
          <a:bodyPr vert="horz" lIns="0" tIns="0" rIns="0" bIns="0" rtlCol="0">
            <a:no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2"/>
          </p:nvPr>
        </p:nvSpPr>
        <p:spPr>
          <a:xfrm>
            <a:off x="5080001" y="4767263"/>
            <a:ext cx="1320798" cy="273844"/>
          </a:xfrm>
          <a:prstGeom prst="rect">
            <a:avLst/>
          </a:prstGeom>
        </p:spPr>
        <p:txBody>
          <a:bodyPr vert="horz" lIns="91440" tIns="45720" rIns="91440" bIns="45720" rtlCol="0" anchor="ctr"/>
          <a:lstStyle>
            <a:lvl1pPr algn="l">
              <a:defRPr sz="1200">
                <a:solidFill>
                  <a:schemeClr val="bg1">
                    <a:lumMod val="50000"/>
                  </a:schemeClr>
                </a:solidFill>
              </a:defRPr>
            </a:lvl1pPr>
          </a:lstStyle>
          <a:p>
            <a:r>
              <a:rPr lang="it-IT"/>
              <a:t>15 April 2020</a:t>
            </a:r>
            <a:endParaRPr lang="it-IT" dirty="0"/>
          </a:p>
        </p:txBody>
      </p:sp>
      <p:sp>
        <p:nvSpPr>
          <p:cNvPr id="5" name="Segnaposto piè di pagina 4"/>
          <p:cNvSpPr>
            <a:spLocks noGrp="1"/>
          </p:cNvSpPr>
          <p:nvPr>
            <p:ph type="ftr" sz="quarter" idx="3"/>
          </p:nvPr>
        </p:nvSpPr>
        <p:spPr>
          <a:xfrm>
            <a:off x="6465455" y="4767263"/>
            <a:ext cx="1539393" cy="273844"/>
          </a:xfrm>
          <a:prstGeom prst="rect">
            <a:avLst/>
          </a:prstGeom>
        </p:spPr>
        <p:txBody>
          <a:bodyPr vert="horz" lIns="91440" tIns="45720" rIns="91440" bIns="45720" rtlCol="0" anchor="ctr"/>
          <a:lstStyle>
            <a:lvl1pPr algn="ctr">
              <a:defRPr sz="1200">
                <a:solidFill>
                  <a:schemeClr val="bg1">
                    <a:lumMod val="50000"/>
                  </a:schemeClr>
                </a:solidFill>
              </a:defRPr>
            </a:lvl1pPr>
          </a:lstStyle>
          <a:p>
            <a:r>
              <a:rPr lang="it-IT"/>
              <a:t>Application Security</a:t>
            </a:r>
            <a:endParaRPr lang="it-IT" dirty="0"/>
          </a:p>
        </p:txBody>
      </p:sp>
      <p:sp>
        <p:nvSpPr>
          <p:cNvPr id="6" name="Segnaposto numero diapositiva 5"/>
          <p:cNvSpPr>
            <a:spLocks noGrp="1"/>
          </p:cNvSpPr>
          <p:nvPr>
            <p:ph type="sldNum" sz="quarter" idx="4"/>
          </p:nvPr>
        </p:nvSpPr>
        <p:spPr>
          <a:xfrm>
            <a:off x="8266545" y="4767263"/>
            <a:ext cx="420255" cy="273844"/>
          </a:xfrm>
          <a:prstGeom prst="rect">
            <a:avLst/>
          </a:prstGeom>
        </p:spPr>
        <p:txBody>
          <a:bodyPr vert="horz" lIns="91440" tIns="45720" rIns="91440" bIns="45720" rtlCol="0" anchor="ctr"/>
          <a:lstStyle>
            <a:lvl1pPr algn="r">
              <a:defRPr sz="1200">
                <a:solidFill>
                  <a:schemeClr val="bg1">
                    <a:lumMod val="50000"/>
                  </a:schemeClr>
                </a:solidFill>
              </a:defRPr>
            </a:lvl1pPr>
          </a:lstStyle>
          <a:p>
            <a:fld id="{C465A074-71B0-1C47-A455-7677837C124E}" type="slidenum">
              <a:rPr lang="it-IT" smtClean="0"/>
              <a:pPr/>
              <a:t>‹#›</a:t>
            </a:fld>
            <a:endParaRPr lang="it-IT"/>
          </a:p>
        </p:txBody>
      </p:sp>
      <p:sp>
        <p:nvSpPr>
          <p:cNvPr id="7" name="object 3"/>
          <p:cNvSpPr txBox="1"/>
          <p:nvPr/>
        </p:nvSpPr>
        <p:spPr>
          <a:xfrm>
            <a:off x="347300" y="4844988"/>
            <a:ext cx="1977185" cy="85725"/>
          </a:xfrm>
          <a:prstGeom prst="rect">
            <a:avLst/>
          </a:prstGeom>
        </p:spPr>
        <p:txBody>
          <a:bodyPr wrap="square" lIns="0" tIns="0" rIns="0" bIns="0" rtlCol="0">
            <a:noAutofit/>
          </a:bodyPr>
          <a:lstStyle/>
          <a:p>
            <a:pPr marL="12700" marR="0" indent="0" algn="l" defTabSz="457200" rtl="0" eaLnBrk="1" fontAlgn="auto" latinLnBrk="0" hangingPunct="1">
              <a:lnSpc>
                <a:spcPct val="95825"/>
              </a:lnSpc>
              <a:spcBef>
                <a:spcPts val="10"/>
              </a:spcBef>
              <a:spcAft>
                <a:spcPts val="0"/>
              </a:spcAft>
              <a:buClrTx/>
              <a:buSzTx/>
              <a:buFontTx/>
              <a:buNone/>
              <a:tabLst/>
              <a:defRPr/>
            </a:pPr>
            <a:r>
              <a:rPr sz="700" spc="0" dirty="0">
                <a:solidFill>
                  <a:schemeClr val="tx2"/>
                </a:solidFill>
                <a:latin typeface="Arial"/>
                <a:cs typeface="Arial"/>
              </a:rPr>
              <a:t>© </a:t>
            </a:r>
            <a:r>
              <a:rPr lang="it-IT" sz="700" spc="0" dirty="0">
                <a:solidFill>
                  <a:schemeClr val="tx2"/>
                </a:solidFill>
                <a:latin typeface="Arial"/>
                <a:cs typeface="Arial"/>
              </a:rPr>
              <a:t>Legal </a:t>
            </a:r>
            <a:r>
              <a:rPr lang="it-IT" sz="700" spc="0" dirty="0" err="1">
                <a:solidFill>
                  <a:schemeClr val="tx2"/>
                </a:solidFill>
                <a:latin typeface="Arial"/>
                <a:cs typeface="Arial"/>
              </a:rPr>
              <a:t>Name</a:t>
            </a:r>
            <a:endParaRPr lang="it-IT" sz="700" dirty="0">
              <a:solidFill>
                <a:schemeClr val="tx2"/>
              </a:solidFill>
              <a:latin typeface="Arial"/>
              <a:cs typeface="Arial"/>
            </a:endParaRPr>
          </a:p>
          <a:p>
            <a:pPr marL="12700">
              <a:lnSpc>
                <a:spcPct val="95825"/>
              </a:lnSpc>
              <a:spcBef>
                <a:spcPts val="10"/>
              </a:spcBef>
            </a:pPr>
            <a:endParaRPr sz="700" dirty="0">
              <a:solidFill>
                <a:schemeClr val="tx2"/>
              </a:solidFill>
              <a:latin typeface="Arial"/>
              <a:cs typeface="Arial"/>
            </a:endParaRPr>
          </a:p>
        </p:txBody>
      </p:sp>
      <p:sp>
        <p:nvSpPr>
          <p:cNvPr id="9" name="object 3"/>
          <p:cNvSpPr txBox="1"/>
          <p:nvPr/>
        </p:nvSpPr>
        <p:spPr>
          <a:xfrm>
            <a:off x="2449613" y="4844988"/>
            <a:ext cx="1121782" cy="85725"/>
          </a:xfrm>
          <a:prstGeom prst="rect">
            <a:avLst/>
          </a:prstGeom>
        </p:spPr>
        <p:txBody>
          <a:bodyPr wrap="square" lIns="0" tIns="0" rIns="0" bIns="0" rtlCol="0">
            <a:noAutofit/>
          </a:bodyPr>
          <a:lstStyle/>
          <a:p>
            <a:pPr marL="12700" marR="0" indent="0" algn="l" defTabSz="457200" rtl="0" eaLnBrk="1" fontAlgn="auto" latinLnBrk="0" hangingPunct="1">
              <a:lnSpc>
                <a:spcPct val="95825"/>
              </a:lnSpc>
              <a:spcBef>
                <a:spcPts val="10"/>
              </a:spcBef>
              <a:spcAft>
                <a:spcPts val="0"/>
              </a:spcAft>
              <a:buClrTx/>
              <a:buSzTx/>
              <a:buFontTx/>
              <a:buNone/>
              <a:tabLst/>
              <a:defRPr/>
            </a:pPr>
            <a:r>
              <a:rPr lang="it-IT" sz="700" spc="0" dirty="0">
                <a:solidFill>
                  <a:schemeClr val="tx2"/>
                </a:solidFill>
                <a:latin typeface="Arial"/>
                <a:cs typeface="Arial"/>
              </a:rPr>
              <a:t>City</a:t>
            </a:r>
            <a:endParaRPr lang="it-IT" sz="700" dirty="0">
              <a:solidFill>
                <a:schemeClr val="tx2"/>
              </a:solidFill>
              <a:latin typeface="Arial"/>
              <a:cs typeface="Arial"/>
            </a:endParaRPr>
          </a:p>
          <a:p>
            <a:pPr marL="12700">
              <a:lnSpc>
                <a:spcPct val="95825"/>
              </a:lnSpc>
              <a:spcBef>
                <a:spcPts val="10"/>
              </a:spcBef>
            </a:pPr>
            <a:endParaRPr sz="700" dirty="0">
              <a:solidFill>
                <a:schemeClr val="tx2"/>
              </a:solidFill>
              <a:latin typeface="Arial"/>
              <a:cs typeface="Arial"/>
            </a:endParaRPr>
          </a:p>
        </p:txBody>
      </p:sp>
      <p:sp>
        <p:nvSpPr>
          <p:cNvPr id="19" name="fl" descr="         Internal"/>
          <p:cNvSpPr txBox="1"/>
          <p:nvPr/>
        </p:nvSpPr>
        <p:spPr>
          <a:xfrm>
            <a:off x="0" y="4950460"/>
            <a:ext cx="9144000" cy="223138"/>
          </a:xfrm>
          <a:prstGeom prst="rect">
            <a:avLst/>
          </a:prstGeom>
          <a:noFill/>
        </p:spPr>
        <p:txBody>
          <a:bodyPr vert="horz" rtlCol="0">
            <a:spAutoFit/>
          </a:bodyPr>
          <a:lstStyle/>
          <a:p>
            <a:pPr algn="l"/>
            <a:r>
              <a:rPr lang="en-US" sz="850" b="0" i="0" u="none" baseline="0">
                <a:solidFill>
                  <a:srgbClr val="CA001F"/>
                </a:solidFill>
                <a:latin typeface="arial"/>
              </a:rPr>
              <a:t>         Internal</a:t>
            </a:r>
          </a:p>
        </p:txBody>
      </p:sp>
    </p:spTree>
    <p:extLst>
      <p:ext uri="{BB962C8B-B14F-4D97-AF65-F5344CB8AC3E}">
        <p14:creationId xmlns:p14="http://schemas.microsoft.com/office/powerpoint/2010/main" val="3198065842"/>
      </p:ext>
    </p:extLst>
  </p:cSld>
  <p:clrMap bg1="lt1" tx1="dk1" bg2="lt2" tx2="dk2" accent1="accent1" accent2="accent2" accent3="accent3" accent4="accent4" accent5="accent5" accent6="accent6" hlink="hlink" folHlink="folHlink"/>
  <p:sldLayoutIdLst>
    <p:sldLayoutId id="2147483676" r:id="rId1"/>
    <p:sldLayoutId id="2147483651" r:id="rId2"/>
    <p:sldLayoutId id="2147483660" r:id="rId3"/>
    <p:sldLayoutId id="2147483652" r:id="rId4"/>
    <p:sldLayoutId id="2147483653" r:id="rId5"/>
    <p:sldLayoutId id="2147483677" r:id="rId6"/>
    <p:sldLayoutId id="2147483663" r:id="rId7"/>
    <p:sldLayoutId id="2147483664" r:id="rId8"/>
    <p:sldLayoutId id="2147483655" r:id="rId9"/>
    <p:sldLayoutId id="2147483694" r:id="rId10"/>
    <p:sldLayoutId id="2147483666" r:id="rId11"/>
    <p:sldLayoutId id="2147483689" r:id="rId12"/>
    <p:sldLayoutId id="2147483690" r:id="rId13"/>
    <p:sldLayoutId id="2147483698" r:id="rId14"/>
    <p:sldLayoutId id="2147483678" r:id="rId15"/>
    <p:sldLayoutId id="2147483679" r:id="rId16"/>
    <p:sldLayoutId id="2147483669" r:id="rId17"/>
    <p:sldLayoutId id="2147483703" r:id="rId18"/>
    <p:sldLayoutId id="2147483704" r:id="rId19"/>
  </p:sldLayoutIdLst>
  <p:hf hdr="0"/>
  <p:txStyles>
    <p:titleStyle>
      <a:lvl1pPr algn="l" defTabSz="457200" rtl="0" eaLnBrk="1" latinLnBrk="0" hangingPunct="1">
        <a:lnSpc>
          <a:spcPts val="3200"/>
        </a:lnSpc>
        <a:spcBef>
          <a:spcPct val="0"/>
        </a:spcBef>
        <a:buNone/>
        <a:defRPr sz="3300" b="1" i="0" kern="1200">
          <a:solidFill>
            <a:schemeClr val="tx1"/>
          </a:solidFill>
          <a:latin typeface="Arial"/>
          <a:ea typeface="+mj-ea"/>
          <a:cs typeface="+mj-cs"/>
        </a:defRPr>
      </a:lvl1pPr>
    </p:titleStyle>
    <p:bodyStyle>
      <a:lvl1pPr marL="0" indent="0" algn="l" defTabSz="457200" rtl="0" eaLnBrk="1" latinLnBrk="0" hangingPunct="1">
        <a:lnSpc>
          <a:spcPts val="1200"/>
        </a:lnSpc>
        <a:spcBef>
          <a:spcPts val="0"/>
        </a:spcBef>
        <a:buFontTx/>
        <a:buNone/>
        <a:defRPr sz="1000" kern="1200">
          <a:solidFill>
            <a:schemeClr val="tx1"/>
          </a:solidFill>
          <a:latin typeface="+mn-lt"/>
          <a:ea typeface="+mn-ea"/>
          <a:cs typeface="+mn-cs"/>
        </a:defRPr>
      </a:lvl1pPr>
      <a:lvl2pPr marL="360000" indent="-180000" algn="l" defTabSz="457200" rtl="0" eaLnBrk="1" latinLnBrk="0" hangingPunct="1">
        <a:lnSpc>
          <a:spcPts val="1200"/>
        </a:lnSpc>
        <a:spcBef>
          <a:spcPts val="0"/>
        </a:spcBef>
        <a:spcAft>
          <a:spcPts val="0"/>
        </a:spcAft>
        <a:buClr>
          <a:schemeClr val="tx2"/>
        </a:buClr>
        <a:buFont typeface="Wingdings" charset="2"/>
        <a:buChar char="§"/>
        <a:defRPr sz="1000" b="0" i="0" kern="1200">
          <a:solidFill>
            <a:schemeClr val="tx1"/>
          </a:solidFill>
          <a:latin typeface="+mn-lt"/>
          <a:ea typeface="+mn-ea"/>
          <a:cs typeface="+mn-cs"/>
        </a:defRPr>
      </a:lvl2pPr>
      <a:lvl3pPr marL="540000" indent="-180000" algn="l" defTabSz="457200" rtl="0" eaLnBrk="1" latinLnBrk="0" hangingPunct="1">
        <a:lnSpc>
          <a:spcPts val="1200"/>
        </a:lnSpc>
        <a:spcBef>
          <a:spcPts val="0"/>
        </a:spcBef>
        <a:spcAft>
          <a:spcPts val="0"/>
        </a:spcAft>
        <a:buFont typeface="Lucida Grande"/>
        <a:buChar char="-"/>
        <a:defRPr sz="1000" kern="1200">
          <a:solidFill>
            <a:schemeClr val="tx1"/>
          </a:solidFill>
          <a:latin typeface="+mn-lt"/>
          <a:ea typeface="+mn-ea"/>
          <a:cs typeface="+mn-cs"/>
        </a:defRPr>
      </a:lvl3pPr>
      <a:lvl4pPr marL="734400" indent="-180000" algn="l" defTabSz="457200" rtl="0" eaLnBrk="1" latinLnBrk="0" hangingPunct="1">
        <a:lnSpc>
          <a:spcPts val="1200"/>
        </a:lnSpc>
        <a:spcBef>
          <a:spcPts val="0"/>
        </a:spcBef>
        <a:spcAft>
          <a:spcPts val="0"/>
        </a:spcAft>
        <a:buFont typeface="Arial"/>
        <a:buChar char="•"/>
        <a:defRPr sz="1000" kern="1200">
          <a:solidFill>
            <a:schemeClr val="tx1"/>
          </a:solidFill>
          <a:latin typeface="+mn-lt"/>
          <a:ea typeface="+mn-ea"/>
          <a:cs typeface="+mn-cs"/>
        </a:defRPr>
      </a:lvl4pPr>
      <a:lvl5pPr marL="910800" indent="-180000" algn="l" defTabSz="457200" rtl="0" eaLnBrk="1" latinLnBrk="0" hangingPunct="1">
        <a:lnSpc>
          <a:spcPts val="1200"/>
        </a:lnSpc>
        <a:spcBef>
          <a:spcPts val="0"/>
        </a:spcBef>
        <a:spcAft>
          <a:spcPts val="0"/>
        </a:spcAft>
        <a:buFont typeface="Wingdings" charset="2"/>
        <a:buChar char="Ø"/>
        <a:defRPr sz="1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auth0.com/docs/tokens/concepts/jwt-claims"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s://auth0.com/docs/tokens/guides/validate-id-tokens#verify-the-signatur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jwt.io/"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hyperlink" Target="https://owasp.org/www-project-api-security/" TargetMode="Externa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hyperlink" Target="https://owasp.org/www-project-api-security/" TargetMode="Externa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Application Security Best Practice</a:t>
            </a:r>
          </a:p>
        </p:txBody>
      </p:sp>
      <p:sp>
        <p:nvSpPr>
          <p:cNvPr id="3" name="Sottotitolo 2"/>
          <p:cNvSpPr>
            <a:spLocks noGrp="1"/>
          </p:cNvSpPr>
          <p:nvPr>
            <p:ph type="subTitle" idx="1"/>
          </p:nvPr>
        </p:nvSpPr>
        <p:spPr/>
        <p:txBody>
          <a:bodyPr/>
          <a:lstStyle/>
          <a:p>
            <a:r>
              <a:rPr lang="it-IT"/>
              <a:t>Presentation Subtitle</a:t>
            </a:r>
            <a:br>
              <a:rPr lang="it-IT"/>
            </a:br>
            <a:r>
              <a:rPr lang="it-IT"/>
              <a:t>Arial Regular 20/24pt</a:t>
            </a:r>
            <a:endParaRPr lang="it-IT" dirty="0"/>
          </a:p>
        </p:txBody>
      </p:sp>
      <p:sp>
        <p:nvSpPr>
          <p:cNvPr id="4" name="Segnaposto data 3"/>
          <p:cNvSpPr>
            <a:spLocks noGrp="1"/>
          </p:cNvSpPr>
          <p:nvPr>
            <p:ph type="dt" sz="half" idx="10"/>
          </p:nvPr>
        </p:nvSpPr>
        <p:spPr/>
        <p:txBody>
          <a:bodyPr/>
          <a:lstStyle/>
          <a:p>
            <a:r>
              <a:rPr lang="it-IT"/>
              <a:t>15 April 2020</a:t>
            </a:r>
            <a:endParaRPr lang="it-IT" dirty="0"/>
          </a:p>
        </p:txBody>
      </p:sp>
      <p:sp>
        <p:nvSpPr>
          <p:cNvPr id="12" name="Segnaposto testo 11"/>
          <p:cNvSpPr>
            <a:spLocks noGrp="1"/>
          </p:cNvSpPr>
          <p:nvPr>
            <p:ph type="body" sz="quarter" idx="11"/>
          </p:nvPr>
        </p:nvSpPr>
        <p:spPr/>
        <p:txBody>
          <a:bodyPr/>
          <a:lstStyle/>
          <a:p>
            <a:endParaRPr lang="en-US" dirty="0"/>
          </a:p>
        </p:txBody>
      </p:sp>
      <p:sp>
        <p:nvSpPr>
          <p:cNvPr id="13" name="Segnaposto testo 1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371777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21ED86-811B-44FB-B25E-6DAD4CBFC6EF}"/>
              </a:ext>
            </a:extLst>
          </p:cNvPr>
          <p:cNvSpPr>
            <a:spLocks noGrp="1"/>
          </p:cNvSpPr>
          <p:nvPr>
            <p:ph type="sldNum" sz="quarter" idx="12"/>
          </p:nvPr>
        </p:nvSpPr>
        <p:spPr/>
        <p:txBody>
          <a:bodyPr/>
          <a:lstStyle/>
          <a:p>
            <a:fld id="{C465A074-71B0-1C47-A455-7677837C124E}" type="slidenum">
              <a:rPr lang="it-IT" smtClean="0"/>
              <a:pPr/>
              <a:t>10</a:t>
            </a:fld>
            <a:endParaRPr lang="it-IT" dirty="0"/>
          </a:p>
        </p:txBody>
      </p:sp>
      <p:sp>
        <p:nvSpPr>
          <p:cNvPr id="3" name="Date Placeholder 2">
            <a:extLst>
              <a:ext uri="{FF2B5EF4-FFF2-40B4-BE49-F238E27FC236}">
                <a16:creationId xmlns:a16="http://schemas.microsoft.com/office/drawing/2014/main" id="{7D6A9172-C6DB-422F-862C-C3B162F2575F}"/>
              </a:ext>
            </a:extLst>
          </p:cNvPr>
          <p:cNvSpPr>
            <a:spLocks noGrp="1"/>
          </p:cNvSpPr>
          <p:nvPr>
            <p:ph type="dt" sz="half" idx="10"/>
          </p:nvPr>
        </p:nvSpPr>
        <p:spPr/>
        <p:txBody>
          <a:bodyPr/>
          <a:lstStyle/>
          <a:p>
            <a:r>
              <a:rPr lang="it-IT"/>
              <a:t>15 April 2020</a:t>
            </a:r>
            <a:endParaRPr lang="it-IT" dirty="0"/>
          </a:p>
        </p:txBody>
      </p:sp>
      <p:sp>
        <p:nvSpPr>
          <p:cNvPr id="4" name="Footer Placeholder 3">
            <a:extLst>
              <a:ext uri="{FF2B5EF4-FFF2-40B4-BE49-F238E27FC236}">
                <a16:creationId xmlns:a16="http://schemas.microsoft.com/office/drawing/2014/main" id="{881B8024-B847-4563-8A34-9B1A50FF6CC2}"/>
              </a:ext>
            </a:extLst>
          </p:cNvPr>
          <p:cNvSpPr>
            <a:spLocks noGrp="1"/>
          </p:cNvSpPr>
          <p:nvPr>
            <p:ph type="ftr" sz="quarter" idx="11"/>
          </p:nvPr>
        </p:nvSpPr>
        <p:spPr/>
        <p:txBody>
          <a:bodyPr/>
          <a:lstStyle/>
          <a:p>
            <a:r>
              <a:rPr lang="it-IT"/>
              <a:t>Application Security</a:t>
            </a:r>
            <a:endParaRPr lang="it-IT" dirty="0"/>
          </a:p>
        </p:txBody>
      </p:sp>
      <p:sp>
        <p:nvSpPr>
          <p:cNvPr id="5" name="Text Placeholder 4">
            <a:extLst>
              <a:ext uri="{FF2B5EF4-FFF2-40B4-BE49-F238E27FC236}">
                <a16:creationId xmlns:a16="http://schemas.microsoft.com/office/drawing/2014/main" id="{CD2BBC8D-1354-4FA1-B643-62B5411CA67E}"/>
              </a:ext>
            </a:extLst>
          </p:cNvPr>
          <p:cNvSpPr>
            <a:spLocks noGrp="1"/>
          </p:cNvSpPr>
          <p:nvPr>
            <p:ph type="body" sz="quarter" idx="14"/>
          </p:nvPr>
        </p:nvSpPr>
        <p:spPr/>
        <p:txBody>
          <a:bodyPr/>
          <a:lstStyle/>
          <a:p>
            <a:pPr marL="342900" indent="-342900">
              <a:buFont typeface="Arial" panose="020B0604020202020204" pitchFamily="34" charset="0"/>
              <a:buChar char="•"/>
            </a:pPr>
            <a:r>
              <a:rPr lang="en-US" b="0" dirty="0"/>
              <a:t>Always authenticate and then check authorization for all API callers</a:t>
            </a:r>
          </a:p>
          <a:p>
            <a:pPr marL="685800" indent="-342900">
              <a:buFont typeface="Arial" panose="020B0604020202020204" pitchFamily="34" charset="0"/>
              <a:buChar char="•"/>
            </a:pPr>
            <a:r>
              <a:rPr lang="en-US" sz="1800" b="0" dirty="0"/>
              <a:t>Some common authentication techniques are Token Based Authentication (OAuth2) or Basic Authentication over TLS</a:t>
            </a:r>
          </a:p>
          <a:p>
            <a:pPr marL="342900" indent="-342900">
              <a:buFont typeface="Arial" panose="020B0604020202020204" pitchFamily="34" charset="0"/>
              <a:buChar char="•"/>
            </a:pPr>
            <a:endParaRPr lang="en-US" b="0" dirty="0"/>
          </a:p>
          <a:p>
            <a:pPr marL="342900" indent="-342900">
              <a:buFont typeface="Arial" panose="020B0604020202020204" pitchFamily="34" charset="0"/>
              <a:buChar char="•"/>
            </a:pPr>
            <a:r>
              <a:rPr lang="en-US" b="0" dirty="0"/>
              <a:t>Use JSON Web Token (JWT) as the security tokens</a:t>
            </a:r>
          </a:p>
          <a:p>
            <a:pPr marL="685800" indent="-342900">
              <a:buFont typeface="Arial" panose="020B0604020202020204" pitchFamily="34" charset="0"/>
              <a:buChar char="•"/>
            </a:pPr>
            <a:r>
              <a:rPr lang="en-US" sz="1800" b="0" dirty="0"/>
              <a:t>JWT is a JSON data structure which contains a set of claims that can be used for access control</a:t>
            </a:r>
          </a:p>
          <a:p>
            <a:pPr marL="685800" indent="-342900">
              <a:buFont typeface="Arial" panose="020B0604020202020204" pitchFamily="34" charset="0"/>
              <a:buChar char="•"/>
            </a:pPr>
            <a:r>
              <a:rPr lang="en-US" sz="1800" b="0" dirty="0"/>
              <a:t>A cryptographic signature can be used to protect the integrity of the JWT</a:t>
            </a:r>
          </a:p>
          <a:p>
            <a:pPr marL="685800" indent="-342900">
              <a:buFont typeface="Arial" panose="020B0604020202020204" pitchFamily="34" charset="0"/>
              <a:buChar char="•"/>
            </a:pPr>
            <a:r>
              <a:rPr lang="en-US" sz="1800" b="0" dirty="0"/>
              <a:t>Do not allow the unsecured JWTs: {"</a:t>
            </a:r>
            <a:r>
              <a:rPr lang="en-US" sz="1800" b="0" dirty="0" err="1"/>
              <a:t>alg</a:t>
            </a:r>
            <a:r>
              <a:rPr lang="en-US" sz="1800" b="0" dirty="0"/>
              <a:t>":"none"}</a:t>
            </a:r>
          </a:p>
          <a:p>
            <a:pPr marL="342900" indent="-342900">
              <a:buFont typeface="Arial" panose="020B0604020202020204" pitchFamily="34" charset="0"/>
              <a:buChar char="•"/>
            </a:pPr>
            <a:endParaRPr lang="en-US" dirty="0"/>
          </a:p>
        </p:txBody>
      </p:sp>
      <p:sp>
        <p:nvSpPr>
          <p:cNvPr id="6" name="Text Placeholder 5">
            <a:extLst>
              <a:ext uri="{FF2B5EF4-FFF2-40B4-BE49-F238E27FC236}">
                <a16:creationId xmlns:a16="http://schemas.microsoft.com/office/drawing/2014/main" id="{2DD3A69C-FA50-448B-9672-C1C1AC6727C1}"/>
              </a:ext>
            </a:extLst>
          </p:cNvPr>
          <p:cNvSpPr>
            <a:spLocks noGrp="1"/>
          </p:cNvSpPr>
          <p:nvPr>
            <p:ph type="body" sz="quarter" idx="13"/>
          </p:nvPr>
        </p:nvSpPr>
        <p:spPr/>
        <p:txBody>
          <a:bodyPr>
            <a:normAutofit fontScale="77500" lnSpcReduction="20000"/>
          </a:bodyPr>
          <a:lstStyle/>
          <a:p>
            <a:endParaRPr lang="en-US"/>
          </a:p>
        </p:txBody>
      </p:sp>
      <p:sp>
        <p:nvSpPr>
          <p:cNvPr id="7" name="Subtitle 6">
            <a:extLst>
              <a:ext uri="{FF2B5EF4-FFF2-40B4-BE49-F238E27FC236}">
                <a16:creationId xmlns:a16="http://schemas.microsoft.com/office/drawing/2014/main" id="{A2BCAAF6-9C73-43F6-B51E-2BEBADF39496}"/>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B5DC0054-4DE7-4A4A-AC28-D283DA4330D5}"/>
              </a:ext>
            </a:extLst>
          </p:cNvPr>
          <p:cNvSpPr>
            <a:spLocks noGrp="1"/>
          </p:cNvSpPr>
          <p:nvPr>
            <p:ph type="ctrTitle"/>
          </p:nvPr>
        </p:nvSpPr>
        <p:spPr/>
        <p:txBody>
          <a:bodyPr/>
          <a:lstStyle/>
          <a:p>
            <a:r>
              <a:rPr lang="en-US" dirty="0"/>
              <a:t>Apply Rigorous Authentication and Authorization</a:t>
            </a:r>
          </a:p>
        </p:txBody>
      </p:sp>
    </p:spTree>
    <p:extLst>
      <p:ext uri="{BB962C8B-B14F-4D97-AF65-F5344CB8AC3E}">
        <p14:creationId xmlns:p14="http://schemas.microsoft.com/office/powerpoint/2010/main" val="1064227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9F6393-594F-468B-9C39-CB7D4243070E}"/>
              </a:ext>
            </a:extLst>
          </p:cNvPr>
          <p:cNvSpPr>
            <a:spLocks noGrp="1"/>
          </p:cNvSpPr>
          <p:nvPr>
            <p:ph type="sldNum" sz="quarter" idx="12"/>
          </p:nvPr>
        </p:nvSpPr>
        <p:spPr/>
        <p:txBody>
          <a:bodyPr/>
          <a:lstStyle/>
          <a:p>
            <a:fld id="{C465A074-71B0-1C47-A455-7677837C124E}" type="slidenum">
              <a:rPr lang="it-IT" smtClean="0"/>
              <a:pPr/>
              <a:t>11</a:t>
            </a:fld>
            <a:endParaRPr lang="it-IT" dirty="0"/>
          </a:p>
        </p:txBody>
      </p:sp>
      <p:sp>
        <p:nvSpPr>
          <p:cNvPr id="3" name="Date Placeholder 2">
            <a:extLst>
              <a:ext uri="{FF2B5EF4-FFF2-40B4-BE49-F238E27FC236}">
                <a16:creationId xmlns:a16="http://schemas.microsoft.com/office/drawing/2014/main" id="{25C1E1D2-0695-4397-824E-91E2505A07D2}"/>
              </a:ext>
            </a:extLst>
          </p:cNvPr>
          <p:cNvSpPr>
            <a:spLocks noGrp="1"/>
          </p:cNvSpPr>
          <p:nvPr>
            <p:ph type="dt" sz="half" idx="10"/>
          </p:nvPr>
        </p:nvSpPr>
        <p:spPr/>
        <p:txBody>
          <a:bodyPr/>
          <a:lstStyle/>
          <a:p>
            <a:r>
              <a:rPr lang="it-IT"/>
              <a:t>15 April 2020</a:t>
            </a:r>
            <a:endParaRPr lang="it-IT" dirty="0"/>
          </a:p>
        </p:txBody>
      </p:sp>
      <p:sp>
        <p:nvSpPr>
          <p:cNvPr id="4" name="Footer Placeholder 3">
            <a:extLst>
              <a:ext uri="{FF2B5EF4-FFF2-40B4-BE49-F238E27FC236}">
                <a16:creationId xmlns:a16="http://schemas.microsoft.com/office/drawing/2014/main" id="{50A03C5C-DD32-4E38-BD25-F1E78031478A}"/>
              </a:ext>
            </a:extLst>
          </p:cNvPr>
          <p:cNvSpPr>
            <a:spLocks noGrp="1"/>
          </p:cNvSpPr>
          <p:nvPr>
            <p:ph type="ftr" sz="quarter" idx="11"/>
          </p:nvPr>
        </p:nvSpPr>
        <p:spPr/>
        <p:txBody>
          <a:bodyPr/>
          <a:lstStyle/>
          <a:p>
            <a:r>
              <a:rPr lang="it-IT"/>
              <a:t>Application Security</a:t>
            </a:r>
            <a:endParaRPr lang="it-IT" dirty="0"/>
          </a:p>
        </p:txBody>
      </p:sp>
      <p:sp>
        <p:nvSpPr>
          <p:cNvPr id="5" name="Text Placeholder 4">
            <a:extLst>
              <a:ext uri="{FF2B5EF4-FFF2-40B4-BE49-F238E27FC236}">
                <a16:creationId xmlns:a16="http://schemas.microsoft.com/office/drawing/2014/main" id="{1AE8E146-76D0-408F-A5F4-D598DA60A3BF}"/>
              </a:ext>
            </a:extLst>
          </p:cNvPr>
          <p:cNvSpPr>
            <a:spLocks noGrp="1"/>
          </p:cNvSpPr>
          <p:nvPr>
            <p:ph type="body" sz="quarter" idx="14"/>
          </p:nvPr>
        </p:nvSpPr>
        <p:spPr/>
        <p:txBody>
          <a:bodyPr/>
          <a:lstStyle/>
          <a:p>
            <a:pPr>
              <a:buNone/>
            </a:pPr>
            <a:r>
              <a:rPr lang="en-US" altLang="zh-HK" sz="1800" b="0" dirty="0"/>
              <a:t>All Auth0-issued JSON Web Tokens (JWTs) are JSON Web Signatures (JWS), meaning they are </a:t>
            </a:r>
            <a:r>
              <a:rPr lang="en-US" altLang="zh-HK" sz="1800" dirty="0"/>
              <a:t>signed</a:t>
            </a:r>
            <a:r>
              <a:rPr lang="en-US" altLang="zh-HK" sz="1800" b="0" dirty="0"/>
              <a:t> rather than encrypted. As such, this document describes the JWS structure of a JWT</a:t>
            </a:r>
          </a:p>
          <a:p>
            <a:pPr>
              <a:buNone/>
            </a:pPr>
            <a:endParaRPr lang="en-US" altLang="zh-HK" b="0" dirty="0"/>
          </a:p>
          <a:p>
            <a:pPr lvl="0" defTabSz="914400" eaLnBrk="0" fontAlgn="base" hangingPunct="0">
              <a:spcBef>
                <a:spcPct val="0"/>
              </a:spcBef>
              <a:spcAft>
                <a:spcPct val="0"/>
              </a:spcAft>
              <a:buClrTx/>
              <a:buNone/>
            </a:pPr>
            <a:r>
              <a:rPr lang="zh-HK" altLang="zh-HK" sz="1800" b="0" dirty="0">
                <a:latin typeface="Arial" panose="020B0604020202020204" pitchFamily="34" charset="0"/>
                <a:ea typeface="fakt-web"/>
              </a:rPr>
              <a:t>A well-formed JSON Web Token (JWT) consists of three concatenated Base64url-encoded strings, separated by dots (</a:t>
            </a:r>
            <a:r>
              <a:rPr lang="zh-HK" altLang="zh-HK" sz="1800" b="0" dirty="0">
                <a:solidFill>
                  <a:srgbClr val="5C666F"/>
                </a:solidFill>
                <a:latin typeface="Arial Unicode MS"/>
                <a:ea typeface="Roboto Mono"/>
              </a:rPr>
              <a:t>.</a:t>
            </a:r>
            <a:r>
              <a:rPr lang="zh-HK" altLang="zh-HK" sz="1800" b="0" dirty="0">
                <a:ea typeface="fakt-web"/>
              </a:rPr>
              <a:t>)</a:t>
            </a:r>
            <a:endParaRPr lang="zh-HK" altLang="zh-HK" sz="1800" b="0" dirty="0">
              <a:latin typeface="Arial" panose="020B0604020202020204" pitchFamily="34" charset="0"/>
            </a:endParaRPr>
          </a:p>
          <a:p>
            <a:pPr marL="285750" indent="-342900" fontAlgn="base">
              <a:spcAft>
                <a:spcPct val="0"/>
              </a:spcAft>
              <a:buFont typeface="Arial" panose="020B0604020202020204" pitchFamily="34" charset="0"/>
              <a:buChar char="•"/>
            </a:pPr>
            <a:r>
              <a:rPr lang="zh-HK" altLang="zh-HK" sz="1600" dirty="0"/>
              <a:t>Header</a:t>
            </a:r>
            <a:r>
              <a:rPr lang="zh-HK" altLang="zh-HK" sz="1600" b="0" dirty="0"/>
              <a:t>: contains metadata about the type of token and the cryptographic algorithms used to secure its contents.</a:t>
            </a:r>
          </a:p>
          <a:p>
            <a:pPr marL="285750" indent="-342900" fontAlgn="base">
              <a:spcAft>
                <a:spcPct val="0"/>
              </a:spcAft>
              <a:buFont typeface="Arial" panose="020B0604020202020204" pitchFamily="34" charset="0"/>
              <a:buChar char="•"/>
            </a:pPr>
            <a:r>
              <a:rPr lang="zh-HK" altLang="zh-HK" sz="1600" dirty="0"/>
              <a:t>Payload</a:t>
            </a:r>
            <a:r>
              <a:rPr lang="zh-HK" altLang="zh-HK" sz="1600" b="0" dirty="0"/>
              <a:t> (set of </a:t>
            </a:r>
            <a:r>
              <a:rPr lang="zh-HK" altLang="zh-HK" sz="1600" b="0" dirty="0">
                <a:hlinkClick r:id="rId3">
                  <a:extLst>
                    <a:ext uri="{A12FA001-AC4F-418D-AE19-62706E023703}">
                      <ahyp:hlinkClr xmlns:ahyp="http://schemas.microsoft.com/office/drawing/2018/hyperlinkcolor" val="tx"/>
                    </a:ext>
                  </a:extLst>
                </a:hlinkClick>
              </a:rPr>
              <a:t>claims</a:t>
            </a:r>
            <a:r>
              <a:rPr lang="zh-HK" altLang="zh-HK" sz="1600" b="0" dirty="0"/>
              <a:t>): contains verifiable security statements, such as the identity of the user and the permissions they are allowed.</a:t>
            </a:r>
          </a:p>
          <a:p>
            <a:pPr marL="285750" indent="-342900" fontAlgn="base">
              <a:spcAft>
                <a:spcPct val="0"/>
              </a:spcAft>
              <a:buFont typeface="Arial" panose="020B0604020202020204" pitchFamily="34" charset="0"/>
              <a:buChar char="•"/>
            </a:pPr>
            <a:r>
              <a:rPr lang="zh-HK" altLang="zh-HK" sz="1600" dirty="0"/>
              <a:t>Signature</a:t>
            </a:r>
            <a:r>
              <a:rPr lang="zh-HK" altLang="zh-HK" sz="1600" b="0" dirty="0"/>
              <a:t>: used to validate that the token is trustworthy and has not been tampered with. You must </a:t>
            </a:r>
            <a:r>
              <a:rPr lang="zh-HK" altLang="zh-HK" sz="1600" b="0" dirty="0">
                <a:hlinkClick r:id="rId4">
                  <a:extLst>
                    <a:ext uri="{A12FA001-AC4F-418D-AE19-62706E023703}">
                      <ahyp:hlinkClr xmlns:ahyp="http://schemas.microsoft.com/office/drawing/2018/hyperlinkcolor" val="tx"/>
                    </a:ext>
                  </a:extLst>
                </a:hlinkClick>
              </a:rPr>
              <a:t>verify this signature</a:t>
            </a:r>
            <a:r>
              <a:rPr lang="zh-HK" altLang="zh-HK" sz="1600" b="0" dirty="0"/>
              <a:t> before storing and using a JWT.</a:t>
            </a:r>
          </a:p>
          <a:p>
            <a:pPr lvl="0" defTabSz="914400" eaLnBrk="0" fontAlgn="base" hangingPunct="0">
              <a:spcBef>
                <a:spcPct val="0"/>
              </a:spcBef>
              <a:spcAft>
                <a:spcPct val="0"/>
              </a:spcAft>
              <a:buClrTx/>
              <a:buNone/>
            </a:pPr>
            <a:endParaRPr lang="zh-HK" altLang="zh-HK" sz="3200" b="0" dirty="0">
              <a:latin typeface="Arial" panose="020B0604020202020204" pitchFamily="34" charset="0"/>
            </a:endParaRPr>
          </a:p>
          <a:p>
            <a:pPr>
              <a:buNone/>
            </a:pPr>
            <a:endParaRPr lang="zh-HK" altLang="en-US" dirty="0"/>
          </a:p>
        </p:txBody>
      </p:sp>
      <p:sp>
        <p:nvSpPr>
          <p:cNvPr id="6" name="Text Placeholder 5">
            <a:extLst>
              <a:ext uri="{FF2B5EF4-FFF2-40B4-BE49-F238E27FC236}">
                <a16:creationId xmlns:a16="http://schemas.microsoft.com/office/drawing/2014/main" id="{11BDBE55-39C8-4DAF-A702-BC21BB2C0AF0}"/>
              </a:ext>
            </a:extLst>
          </p:cNvPr>
          <p:cNvSpPr>
            <a:spLocks noGrp="1"/>
          </p:cNvSpPr>
          <p:nvPr>
            <p:ph type="body" sz="quarter" idx="13"/>
          </p:nvPr>
        </p:nvSpPr>
        <p:spPr/>
        <p:txBody>
          <a:bodyPr>
            <a:normAutofit fontScale="77500" lnSpcReduction="20000"/>
          </a:bodyPr>
          <a:lstStyle/>
          <a:p>
            <a:endParaRPr lang="zh-HK" altLang="en-US"/>
          </a:p>
        </p:txBody>
      </p:sp>
      <p:sp>
        <p:nvSpPr>
          <p:cNvPr id="7" name="Subtitle 6">
            <a:extLst>
              <a:ext uri="{FF2B5EF4-FFF2-40B4-BE49-F238E27FC236}">
                <a16:creationId xmlns:a16="http://schemas.microsoft.com/office/drawing/2014/main" id="{C1F2AD43-13BB-4119-9738-87732A9C3E99}"/>
              </a:ext>
            </a:extLst>
          </p:cNvPr>
          <p:cNvSpPr>
            <a:spLocks noGrp="1"/>
          </p:cNvSpPr>
          <p:nvPr>
            <p:ph type="subTitle" idx="1"/>
          </p:nvPr>
        </p:nvSpPr>
        <p:spPr/>
        <p:txBody>
          <a:bodyPr/>
          <a:lstStyle/>
          <a:p>
            <a:r>
              <a:rPr lang="en-US" altLang="zh-HK" dirty="0"/>
              <a:t>JSON Web Token Structure</a:t>
            </a:r>
          </a:p>
          <a:p>
            <a:endParaRPr lang="zh-HK" altLang="en-US" dirty="0"/>
          </a:p>
        </p:txBody>
      </p:sp>
      <p:sp>
        <p:nvSpPr>
          <p:cNvPr id="8" name="Title 7">
            <a:extLst>
              <a:ext uri="{FF2B5EF4-FFF2-40B4-BE49-F238E27FC236}">
                <a16:creationId xmlns:a16="http://schemas.microsoft.com/office/drawing/2014/main" id="{D9AE6DBC-6821-4314-AFEE-901DA7D7AF33}"/>
              </a:ext>
            </a:extLst>
          </p:cNvPr>
          <p:cNvSpPr>
            <a:spLocks noGrp="1"/>
          </p:cNvSpPr>
          <p:nvPr>
            <p:ph type="ctrTitle"/>
          </p:nvPr>
        </p:nvSpPr>
        <p:spPr/>
        <p:txBody>
          <a:bodyPr/>
          <a:lstStyle/>
          <a:p>
            <a:r>
              <a:rPr lang="en-US" altLang="zh-HK" dirty="0"/>
              <a:t>JWT Security</a:t>
            </a:r>
            <a:endParaRPr lang="zh-HK" altLang="en-US" dirty="0"/>
          </a:p>
        </p:txBody>
      </p:sp>
    </p:spTree>
    <p:extLst>
      <p:ext uri="{BB962C8B-B14F-4D97-AF65-F5344CB8AC3E}">
        <p14:creationId xmlns:p14="http://schemas.microsoft.com/office/powerpoint/2010/main" val="115498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9F6393-594F-468B-9C39-CB7D4243070E}"/>
              </a:ext>
            </a:extLst>
          </p:cNvPr>
          <p:cNvSpPr>
            <a:spLocks noGrp="1"/>
          </p:cNvSpPr>
          <p:nvPr>
            <p:ph type="sldNum" sz="quarter" idx="12"/>
          </p:nvPr>
        </p:nvSpPr>
        <p:spPr/>
        <p:txBody>
          <a:bodyPr/>
          <a:lstStyle/>
          <a:p>
            <a:fld id="{C465A074-71B0-1C47-A455-7677837C124E}" type="slidenum">
              <a:rPr lang="it-IT" smtClean="0"/>
              <a:pPr/>
              <a:t>12</a:t>
            </a:fld>
            <a:endParaRPr lang="it-IT" dirty="0"/>
          </a:p>
        </p:txBody>
      </p:sp>
      <p:sp>
        <p:nvSpPr>
          <p:cNvPr id="3" name="Date Placeholder 2">
            <a:extLst>
              <a:ext uri="{FF2B5EF4-FFF2-40B4-BE49-F238E27FC236}">
                <a16:creationId xmlns:a16="http://schemas.microsoft.com/office/drawing/2014/main" id="{25C1E1D2-0695-4397-824E-91E2505A07D2}"/>
              </a:ext>
            </a:extLst>
          </p:cNvPr>
          <p:cNvSpPr>
            <a:spLocks noGrp="1"/>
          </p:cNvSpPr>
          <p:nvPr>
            <p:ph type="dt" sz="half" idx="10"/>
          </p:nvPr>
        </p:nvSpPr>
        <p:spPr/>
        <p:txBody>
          <a:bodyPr/>
          <a:lstStyle/>
          <a:p>
            <a:r>
              <a:rPr lang="it-IT"/>
              <a:t>15 April 2020</a:t>
            </a:r>
            <a:endParaRPr lang="it-IT" dirty="0"/>
          </a:p>
        </p:txBody>
      </p:sp>
      <p:sp>
        <p:nvSpPr>
          <p:cNvPr id="4" name="Footer Placeholder 3">
            <a:extLst>
              <a:ext uri="{FF2B5EF4-FFF2-40B4-BE49-F238E27FC236}">
                <a16:creationId xmlns:a16="http://schemas.microsoft.com/office/drawing/2014/main" id="{50A03C5C-DD32-4E38-BD25-F1E78031478A}"/>
              </a:ext>
            </a:extLst>
          </p:cNvPr>
          <p:cNvSpPr>
            <a:spLocks noGrp="1"/>
          </p:cNvSpPr>
          <p:nvPr>
            <p:ph type="ftr" sz="quarter" idx="11"/>
          </p:nvPr>
        </p:nvSpPr>
        <p:spPr/>
        <p:txBody>
          <a:bodyPr/>
          <a:lstStyle/>
          <a:p>
            <a:r>
              <a:rPr lang="it-IT"/>
              <a:t>Application Security</a:t>
            </a:r>
            <a:endParaRPr lang="it-IT" dirty="0"/>
          </a:p>
        </p:txBody>
      </p:sp>
      <p:sp>
        <p:nvSpPr>
          <p:cNvPr id="5" name="Text Placeholder 4">
            <a:extLst>
              <a:ext uri="{FF2B5EF4-FFF2-40B4-BE49-F238E27FC236}">
                <a16:creationId xmlns:a16="http://schemas.microsoft.com/office/drawing/2014/main" id="{1AE8E146-76D0-408F-A5F4-D598DA60A3BF}"/>
              </a:ext>
            </a:extLst>
          </p:cNvPr>
          <p:cNvSpPr>
            <a:spLocks noGrp="1"/>
          </p:cNvSpPr>
          <p:nvPr>
            <p:ph type="body" sz="quarter" idx="14"/>
          </p:nvPr>
        </p:nvSpPr>
        <p:spPr>
          <a:xfrm>
            <a:off x="388964" y="1244405"/>
            <a:ext cx="8391525" cy="3283744"/>
          </a:xfrm>
        </p:spPr>
        <p:txBody>
          <a:bodyPr/>
          <a:lstStyle/>
          <a:p>
            <a:pPr>
              <a:buNone/>
            </a:pPr>
            <a:r>
              <a:rPr lang="en-US" altLang="zh-HK" b="0" dirty="0"/>
              <a:t>A JWT typically looks like this:</a:t>
            </a:r>
          </a:p>
          <a:p>
            <a:pPr>
              <a:buNone/>
            </a:pPr>
            <a:endParaRPr lang="en-US" altLang="zh-HK" dirty="0"/>
          </a:p>
          <a:p>
            <a:pPr>
              <a:buNone/>
            </a:pPr>
            <a:endParaRPr lang="en-US" altLang="zh-HK" dirty="0"/>
          </a:p>
          <a:p>
            <a:pPr>
              <a:buNone/>
            </a:pPr>
            <a:endParaRPr lang="en-US" altLang="zh-HK" dirty="0"/>
          </a:p>
          <a:p>
            <a:pPr>
              <a:buNone/>
            </a:pPr>
            <a:endParaRPr lang="en-US" altLang="zh-HK" dirty="0"/>
          </a:p>
          <a:p>
            <a:pPr>
              <a:buNone/>
            </a:pPr>
            <a:endParaRPr lang="en-US" altLang="zh-HK" dirty="0"/>
          </a:p>
          <a:p>
            <a:pPr>
              <a:buNone/>
            </a:pPr>
            <a:endParaRPr lang="en-US" altLang="zh-HK" dirty="0"/>
          </a:p>
          <a:p>
            <a:pPr>
              <a:buNone/>
            </a:pPr>
            <a:endParaRPr lang="en-US" altLang="zh-HK" dirty="0"/>
          </a:p>
          <a:p>
            <a:pPr>
              <a:buNone/>
            </a:pPr>
            <a:r>
              <a:rPr lang="en-US" altLang="zh-TW" b="0" dirty="0"/>
              <a:t>U</a:t>
            </a:r>
            <a:r>
              <a:rPr lang="en-US" altLang="zh-HK" b="0" dirty="0"/>
              <a:t>se the </a:t>
            </a:r>
            <a:r>
              <a:rPr lang="en-US" altLang="zh-HK" b="0" dirty="0">
                <a:hlinkClick r:id="rId2"/>
              </a:rPr>
              <a:t>JWT.io Debugger</a:t>
            </a:r>
            <a:r>
              <a:rPr lang="en-US" altLang="zh-HK" b="0" dirty="0"/>
              <a:t>. It will allow you to quickly check that a JWT is well formed and manually inspect the values of the various claims.</a:t>
            </a:r>
            <a:endParaRPr lang="zh-HK" altLang="en-US" b="0" dirty="0"/>
          </a:p>
        </p:txBody>
      </p:sp>
      <p:sp>
        <p:nvSpPr>
          <p:cNvPr id="6" name="Text Placeholder 5">
            <a:extLst>
              <a:ext uri="{FF2B5EF4-FFF2-40B4-BE49-F238E27FC236}">
                <a16:creationId xmlns:a16="http://schemas.microsoft.com/office/drawing/2014/main" id="{11BDBE55-39C8-4DAF-A702-BC21BB2C0AF0}"/>
              </a:ext>
            </a:extLst>
          </p:cNvPr>
          <p:cNvSpPr>
            <a:spLocks noGrp="1"/>
          </p:cNvSpPr>
          <p:nvPr>
            <p:ph type="body" sz="quarter" idx="13"/>
          </p:nvPr>
        </p:nvSpPr>
        <p:spPr/>
        <p:txBody>
          <a:bodyPr>
            <a:normAutofit fontScale="77500" lnSpcReduction="20000"/>
          </a:bodyPr>
          <a:lstStyle/>
          <a:p>
            <a:endParaRPr lang="zh-HK" altLang="en-US"/>
          </a:p>
        </p:txBody>
      </p:sp>
      <p:sp>
        <p:nvSpPr>
          <p:cNvPr id="7" name="Subtitle 6">
            <a:extLst>
              <a:ext uri="{FF2B5EF4-FFF2-40B4-BE49-F238E27FC236}">
                <a16:creationId xmlns:a16="http://schemas.microsoft.com/office/drawing/2014/main" id="{C1F2AD43-13BB-4119-9738-87732A9C3E99}"/>
              </a:ext>
            </a:extLst>
          </p:cNvPr>
          <p:cNvSpPr>
            <a:spLocks noGrp="1"/>
          </p:cNvSpPr>
          <p:nvPr>
            <p:ph type="subTitle" idx="1"/>
          </p:nvPr>
        </p:nvSpPr>
        <p:spPr/>
        <p:txBody>
          <a:bodyPr/>
          <a:lstStyle/>
          <a:p>
            <a:r>
              <a:rPr lang="en-US" altLang="zh-HK" dirty="0"/>
              <a:t>JSON Web Token Structure</a:t>
            </a:r>
          </a:p>
          <a:p>
            <a:endParaRPr lang="zh-HK" altLang="en-US" dirty="0"/>
          </a:p>
        </p:txBody>
      </p:sp>
      <p:sp>
        <p:nvSpPr>
          <p:cNvPr id="8" name="Title 7">
            <a:extLst>
              <a:ext uri="{FF2B5EF4-FFF2-40B4-BE49-F238E27FC236}">
                <a16:creationId xmlns:a16="http://schemas.microsoft.com/office/drawing/2014/main" id="{D9AE6DBC-6821-4314-AFEE-901DA7D7AF33}"/>
              </a:ext>
            </a:extLst>
          </p:cNvPr>
          <p:cNvSpPr>
            <a:spLocks noGrp="1"/>
          </p:cNvSpPr>
          <p:nvPr>
            <p:ph type="ctrTitle"/>
          </p:nvPr>
        </p:nvSpPr>
        <p:spPr/>
        <p:txBody>
          <a:bodyPr/>
          <a:lstStyle/>
          <a:p>
            <a:r>
              <a:rPr lang="en-US" altLang="zh-HK" dirty="0"/>
              <a:t>JWT Security</a:t>
            </a:r>
            <a:endParaRPr lang="zh-HK" altLang="en-US" dirty="0"/>
          </a:p>
        </p:txBody>
      </p:sp>
      <p:pic>
        <p:nvPicPr>
          <p:cNvPr id="2050" name="Picture 2" descr="Encoded JWT">
            <a:extLst>
              <a:ext uri="{FF2B5EF4-FFF2-40B4-BE49-F238E27FC236}">
                <a16:creationId xmlns:a16="http://schemas.microsoft.com/office/drawing/2014/main" id="{0A80332B-1496-42AE-8881-127831BFDA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393" y="1561244"/>
            <a:ext cx="8572500" cy="197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142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21ED86-811B-44FB-B25E-6DAD4CBFC6EF}"/>
              </a:ext>
            </a:extLst>
          </p:cNvPr>
          <p:cNvSpPr>
            <a:spLocks noGrp="1"/>
          </p:cNvSpPr>
          <p:nvPr>
            <p:ph type="sldNum" sz="quarter" idx="12"/>
          </p:nvPr>
        </p:nvSpPr>
        <p:spPr/>
        <p:txBody>
          <a:bodyPr/>
          <a:lstStyle/>
          <a:p>
            <a:fld id="{C465A074-71B0-1C47-A455-7677837C124E}" type="slidenum">
              <a:rPr lang="it-IT" smtClean="0"/>
              <a:pPr/>
              <a:t>13</a:t>
            </a:fld>
            <a:endParaRPr lang="it-IT" dirty="0"/>
          </a:p>
        </p:txBody>
      </p:sp>
      <p:sp>
        <p:nvSpPr>
          <p:cNvPr id="3" name="Date Placeholder 2">
            <a:extLst>
              <a:ext uri="{FF2B5EF4-FFF2-40B4-BE49-F238E27FC236}">
                <a16:creationId xmlns:a16="http://schemas.microsoft.com/office/drawing/2014/main" id="{7D6A9172-C6DB-422F-862C-C3B162F2575F}"/>
              </a:ext>
            </a:extLst>
          </p:cNvPr>
          <p:cNvSpPr>
            <a:spLocks noGrp="1"/>
          </p:cNvSpPr>
          <p:nvPr>
            <p:ph type="dt" sz="half" idx="10"/>
          </p:nvPr>
        </p:nvSpPr>
        <p:spPr/>
        <p:txBody>
          <a:bodyPr/>
          <a:lstStyle/>
          <a:p>
            <a:r>
              <a:rPr lang="it-IT"/>
              <a:t>15 April 2020</a:t>
            </a:r>
            <a:endParaRPr lang="it-IT" dirty="0"/>
          </a:p>
        </p:txBody>
      </p:sp>
      <p:sp>
        <p:nvSpPr>
          <p:cNvPr id="4" name="Footer Placeholder 3">
            <a:extLst>
              <a:ext uri="{FF2B5EF4-FFF2-40B4-BE49-F238E27FC236}">
                <a16:creationId xmlns:a16="http://schemas.microsoft.com/office/drawing/2014/main" id="{881B8024-B847-4563-8A34-9B1A50FF6CC2}"/>
              </a:ext>
            </a:extLst>
          </p:cNvPr>
          <p:cNvSpPr>
            <a:spLocks noGrp="1"/>
          </p:cNvSpPr>
          <p:nvPr>
            <p:ph type="ftr" sz="quarter" idx="11"/>
          </p:nvPr>
        </p:nvSpPr>
        <p:spPr/>
        <p:txBody>
          <a:bodyPr/>
          <a:lstStyle/>
          <a:p>
            <a:r>
              <a:rPr lang="it-IT"/>
              <a:t>Application Security</a:t>
            </a:r>
            <a:endParaRPr lang="it-IT" dirty="0"/>
          </a:p>
        </p:txBody>
      </p:sp>
      <p:sp>
        <p:nvSpPr>
          <p:cNvPr id="5" name="Text Placeholder 4">
            <a:extLst>
              <a:ext uri="{FF2B5EF4-FFF2-40B4-BE49-F238E27FC236}">
                <a16:creationId xmlns:a16="http://schemas.microsoft.com/office/drawing/2014/main" id="{CD2BBC8D-1354-4FA1-B643-62B5411CA67E}"/>
              </a:ext>
            </a:extLst>
          </p:cNvPr>
          <p:cNvSpPr>
            <a:spLocks noGrp="1"/>
          </p:cNvSpPr>
          <p:nvPr>
            <p:ph type="body" sz="quarter" idx="14"/>
          </p:nvPr>
        </p:nvSpPr>
        <p:spPr/>
        <p:txBody>
          <a:bodyPr/>
          <a:lstStyle/>
          <a:p>
            <a:pPr marL="342900" indent="-342900">
              <a:buFont typeface="Arial" panose="020B0604020202020204" pitchFamily="34" charset="0"/>
              <a:buChar char="•"/>
            </a:pPr>
            <a:r>
              <a:rPr lang="en-US" b="0" dirty="0"/>
              <a:t>Use SSL / TLS to secure the transection for public APIs.</a:t>
            </a:r>
          </a:p>
          <a:p>
            <a:pPr marL="342900" indent="-342900">
              <a:buFont typeface="Arial" panose="020B0604020202020204" pitchFamily="34" charset="0"/>
              <a:buChar char="•"/>
            </a:pPr>
            <a:endParaRPr lang="en-US" b="0" dirty="0"/>
          </a:p>
          <a:p>
            <a:pPr marL="342900" indent="-342900">
              <a:buFont typeface="Arial" panose="020B0604020202020204" pitchFamily="34" charset="0"/>
              <a:buChar char="•"/>
            </a:pPr>
            <a:r>
              <a:rPr lang="en-US" b="0" dirty="0"/>
              <a:t>If SSL/TLS is not an option for intranet use services (private APIs), whitelisting the caller IPs/ subnet with existing security infrastructures.</a:t>
            </a:r>
            <a:endParaRPr lang="en-US" dirty="0"/>
          </a:p>
        </p:txBody>
      </p:sp>
      <p:sp>
        <p:nvSpPr>
          <p:cNvPr id="6" name="Text Placeholder 5">
            <a:extLst>
              <a:ext uri="{FF2B5EF4-FFF2-40B4-BE49-F238E27FC236}">
                <a16:creationId xmlns:a16="http://schemas.microsoft.com/office/drawing/2014/main" id="{2DD3A69C-FA50-448B-9672-C1C1AC6727C1}"/>
              </a:ext>
            </a:extLst>
          </p:cNvPr>
          <p:cNvSpPr>
            <a:spLocks noGrp="1"/>
          </p:cNvSpPr>
          <p:nvPr>
            <p:ph type="body" sz="quarter" idx="13"/>
          </p:nvPr>
        </p:nvSpPr>
        <p:spPr/>
        <p:txBody>
          <a:bodyPr>
            <a:normAutofit fontScale="77500" lnSpcReduction="20000"/>
          </a:bodyPr>
          <a:lstStyle/>
          <a:p>
            <a:endParaRPr lang="en-US"/>
          </a:p>
        </p:txBody>
      </p:sp>
      <p:sp>
        <p:nvSpPr>
          <p:cNvPr id="7" name="Subtitle 6">
            <a:extLst>
              <a:ext uri="{FF2B5EF4-FFF2-40B4-BE49-F238E27FC236}">
                <a16:creationId xmlns:a16="http://schemas.microsoft.com/office/drawing/2014/main" id="{A2BCAAF6-9C73-43F6-B51E-2BEBADF39496}"/>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B5DC0054-4DE7-4A4A-AC28-D283DA4330D5}"/>
              </a:ext>
            </a:extLst>
          </p:cNvPr>
          <p:cNvSpPr>
            <a:spLocks noGrp="1"/>
          </p:cNvSpPr>
          <p:nvPr>
            <p:ph type="ctrTitle"/>
          </p:nvPr>
        </p:nvSpPr>
        <p:spPr/>
        <p:txBody>
          <a:bodyPr/>
          <a:lstStyle/>
          <a:p>
            <a:r>
              <a:rPr lang="en-US" dirty="0"/>
              <a:t>Turn On SSL Everywhere</a:t>
            </a:r>
          </a:p>
        </p:txBody>
      </p:sp>
    </p:spTree>
    <p:extLst>
      <p:ext uri="{BB962C8B-B14F-4D97-AF65-F5344CB8AC3E}">
        <p14:creationId xmlns:p14="http://schemas.microsoft.com/office/powerpoint/2010/main" val="1462003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21ED86-811B-44FB-B25E-6DAD4CBFC6EF}"/>
              </a:ext>
            </a:extLst>
          </p:cNvPr>
          <p:cNvSpPr>
            <a:spLocks noGrp="1"/>
          </p:cNvSpPr>
          <p:nvPr>
            <p:ph type="sldNum" sz="quarter" idx="12"/>
          </p:nvPr>
        </p:nvSpPr>
        <p:spPr/>
        <p:txBody>
          <a:bodyPr/>
          <a:lstStyle/>
          <a:p>
            <a:fld id="{C465A074-71B0-1C47-A455-7677837C124E}" type="slidenum">
              <a:rPr lang="it-IT" smtClean="0"/>
              <a:pPr/>
              <a:t>14</a:t>
            </a:fld>
            <a:endParaRPr lang="it-IT" dirty="0"/>
          </a:p>
        </p:txBody>
      </p:sp>
      <p:sp>
        <p:nvSpPr>
          <p:cNvPr id="3" name="Date Placeholder 2">
            <a:extLst>
              <a:ext uri="{FF2B5EF4-FFF2-40B4-BE49-F238E27FC236}">
                <a16:creationId xmlns:a16="http://schemas.microsoft.com/office/drawing/2014/main" id="{7D6A9172-C6DB-422F-862C-C3B162F2575F}"/>
              </a:ext>
            </a:extLst>
          </p:cNvPr>
          <p:cNvSpPr>
            <a:spLocks noGrp="1"/>
          </p:cNvSpPr>
          <p:nvPr>
            <p:ph type="dt" sz="half" idx="10"/>
          </p:nvPr>
        </p:nvSpPr>
        <p:spPr/>
        <p:txBody>
          <a:bodyPr/>
          <a:lstStyle/>
          <a:p>
            <a:r>
              <a:rPr lang="it-IT"/>
              <a:t>15 April 2020</a:t>
            </a:r>
            <a:endParaRPr lang="it-IT" dirty="0"/>
          </a:p>
        </p:txBody>
      </p:sp>
      <p:sp>
        <p:nvSpPr>
          <p:cNvPr id="4" name="Footer Placeholder 3">
            <a:extLst>
              <a:ext uri="{FF2B5EF4-FFF2-40B4-BE49-F238E27FC236}">
                <a16:creationId xmlns:a16="http://schemas.microsoft.com/office/drawing/2014/main" id="{881B8024-B847-4563-8A34-9B1A50FF6CC2}"/>
              </a:ext>
            </a:extLst>
          </p:cNvPr>
          <p:cNvSpPr>
            <a:spLocks noGrp="1"/>
          </p:cNvSpPr>
          <p:nvPr>
            <p:ph type="ftr" sz="quarter" idx="11"/>
          </p:nvPr>
        </p:nvSpPr>
        <p:spPr/>
        <p:txBody>
          <a:bodyPr/>
          <a:lstStyle/>
          <a:p>
            <a:r>
              <a:rPr lang="it-IT"/>
              <a:t>Application Security</a:t>
            </a:r>
            <a:endParaRPr lang="it-IT" dirty="0"/>
          </a:p>
        </p:txBody>
      </p:sp>
      <p:sp>
        <p:nvSpPr>
          <p:cNvPr id="5" name="Text Placeholder 4">
            <a:extLst>
              <a:ext uri="{FF2B5EF4-FFF2-40B4-BE49-F238E27FC236}">
                <a16:creationId xmlns:a16="http://schemas.microsoft.com/office/drawing/2014/main" id="{CD2BBC8D-1354-4FA1-B643-62B5411CA67E}"/>
              </a:ext>
            </a:extLst>
          </p:cNvPr>
          <p:cNvSpPr>
            <a:spLocks noGrp="1"/>
          </p:cNvSpPr>
          <p:nvPr>
            <p:ph type="body" sz="quarter" idx="14"/>
          </p:nvPr>
        </p:nvSpPr>
        <p:spPr/>
        <p:txBody>
          <a:bodyPr/>
          <a:lstStyle/>
          <a:p>
            <a:pPr marL="342900" indent="-342900">
              <a:buFont typeface="Arial" panose="020B0604020202020204" pitchFamily="34" charset="0"/>
              <a:buChar char="•"/>
            </a:pPr>
            <a:r>
              <a:rPr lang="en-US" b="0" dirty="0"/>
              <a:t>Sensitive dada such as passwords, security tokens, and API keys should not appear in URL</a:t>
            </a:r>
          </a:p>
          <a:p>
            <a:pPr marL="342900" indent="-342900">
              <a:buFont typeface="Arial" panose="020B0604020202020204" pitchFamily="34" charset="0"/>
              <a:buChar char="•"/>
            </a:pPr>
            <a:endParaRPr lang="en-US" b="0" dirty="0"/>
          </a:p>
          <a:p>
            <a:pPr marL="342900" indent="-342900">
              <a:buFont typeface="Arial" panose="020B0604020202020204" pitchFamily="34" charset="0"/>
              <a:buChar char="•"/>
            </a:pPr>
            <a:r>
              <a:rPr lang="en-US" b="0" dirty="0"/>
              <a:t>For all Post/Put requests, sensitive data should be transferred in request body or request headers</a:t>
            </a:r>
          </a:p>
          <a:p>
            <a:pPr marL="342900" indent="-342900">
              <a:buFont typeface="Arial" panose="020B0604020202020204" pitchFamily="34" charset="0"/>
              <a:buChar char="•"/>
            </a:pPr>
            <a:endParaRPr lang="en-US" b="0" dirty="0"/>
          </a:p>
          <a:p>
            <a:pPr marL="342900" indent="-342900">
              <a:buFont typeface="Arial" panose="020B0604020202020204" pitchFamily="34" charset="0"/>
              <a:buChar char="•"/>
            </a:pPr>
            <a:r>
              <a:rPr lang="en-US" b="0" dirty="0"/>
              <a:t>For all Get requests, sensitive data should be transferred in an HTTP Header</a:t>
            </a:r>
            <a:endParaRPr lang="en-US" dirty="0"/>
          </a:p>
        </p:txBody>
      </p:sp>
      <p:sp>
        <p:nvSpPr>
          <p:cNvPr id="6" name="Text Placeholder 5">
            <a:extLst>
              <a:ext uri="{FF2B5EF4-FFF2-40B4-BE49-F238E27FC236}">
                <a16:creationId xmlns:a16="http://schemas.microsoft.com/office/drawing/2014/main" id="{2DD3A69C-FA50-448B-9672-C1C1AC6727C1}"/>
              </a:ext>
            </a:extLst>
          </p:cNvPr>
          <p:cNvSpPr>
            <a:spLocks noGrp="1"/>
          </p:cNvSpPr>
          <p:nvPr>
            <p:ph type="body" sz="quarter" idx="13"/>
          </p:nvPr>
        </p:nvSpPr>
        <p:spPr/>
        <p:txBody>
          <a:bodyPr>
            <a:normAutofit fontScale="77500" lnSpcReduction="20000"/>
          </a:bodyPr>
          <a:lstStyle/>
          <a:p>
            <a:endParaRPr lang="en-US"/>
          </a:p>
        </p:txBody>
      </p:sp>
      <p:sp>
        <p:nvSpPr>
          <p:cNvPr id="7" name="Subtitle 6">
            <a:extLst>
              <a:ext uri="{FF2B5EF4-FFF2-40B4-BE49-F238E27FC236}">
                <a16:creationId xmlns:a16="http://schemas.microsoft.com/office/drawing/2014/main" id="{A2BCAAF6-9C73-43F6-B51E-2BEBADF39496}"/>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B5DC0054-4DE7-4A4A-AC28-D283DA4330D5}"/>
              </a:ext>
            </a:extLst>
          </p:cNvPr>
          <p:cNvSpPr>
            <a:spLocks noGrp="1"/>
          </p:cNvSpPr>
          <p:nvPr>
            <p:ph type="ctrTitle"/>
          </p:nvPr>
        </p:nvSpPr>
        <p:spPr/>
        <p:txBody>
          <a:bodyPr/>
          <a:lstStyle/>
          <a:p>
            <a:r>
              <a:rPr lang="en-US" dirty="0"/>
              <a:t>Information Exposure on URLs</a:t>
            </a:r>
          </a:p>
        </p:txBody>
      </p:sp>
    </p:spTree>
    <p:extLst>
      <p:ext uri="{BB962C8B-B14F-4D97-AF65-F5344CB8AC3E}">
        <p14:creationId xmlns:p14="http://schemas.microsoft.com/office/powerpoint/2010/main" val="419112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21ED86-811B-44FB-B25E-6DAD4CBFC6EF}"/>
              </a:ext>
            </a:extLst>
          </p:cNvPr>
          <p:cNvSpPr>
            <a:spLocks noGrp="1"/>
          </p:cNvSpPr>
          <p:nvPr>
            <p:ph type="sldNum" sz="quarter" idx="12"/>
          </p:nvPr>
        </p:nvSpPr>
        <p:spPr/>
        <p:txBody>
          <a:bodyPr/>
          <a:lstStyle/>
          <a:p>
            <a:fld id="{C465A074-71B0-1C47-A455-7677837C124E}" type="slidenum">
              <a:rPr lang="it-IT" smtClean="0"/>
              <a:pPr/>
              <a:t>15</a:t>
            </a:fld>
            <a:endParaRPr lang="it-IT" dirty="0"/>
          </a:p>
        </p:txBody>
      </p:sp>
      <p:sp>
        <p:nvSpPr>
          <p:cNvPr id="3" name="Date Placeholder 2">
            <a:extLst>
              <a:ext uri="{FF2B5EF4-FFF2-40B4-BE49-F238E27FC236}">
                <a16:creationId xmlns:a16="http://schemas.microsoft.com/office/drawing/2014/main" id="{7D6A9172-C6DB-422F-862C-C3B162F2575F}"/>
              </a:ext>
            </a:extLst>
          </p:cNvPr>
          <p:cNvSpPr>
            <a:spLocks noGrp="1"/>
          </p:cNvSpPr>
          <p:nvPr>
            <p:ph type="dt" sz="half" idx="10"/>
          </p:nvPr>
        </p:nvSpPr>
        <p:spPr/>
        <p:txBody>
          <a:bodyPr/>
          <a:lstStyle/>
          <a:p>
            <a:r>
              <a:rPr lang="it-IT"/>
              <a:t>15 April 2020</a:t>
            </a:r>
            <a:endParaRPr lang="it-IT" dirty="0"/>
          </a:p>
        </p:txBody>
      </p:sp>
      <p:sp>
        <p:nvSpPr>
          <p:cNvPr id="4" name="Footer Placeholder 3">
            <a:extLst>
              <a:ext uri="{FF2B5EF4-FFF2-40B4-BE49-F238E27FC236}">
                <a16:creationId xmlns:a16="http://schemas.microsoft.com/office/drawing/2014/main" id="{881B8024-B847-4563-8A34-9B1A50FF6CC2}"/>
              </a:ext>
            </a:extLst>
          </p:cNvPr>
          <p:cNvSpPr>
            <a:spLocks noGrp="1"/>
          </p:cNvSpPr>
          <p:nvPr>
            <p:ph type="ftr" sz="quarter" idx="11"/>
          </p:nvPr>
        </p:nvSpPr>
        <p:spPr/>
        <p:txBody>
          <a:bodyPr/>
          <a:lstStyle/>
          <a:p>
            <a:r>
              <a:rPr lang="it-IT"/>
              <a:t>Application Security</a:t>
            </a:r>
            <a:endParaRPr lang="it-IT" dirty="0"/>
          </a:p>
        </p:txBody>
      </p:sp>
      <p:sp>
        <p:nvSpPr>
          <p:cNvPr id="5" name="Text Placeholder 4">
            <a:extLst>
              <a:ext uri="{FF2B5EF4-FFF2-40B4-BE49-F238E27FC236}">
                <a16:creationId xmlns:a16="http://schemas.microsoft.com/office/drawing/2014/main" id="{CD2BBC8D-1354-4FA1-B643-62B5411CA67E}"/>
              </a:ext>
            </a:extLst>
          </p:cNvPr>
          <p:cNvSpPr>
            <a:spLocks noGrp="1"/>
          </p:cNvSpPr>
          <p:nvPr>
            <p:ph type="body" sz="quarter" idx="14"/>
          </p:nvPr>
        </p:nvSpPr>
        <p:spPr/>
        <p:txBody>
          <a:bodyPr/>
          <a:lstStyle/>
          <a:p>
            <a:pPr marL="342900" indent="-342900">
              <a:buFont typeface="Arial" panose="020B0604020202020204" pitchFamily="34" charset="0"/>
              <a:buChar char="•"/>
            </a:pPr>
            <a:r>
              <a:rPr lang="en-US" b="0" dirty="0"/>
              <a:t>Limit requests (Throttling) to avoid DDoS / brute-force attacks. </a:t>
            </a:r>
          </a:p>
          <a:p>
            <a:pPr marL="342900" indent="-342900">
              <a:buFont typeface="Arial" panose="020B0604020202020204" pitchFamily="34" charset="0"/>
              <a:buChar char="•"/>
            </a:pPr>
            <a:endParaRPr lang="en-US" b="0" dirty="0"/>
          </a:p>
          <a:p>
            <a:pPr marL="342900" indent="-342900">
              <a:buFont typeface="Arial" panose="020B0604020202020204" pitchFamily="34" charset="0"/>
              <a:buChar char="•"/>
            </a:pPr>
            <a:r>
              <a:rPr lang="en-US" b="0" dirty="0"/>
              <a:t>Check if all the endpoints are protected behind authentication to avoid broken authentication process</a:t>
            </a:r>
          </a:p>
          <a:p>
            <a:pPr marL="342900" indent="-342900">
              <a:buFont typeface="Arial" panose="020B0604020202020204" pitchFamily="34" charset="0"/>
              <a:buChar char="•"/>
            </a:pPr>
            <a:endParaRPr lang="en-US" b="0" dirty="0"/>
          </a:p>
          <a:p>
            <a:pPr marL="342900" indent="-342900">
              <a:buFont typeface="Arial" panose="020B0604020202020204" pitchFamily="34" charset="0"/>
              <a:buChar char="•"/>
            </a:pPr>
            <a:r>
              <a:rPr lang="en-US" b="0" dirty="0"/>
              <a:t>Use firewall rules or use of access control lists to restrict access to all endpoints</a:t>
            </a:r>
          </a:p>
          <a:p>
            <a:pPr marL="342900" indent="-342900">
              <a:buFont typeface="Arial" panose="020B0604020202020204" pitchFamily="34" charset="0"/>
              <a:buChar char="•"/>
            </a:pPr>
            <a:endParaRPr lang="en-US" b="0" dirty="0"/>
          </a:p>
          <a:p>
            <a:pPr marL="342900" indent="-342900">
              <a:buFont typeface="Arial" panose="020B0604020202020204" pitchFamily="34" charset="0"/>
              <a:buChar char="•"/>
            </a:pPr>
            <a:r>
              <a:rPr lang="en-US" b="0" dirty="0"/>
              <a:t>For security critical APIs, use basic auth with ACL or OAuth2 scoped access token</a:t>
            </a:r>
            <a:endParaRPr lang="en-US" dirty="0"/>
          </a:p>
        </p:txBody>
      </p:sp>
      <p:sp>
        <p:nvSpPr>
          <p:cNvPr id="6" name="Text Placeholder 5">
            <a:extLst>
              <a:ext uri="{FF2B5EF4-FFF2-40B4-BE49-F238E27FC236}">
                <a16:creationId xmlns:a16="http://schemas.microsoft.com/office/drawing/2014/main" id="{2DD3A69C-FA50-448B-9672-C1C1AC6727C1}"/>
              </a:ext>
            </a:extLst>
          </p:cNvPr>
          <p:cNvSpPr>
            <a:spLocks noGrp="1"/>
          </p:cNvSpPr>
          <p:nvPr>
            <p:ph type="body" sz="quarter" idx="13"/>
          </p:nvPr>
        </p:nvSpPr>
        <p:spPr/>
        <p:txBody>
          <a:bodyPr>
            <a:normAutofit fontScale="77500" lnSpcReduction="20000"/>
          </a:bodyPr>
          <a:lstStyle/>
          <a:p>
            <a:endParaRPr lang="en-US"/>
          </a:p>
        </p:txBody>
      </p:sp>
      <p:sp>
        <p:nvSpPr>
          <p:cNvPr id="7" name="Subtitle 6">
            <a:extLst>
              <a:ext uri="{FF2B5EF4-FFF2-40B4-BE49-F238E27FC236}">
                <a16:creationId xmlns:a16="http://schemas.microsoft.com/office/drawing/2014/main" id="{A2BCAAF6-9C73-43F6-B51E-2BEBADF39496}"/>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B5DC0054-4DE7-4A4A-AC28-D283DA4330D5}"/>
              </a:ext>
            </a:extLst>
          </p:cNvPr>
          <p:cNvSpPr>
            <a:spLocks noGrp="1"/>
          </p:cNvSpPr>
          <p:nvPr>
            <p:ph type="ctrTitle"/>
          </p:nvPr>
        </p:nvSpPr>
        <p:spPr/>
        <p:txBody>
          <a:bodyPr/>
          <a:lstStyle/>
          <a:p>
            <a:r>
              <a:rPr lang="en-US" dirty="0"/>
              <a:t>Endpoint Protection</a:t>
            </a:r>
          </a:p>
        </p:txBody>
      </p:sp>
    </p:spTree>
    <p:extLst>
      <p:ext uri="{BB962C8B-B14F-4D97-AF65-F5344CB8AC3E}">
        <p14:creationId xmlns:p14="http://schemas.microsoft.com/office/powerpoint/2010/main" val="1609238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23746E-F5DD-4CF0-8121-10DCD3228F45}"/>
              </a:ext>
            </a:extLst>
          </p:cNvPr>
          <p:cNvSpPr>
            <a:spLocks noGrp="1"/>
          </p:cNvSpPr>
          <p:nvPr>
            <p:ph type="sldNum" sz="quarter" idx="12"/>
          </p:nvPr>
        </p:nvSpPr>
        <p:spPr/>
        <p:txBody>
          <a:bodyPr/>
          <a:lstStyle/>
          <a:p>
            <a:fld id="{C465A074-71B0-1C47-A455-7677837C124E}" type="slidenum">
              <a:rPr lang="it-IT" smtClean="0"/>
              <a:pPr/>
              <a:t>16</a:t>
            </a:fld>
            <a:endParaRPr lang="it-IT" dirty="0"/>
          </a:p>
        </p:txBody>
      </p:sp>
      <p:sp>
        <p:nvSpPr>
          <p:cNvPr id="3" name="Date Placeholder 2">
            <a:extLst>
              <a:ext uri="{FF2B5EF4-FFF2-40B4-BE49-F238E27FC236}">
                <a16:creationId xmlns:a16="http://schemas.microsoft.com/office/drawing/2014/main" id="{D1543186-8DAA-4C8D-9191-FE4CFC7149A1}"/>
              </a:ext>
            </a:extLst>
          </p:cNvPr>
          <p:cNvSpPr>
            <a:spLocks noGrp="1"/>
          </p:cNvSpPr>
          <p:nvPr>
            <p:ph type="dt" sz="half" idx="10"/>
          </p:nvPr>
        </p:nvSpPr>
        <p:spPr/>
        <p:txBody>
          <a:bodyPr/>
          <a:lstStyle/>
          <a:p>
            <a:r>
              <a:rPr lang="it-IT"/>
              <a:t>15 April 2020</a:t>
            </a:r>
            <a:endParaRPr lang="it-IT" dirty="0"/>
          </a:p>
        </p:txBody>
      </p:sp>
      <p:sp>
        <p:nvSpPr>
          <p:cNvPr id="4" name="Footer Placeholder 3">
            <a:extLst>
              <a:ext uri="{FF2B5EF4-FFF2-40B4-BE49-F238E27FC236}">
                <a16:creationId xmlns:a16="http://schemas.microsoft.com/office/drawing/2014/main" id="{10577136-5D00-417C-8369-00D9B06C2FA3}"/>
              </a:ext>
            </a:extLst>
          </p:cNvPr>
          <p:cNvSpPr>
            <a:spLocks noGrp="1"/>
          </p:cNvSpPr>
          <p:nvPr>
            <p:ph type="ftr" sz="quarter" idx="11"/>
          </p:nvPr>
        </p:nvSpPr>
        <p:spPr/>
        <p:txBody>
          <a:bodyPr/>
          <a:lstStyle/>
          <a:p>
            <a:r>
              <a:rPr lang="it-IT"/>
              <a:t>Application Security</a:t>
            </a:r>
            <a:endParaRPr lang="it-IT" dirty="0"/>
          </a:p>
        </p:txBody>
      </p:sp>
      <p:sp>
        <p:nvSpPr>
          <p:cNvPr id="6" name="Text Placeholder 5">
            <a:extLst>
              <a:ext uri="{FF2B5EF4-FFF2-40B4-BE49-F238E27FC236}">
                <a16:creationId xmlns:a16="http://schemas.microsoft.com/office/drawing/2014/main" id="{AEB66B27-31AD-4506-9F1C-D99E1F0C44D7}"/>
              </a:ext>
            </a:extLst>
          </p:cNvPr>
          <p:cNvSpPr>
            <a:spLocks noGrp="1"/>
          </p:cNvSpPr>
          <p:nvPr>
            <p:ph type="body" sz="quarter" idx="13"/>
          </p:nvPr>
        </p:nvSpPr>
        <p:spPr/>
        <p:txBody>
          <a:bodyPr>
            <a:normAutofit fontScale="77500" lnSpcReduction="20000"/>
          </a:bodyPr>
          <a:lstStyle/>
          <a:p>
            <a:endParaRPr lang="zh-HK" altLang="en-US"/>
          </a:p>
        </p:txBody>
      </p:sp>
      <p:sp>
        <p:nvSpPr>
          <p:cNvPr id="7" name="Subtitle 6">
            <a:extLst>
              <a:ext uri="{FF2B5EF4-FFF2-40B4-BE49-F238E27FC236}">
                <a16:creationId xmlns:a16="http://schemas.microsoft.com/office/drawing/2014/main" id="{361810FB-8CF1-4B22-8C7D-FC9F0A61F856}"/>
              </a:ext>
            </a:extLst>
          </p:cNvPr>
          <p:cNvSpPr>
            <a:spLocks noGrp="1"/>
          </p:cNvSpPr>
          <p:nvPr>
            <p:ph type="subTitle" idx="1"/>
          </p:nvPr>
        </p:nvSpPr>
        <p:spPr/>
        <p:txBody>
          <a:bodyPr/>
          <a:lstStyle/>
          <a:p>
            <a:r>
              <a:rPr lang="en-US" altLang="zh-HK" dirty="0"/>
              <a:t>Throttling is the process of limiting the rate that an API is being used in a server. It limits the number of service requests which can be executed in a unit time (for a second, minute..).</a:t>
            </a:r>
            <a:endParaRPr lang="zh-HK" altLang="en-US" dirty="0"/>
          </a:p>
        </p:txBody>
      </p:sp>
      <p:sp>
        <p:nvSpPr>
          <p:cNvPr id="8" name="Title 7">
            <a:extLst>
              <a:ext uri="{FF2B5EF4-FFF2-40B4-BE49-F238E27FC236}">
                <a16:creationId xmlns:a16="http://schemas.microsoft.com/office/drawing/2014/main" id="{53086CB9-5513-4CE0-96D6-207CF71AE938}"/>
              </a:ext>
            </a:extLst>
          </p:cNvPr>
          <p:cNvSpPr>
            <a:spLocks noGrp="1"/>
          </p:cNvSpPr>
          <p:nvPr>
            <p:ph type="ctrTitle"/>
          </p:nvPr>
        </p:nvSpPr>
        <p:spPr/>
        <p:txBody>
          <a:bodyPr/>
          <a:lstStyle/>
          <a:p>
            <a:r>
              <a:rPr lang="en-US" altLang="zh-HK" dirty="0"/>
              <a:t>Throttling</a:t>
            </a:r>
            <a:endParaRPr lang="zh-HK" altLang="en-US" dirty="0"/>
          </a:p>
        </p:txBody>
      </p:sp>
      <p:pic>
        <p:nvPicPr>
          <p:cNvPr id="3074" name="Picture 2">
            <a:extLst>
              <a:ext uri="{FF2B5EF4-FFF2-40B4-BE49-F238E27FC236}">
                <a16:creationId xmlns:a16="http://schemas.microsoft.com/office/drawing/2014/main" id="{8DAC7F69-D8B8-44E0-A316-4956A88715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827" y="1437911"/>
            <a:ext cx="3983862" cy="291304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FE205D4E-0D9D-4F88-9D08-E6AC66EF1B8D}"/>
              </a:ext>
            </a:extLst>
          </p:cNvPr>
          <p:cNvPicPr>
            <a:picLocks noChangeAspect="1"/>
          </p:cNvPicPr>
          <p:nvPr/>
        </p:nvPicPr>
        <p:blipFill rotWithShape="1">
          <a:blip r:embed="rId4"/>
          <a:srcRect l="32622" t="51707" r="33049" b="31924"/>
          <a:stretch/>
        </p:blipFill>
        <p:spPr>
          <a:xfrm>
            <a:off x="4679645" y="1261636"/>
            <a:ext cx="4220074" cy="1131849"/>
          </a:xfrm>
          <a:prstGeom prst="rect">
            <a:avLst/>
          </a:prstGeom>
        </p:spPr>
      </p:pic>
      <p:pic>
        <p:nvPicPr>
          <p:cNvPr id="11" name="Picture 10">
            <a:extLst>
              <a:ext uri="{FF2B5EF4-FFF2-40B4-BE49-F238E27FC236}">
                <a16:creationId xmlns:a16="http://schemas.microsoft.com/office/drawing/2014/main" id="{CB9539F1-AD11-4471-A647-9F278B00DAB5}"/>
              </a:ext>
            </a:extLst>
          </p:cNvPr>
          <p:cNvPicPr>
            <a:picLocks noChangeAspect="1"/>
          </p:cNvPicPr>
          <p:nvPr/>
        </p:nvPicPr>
        <p:blipFill rotWithShape="1">
          <a:blip r:embed="rId5"/>
          <a:srcRect l="32622" t="58753" r="33293" b="33775"/>
          <a:stretch/>
        </p:blipFill>
        <p:spPr>
          <a:xfrm>
            <a:off x="4679645" y="2608946"/>
            <a:ext cx="4226197" cy="521121"/>
          </a:xfrm>
          <a:prstGeom prst="rect">
            <a:avLst/>
          </a:prstGeom>
        </p:spPr>
      </p:pic>
      <p:sp>
        <p:nvSpPr>
          <p:cNvPr id="12" name="TextBox 11">
            <a:extLst>
              <a:ext uri="{FF2B5EF4-FFF2-40B4-BE49-F238E27FC236}">
                <a16:creationId xmlns:a16="http://schemas.microsoft.com/office/drawing/2014/main" id="{1E322BDD-BB2E-43D5-9926-7720D78383FA}"/>
              </a:ext>
            </a:extLst>
          </p:cNvPr>
          <p:cNvSpPr txBox="1"/>
          <p:nvPr/>
        </p:nvSpPr>
        <p:spPr>
          <a:xfrm>
            <a:off x="4679645" y="2336081"/>
            <a:ext cx="3790153" cy="400110"/>
          </a:xfrm>
          <a:prstGeom prst="rect">
            <a:avLst/>
          </a:prstGeom>
          <a:noFill/>
        </p:spPr>
        <p:txBody>
          <a:bodyPr wrap="square" rtlCol="0">
            <a:spAutoFit/>
          </a:bodyPr>
          <a:lstStyle/>
          <a:p>
            <a:r>
              <a:rPr lang="en-US" altLang="zh-HK" sz="1000" dirty="0"/>
              <a:t>Create a </a:t>
            </a:r>
            <a:r>
              <a:rPr lang="en-US" altLang="zh-HK" sz="1000" dirty="0" err="1"/>
              <a:t>RateLimit</a:t>
            </a:r>
            <a:r>
              <a:rPr lang="en-US" altLang="zh-HK" sz="1000" dirty="0"/>
              <a:t> class to specify the maximum request per second you want </a:t>
            </a:r>
            <a:endParaRPr lang="zh-HK" altLang="en-US" sz="1000" dirty="0"/>
          </a:p>
        </p:txBody>
      </p:sp>
      <p:pic>
        <p:nvPicPr>
          <p:cNvPr id="13" name="Picture 12">
            <a:extLst>
              <a:ext uri="{FF2B5EF4-FFF2-40B4-BE49-F238E27FC236}">
                <a16:creationId xmlns:a16="http://schemas.microsoft.com/office/drawing/2014/main" id="{54BEDE72-831C-4DD3-9ACC-58831177CE33}"/>
              </a:ext>
            </a:extLst>
          </p:cNvPr>
          <p:cNvPicPr>
            <a:picLocks noChangeAspect="1"/>
          </p:cNvPicPr>
          <p:nvPr/>
        </p:nvPicPr>
        <p:blipFill rotWithShape="1">
          <a:blip r:embed="rId6"/>
          <a:srcRect l="32683" t="66035" r="33293" b="5041"/>
          <a:stretch/>
        </p:blipFill>
        <p:spPr>
          <a:xfrm>
            <a:off x="4696093" y="3089050"/>
            <a:ext cx="4220073" cy="2017946"/>
          </a:xfrm>
          <a:prstGeom prst="rect">
            <a:avLst/>
          </a:prstGeom>
        </p:spPr>
      </p:pic>
    </p:spTree>
    <p:extLst>
      <p:ext uri="{BB962C8B-B14F-4D97-AF65-F5344CB8AC3E}">
        <p14:creationId xmlns:p14="http://schemas.microsoft.com/office/powerpoint/2010/main" val="4064327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23746E-F5DD-4CF0-8121-10DCD3228F45}"/>
              </a:ext>
            </a:extLst>
          </p:cNvPr>
          <p:cNvSpPr>
            <a:spLocks noGrp="1"/>
          </p:cNvSpPr>
          <p:nvPr>
            <p:ph type="sldNum" sz="quarter" idx="12"/>
          </p:nvPr>
        </p:nvSpPr>
        <p:spPr/>
        <p:txBody>
          <a:bodyPr/>
          <a:lstStyle/>
          <a:p>
            <a:fld id="{C465A074-71B0-1C47-A455-7677837C124E}" type="slidenum">
              <a:rPr lang="it-IT" smtClean="0"/>
              <a:pPr/>
              <a:t>17</a:t>
            </a:fld>
            <a:endParaRPr lang="it-IT" dirty="0"/>
          </a:p>
        </p:txBody>
      </p:sp>
      <p:sp>
        <p:nvSpPr>
          <p:cNvPr id="3" name="Date Placeholder 2">
            <a:extLst>
              <a:ext uri="{FF2B5EF4-FFF2-40B4-BE49-F238E27FC236}">
                <a16:creationId xmlns:a16="http://schemas.microsoft.com/office/drawing/2014/main" id="{D1543186-8DAA-4C8D-9191-FE4CFC7149A1}"/>
              </a:ext>
            </a:extLst>
          </p:cNvPr>
          <p:cNvSpPr>
            <a:spLocks noGrp="1"/>
          </p:cNvSpPr>
          <p:nvPr>
            <p:ph type="dt" sz="half" idx="10"/>
          </p:nvPr>
        </p:nvSpPr>
        <p:spPr/>
        <p:txBody>
          <a:bodyPr/>
          <a:lstStyle/>
          <a:p>
            <a:r>
              <a:rPr lang="it-IT"/>
              <a:t>15 April 2020</a:t>
            </a:r>
            <a:endParaRPr lang="it-IT" dirty="0"/>
          </a:p>
        </p:txBody>
      </p:sp>
      <p:sp>
        <p:nvSpPr>
          <p:cNvPr id="4" name="Footer Placeholder 3">
            <a:extLst>
              <a:ext uri="{FF2B5EF4-FFF2-40B4-BE49-F238E27FC236}">
                <a16:creationId xmlns:a16="http://schemas.microsoft.com/office/drawing/2014/main" id="{10577136-5D00-417C-8369-00D9B06C2FA3}"/>
              </a:ext>
            </a:extLst>
          </p:cNvPr>
          <p:cNvSpPr>
            <a:spLocks noGrp="1"/>
          </p:cNvSpPr>
          <p:nvPr>
            <p:ph type="ftr" sz="quarter" idx="11"/>
          </p:nvPr>
        </p:nvSpPr>
        <p:spPr/>
        <p:txBody>
          <a:bodyPr/>
          <a:lstStyle/>
          <a:p>
            <a:r>
              <a:rPr lang="it-IT"/>
              <a:t>Application Security</a:t>
            </a:r>
            <a:endParaRPr lang="it-IT" dirty="0"/>
          </a:p>
        </p:txBody>
      </p:sp>
      <p:sp>
        <p:nvSpPr>
          <p:cNvPr id="6" name="Text Placeholder 5">
            <a:extLst>
              <a:ext uri="{FF2B5EF4-FFF2-40B4-BE49-F238E27FC236}">
                <a16:creationId xmlns:a16="http://schemas.microsoft.com/office/drawing/2014/main" id="{AEB66B27-31AD-4506-9F1C-D99E1F0C44D7}"/>
              </a:ext>
            </a:extLst>
          </p:cNvPr>
          <p:cNvSpPr>
            <a:spLocks noGrp="1"/>
          </p:cNvSpPr>
          <p:nvPr>
            <p:ph type="body" sz="quarter" idx="13"/>
          </p:nvPr>
        </p:nvSpPr>
        <p:spPr/>
        <p:txBody>
          <a:bodyPr>
            <a:normAutofit fontScale="77500" lnSpcReduction="20000"/>
          </a:bodyPr>
          <a:lstStyle/>
          <a:p>
            <a:endParaRPr lang="zh-HK" altLang="en-US"/>
          </a:p>
        </p:txBody>
      </p:sp>
      <p:sp>
        <p:nvSpPr>
          <p:cNvPr id="7" name="Subtitle 6">
            <a:extLst>
              <a:ext uri="{FF2B5EF4-FFF2-40B4-BE49-F238E27FC236}">
                <a16:creationId xmlns:a16="http://schemas.microsoft.com/office/drawing/2014/main" id="{361810FB-8CF1-4B22-8C7D-FC9F0A61F856}"/>
              </a:ext>
            </a:extLst>
          </p:cNvPr>
          <p:cNvSpPr>
            <a:spLocks noGrp="1"/>
          </p:cNvSpPr>
          <p:nvPr>
            <p:ph type="subTitle" idx="1"/>
          </p:nvPr>
        </p:nvSpPr>
        <p:spPr/>
        <p:txBody>
          <a:bodyPr/>
          <a:lstStyle/>
          <a:p>
            <a:r>
              <a:rPr lang="en-US" altLang="zh-HK" dirty="0"/>
              <a:t>Error code 429</a:t>
            </a:r>
            <a:endParaRPr lang="zh-HK" altLang="en-US" dirty="0"/>
          </a:p>
        </p:txBody>
      </p:sp>
      <p:sp>
        <p:nvSpPr>
          <p:cNvPr id="8" name="Title 7">
            <a:extLst>
              <a:ext uri="{FF2B5EF4-FFF2-40B4-BE49-F238E27FC236}">
                <a16:creationId xmlns:a16="http://schemas.microsoft.com/office/drawing/2014/main" id="{53086CB9-5513-4CE0-96D6-207CF71AE938}"/>
              </a:ext>
            </a:extLst>
          </p:cNvPr>
          <p:cNvSpPr>
            <a:spLocks noGrp="1"/>
          </p:cNvSpPr>
          <p:nvPr>
            <p:ph type="ctrTitle"/>
          </p:nvPr>
        </p:nvSpPr>
        <p:spPr/>
        <p:txBody>
          <a:bodyPr/>
          <a:lstStyle/>
          <a:p>
            <a:r>
              <a:rPr lang="en-US" altLang="zh-HK" dirty="0"/>
              <a:t>Throttling</a:t>
            </a:r>
            <a:endParaRPr lang="zh-HK" altLang="en-US" dirty="0"/>
          </a:p>
        </p:txBody>
      </p:sp>
      <p:pic>
        <p:nvPicPr>
          <p:cNvPr id="4098" name="Picture 2" descr="429 code example from the RFC documentation">
            <a:extLst>
              <a:ext uri="{FF2B5EF4-FFF2-40B4-BE49-F238E27FC236}">
                <a16:creationId xmlns:a16="http://schemas.microsoft.com/office/drawing/2014/main" id="{A5DB8209-AEBC-4401-8FE2-9C57D58952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7848" y="1488688"/>
            <a:ext cx="5499844" cy="271172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35BBF07-1B80-47FA-8B42-C41DF4BE6DBF}"/>
              </a:ext>
            </a:extLst>
          </p:cNvPr>
          <p:cNvSpPr/>
          <p:nvPr/>
        </p:nvSpPr>
        <p:spPr>
          <a:xfrm>
            <a:off x="284423" y="1294034"/>
            <a:ext cx="3133425" cy="2862322"/>
          </a:xfrm>
          <a:prstGeom prst="rect">
            <a:avLst/>
          </a:prstGeom>
        </p:spPr>
        <p:txBody>
          <a:bodyPr wrap="square">
            <a:spAutoFit/>
          </a:bodyPr>
          <a:lstStyle/>
          <a:p>
            <a:r>
              <a:rPr lang="en-US" altLang="zh-HK" dirty="0">
                <a:solidFill>
                  <a:srgbClr val="3A4145"/>
                </a:solidFill>
                <a:latin typeface="Merriweather"/>
              </a:rPr>
              <a:t>The purpose of the </a:t>
            </a:r>
            <a:r>
              <a:rPr lang="en-US" altLang="zh-HK" b="1" dirty="0">
                <a:solidFill>
                  <a:srgbClr val="3A4145"/>
                </a:solidFill>
                <a:latin typeface="Merriweather"/>
              </a:rPr>
              <a:t>429</a:t>
            </a:r>
            <a:r>
              <a:rPr lang="en-US" altLang="zh-HK" dirty="0">
                <a:solidFill>
                  <a:srgbClr val="3A4145"/>
                </a:solidFill>
                <a:latin typeface="Merriweather"/>
              </a:rPr>
              <a:t> return code is to prevent repeated API requests. It’s up to you to determine how many requests are too many in any given time, but this return code is a must. It provides you with a mechanism to provide DDoS attacks, which could cause a system outage.</a:t>
            </a:r>
            <a:endParaRPr lang="zh-HK" altLang="en-US" dirty="0"/>
          </a:p>
        </p:txBody>
      </p:sp>
    </p:spTree>
    <p:extLst>
      <p:ext uri="{BB962C8B-B14F-4D97-AF65-F5344CB8AC3E}">
        <p14:creationId xmlns:p14="http://schemas.microsoft.com/office/powerpoint/2010/main" val="3272503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21ED86-811B-44FB-B25E-6DAD4CBFC6EF}"/>
              </a:ext>
            </a:extLst>
          </p:cNvPr>
          <p:cNvSpPr>
            <a:spLocks noGrp="1"/>
          </p:cNvSpPr>
          <p:nvPr>
            <p:ph type="sldNum" sz="quarter" idx="12"/>
          </p:nvPr>
        </p:nvSpPr>
        <p:spPr/>
        <p:txBody>
          <a:bodyPr/>
          <a:lstStyle/>
          <a:p>
            <a:fld id="{C465A074-71B0-1C47-A455-7677837C124E}" type="slidenum">
              <a:rPr lang="it-IT" smtClean="0"/>
              <a:pPr/>
              <a:t>18</a:t>
            </a:fld>
            <a:endParaRPr lang="it-IT" dirty="0"/>
          </a:p>
        </p:txBody>
      </p:sp>
      <p:sp>
        <p:nvSpPr>
          <p:cNvPr id="3" name="Date Placeholder 2">
            <a:extLst>
              <a:ext uri="{FF2B5EF4-FFF2-40B4-BE49-F238E27FC236}">
                <a16:creationId xmlns:a16="http://schemas.microsoft.com/office/drawing/2014/main" id="{7D6A9172-C6DB-422F-862C-C3B162F2575F}"/>
              </a:ext>
            </a:extLst>
          </p:cNvPr>
          <p:cNvSpPr>
            <a:spLocks noGrp="1"/>
          </p:cNvSpPr>
          <p:nvPr>
            <p:ph type="dt" sz="half" idx="10"/>
          </p:nvPr>
        </p:nvSpPr>
        <p:spPr/>
        <p:txBody>
          <a:bodyPr/>
          <a:lstStyle/>
          <a:p>
            <a:r>
              <a:rPr lang="it-IT"/>
              <a:t>15 April 2020</a:t>
            </a:r>
            <a:endParaRPr lang="it-IT" dirty="0"/>
          </a:p>
        </p:txBody>
      </p:sp>
      <p:sp>
        <p:nvSpPr>
          <p:cNvPr id="4" name="Footer Placeholder 3">
            <a:extLst>
              <a:ext uri="{FF2B5EF4-FFF2-40B4-BE49-F238E27FC236}">
                <a16:creationId xmlns:a16="http://schemas.microsoft.com/office/drawing/2014/main" id="{881B8024-B847-4563-8A34-9B1A50FF6CC2}"/>
              </a:ext>
            </a:extLst>
          </p:cNvPr>
          <p:cNvSpPr>
            <a:spLocks noGrp="1"/>
          </p:cNvSpPr>
          <p:nvPr>
            <p:ph type="ftr" sz="quarter" idx="11"/>
          </p:nvPr>
        </p:nvSpPr>
        <p:spPr/>
        <p:txBody>
          <a:bodyPr/>
          <a:lstStyle/>
          <a:p>
            <a:r>
              <a:rPr lang="it-IT"/>
              <a:t>Application Security</a:t>
            </a:r>
            <a:endParaRPr lang="it-IT" dirty="0"/>
          </a:p>
        </p:txBody>
      </p:sp>
      <p:sp>
        <p:nvSpPr>
          <p:cNvPr id="5" name="Text Placeholder 4">
            <a:extLst>
              <a:ext uri="{FF2B5EF4-FFF2-40B4-BE49-F238E27FC236}">
                <a16:creationId xmlns:a16="http://schemas.microsoft.com/office/drawing/2014/main" id="{CD2BBC8D-1354-4FA1-B643-62B5411CA67E}"/>
              </a:ext>
            </a:extLst>
          </p:cNvPr>
          <p:cNvSpPr>
            <a:spLocks noGrp="1"/>
          </p:cNvSpPr>
          <p:nvPr>
            <p:ph type="body" sz="quarter" idx="14"/>
          </p:nvPr>
        </p:nvSpPr>
        <p:spPr/>
        <p:txBody>
          <a:bodyPr/>
          <a:lstStyle/>
          <a:p>
            <a:pPr marL="342900" indent="-342900">
              <a:buFont typeface="Arial" panose="020B0604020202020204" pitchFamily="34" charset="0"/>
              <a:buChar char="•"/>
            </a:pPr>
            <a:r>
              <a:rPr lang="en-US" b="0" dirty="0"/>
              <a:t>Respond with generic error messages. Do not reveal unnecessary failure details</a:t>
            </a:r>
          </a:p>
          <a:p>
            <a:pPr marL="342900" indent="-342900">
              <a:buFont typeface="Arial" panose="020B0604020202020204" pitchFamily="34" charset="0"/>
              <a:buChar char="•"/>
            </a:pPr>
            <a:endParaRPr lang="en-US" b="0" dirty="0"/>
          </a:p>
          <a:p>
            <a:pPr marL="342900" indent="-342900">
              <a:buFont typeface="Arial" panose="020B0604020202020204" pitchFamily="34" charset="0"/>
              <a:buChar char="•"/>
            </a:pPr>
            <a:r>
              <a:rPr lang="en-US" b="0" dirty="0"/>
              <a:t>Do not expose technical details such as call stacks to the client</a:t>
            </a:r>
            <a:endParaRPr lang="en-US" dirty="0"/>
          </a:p>
        </p:txBody>
      </p:sp>
      <p:sp>
        <p:nvSpPr>
          <p:cNvPr id="6" name="Text Placeholder 5">
            <a:extLst>
              <a:ext uri="{FF2B5EF4-FFF2-40B4-BE49-F238E27FC236}">
                <a16:creationId xmlns:a16="http://schemas.microsoft.com/office/drawing/2014/main" id="{2DD3A69C-FA50-448B-9672-C1C1AC6727C1}"/>
              </a:ext>
            </a:extLst>
          </p:cNvPr>
          <p:cNvSpPr>
            <a:spLocks noGrp="1"/>
          </p:cNvSpPr>
          <p:nvPr>
            <p:ph type="body" sz="quarter" idx="13"/>
          </p:nvPr>
        </p:nvSpPr>
        <p:spPr/>
        <p:txBody>
          <a:bodyPr>
            <a:normAutofit fontScale="77500" lnSpcReduction="20000"/>
          </a:bodyPr>
          <a:lstStyle/>
          <a:p>
            <a:endParaRPr lang="en-US"/>
          </a:p>
        </p:txBody>
      </p:sp>
      <p:sp>
        <p:nvSpPr>
          <p:cNvPr id="7" name="Subtitle 6">
            <a:extLst>
              <a:ext uri="{FF2B5EF4-FFF2-40B4-BE49-F238E27FC236}">
                <a16:creationId xmlns:a16="http://schemas.microsoft.com/office/drawing/2014/main" id="{A2BCAAF6-9C73-43F6-B51E-2BEBADF39496}"/>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B5DC0054-4DE7-4A4A-AC28-D283DA4330D5}"/>
              </a:ext>
            </a:extLst>
          </p:cNvPr>
          <p:cNvSpPr>
            <a:spLocks noGrp="1"/>
          </p:cNvSpPr>
          <p:nvPr>
            <p:ph type="ctrTitle"/>
          </p:nvPr>
        </p:nvSpPr>
        <p:spPr/>
        <p:txBody>
          <a:bodyPr/>
          <a:lstStyle/>
          <a:p>
            <a:r>
              <a:rPr lang="en-US" dirty="0"/>
              <a:t>Error Handling</a:t>
            </a:r>
          </a:p>
        </p:txBody>
      </p:sp>
    </p:spTree>
    <p:extLst>
      <p:ext uri="{BB962C8B-B14F-4D97-AF65-F5344CB8AC3E}">
        <p14:creationId xmlns:p14="http://schemas.microsoft.com/office/powerpoint/2010/main" val="3275008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21ED86-811B-44FB-B25E-6DAD4CBFC6EF}"/>
              </a:ext>
            </a:extLst>
          </p:cNvPr>
          <p:cNvSpPr>
            <a:spLocks noGrp="1"/>
          </p:cNvSpPr>
          <p:nvPr>
            <p:ph type="sldNum" sz="quarter" idx="12"/>
          </p:nvPr>
        </p:nvSpPr>
        <p:spPr/>
        <p:txBody>
          <a:bodyPr/>
          <a:lstStyle/>
          <a:p>
            <a:fld id="{C465A074-71B0-1C47-A455-7677837C124E}" type="slidenum">
              <a:rPr lang="it-IT" smtClean="0"/>
              <a:pPr/>
              <a:t>19</a:t>
            </a:fld>
            <a:endParaRPr lang="it-IT" dirty="0"/>
          </a:p>
        </p:txBody>
      </p:sp>
      <p:sp>
        <p:nvSpPr>
          <p:cNvPr id="3" name="Date Placeholder 2">
            <a:extLst>
              <a:ext uri="{FF2B5EF4-FFF2-40B4-BE49-F238E27FC236}">
                <a16:creationId xmlns:a16="http://schemas.microsoft.com/office/drawing/2014/main" id="{7D6A9172-C6DB-422F-862C-C3B162F2575F}"/>
              </a:ext>
            </a:extLst>
          </p:cNvPr>
          <p:cNvSpPr>
            <a:spLocks noGrp="1"/>
          </p:cNvSpPr>
          <p:nvPr>
            <p:ph type="dt" sz="half" idx="10"/>
          </p:nvPr>
        </p:nvSpPr>
        <p:spPr/>
        <p:txBody>
          <a:bodyPr/>
          <a:lstStyle/>
          <a:p>
            <a:r>
              <a:rPr lang="it-IT"/>
              <a:t>15 April 2020</a:t>
            </a:r>
            <a:endParaRPr lang="it-IT" dirty="0"/>
          </a:p>
        </p:txBody>
      </p:sp>
      <p:sp>
        <p:nvSpPr>
          <p:cNvPr id="4" name="Footer Placeholder 3">
            <a:extLst>
              <a:ext uri="{FF2B5EF4-FFF2-40B4-BE49-F238E27FC236}">
                <a16:creationId xmlns:a16="http://schemas.microsoft.com/office/drawing/2014/main" id="{881B8024-B847-4563-8A34-9B1A50FF6CC2}"/>
              </a:ext>
            </a:extLst>
          </p:cNvPr>
          <p:cNvSpPr>
            <a:spLocks noGrp="1"/>
          </p:cNvSpPr>
          <p:nvPr>
            <p:ph type="ftr" sz="quarter" idx="11"/>
          </p:nvPr>
        </p:nvSpPr>
        <p:spPr/>
        <p:txBody>
          <a:bodyPr/>
          <a:lstStyle/>
          <a:p>
            <a:r>
              <a:rPr lang="it-IT"/>
              <a:t>Application Security</a:t>
            </a:r>
            <a:endParaRPr lang="it-IT" dirty="0"/>
          </a:p>
        </p:txBody>
      </p:sp>
      <p:sp>
        <p:nvSpPr>
          <p:cNvPr id="5" name="Text Placeholder 4">
            <a:extLst>
              <a:ext uri="{FF2B5EF4-FFF2-40B4-BE49-F238E27FC236}">
                <a16:creationId xmlns:a16="http://schemas.microsoft.com/office/drawing/2014/main" id="{CD2BBC8D-1354-4FA1-B643-62B5411CA67E}"/>
              </a:ext>
            </a:extLst>
          </p:cNvPr>
          <p:cNvSpPr>
            <a:spLocks noGrp="1"/>
          </p:cNvSpPr>
          <p:nvPr>
            <p:ph type="body" sz="quarter" idx="14"/>
          </p:nvPr>
        </p:nvSpPr>
        <p:spPr/>
        <p:txBody>
          <a:bodyPr/>
          <a:lstStyle/>
          <a:p>
            <a:pPr marL="342900" indent="-342900">
              <a:buFont typeface="Arial" panose="020B0604020202020204" pitchFamily="34" charset="0"/>
              <a:buChar char="•"/>
            </a:pPr>
            <a:r>
              <a:rPr lang="en-US" b="0" dirty="0"/>
              <a:t>Validate all input parameters</a:t>
            </a:r>
          </a:p>
          <a:p>
            <a:pPr marL="342900" indent="-342900">
              <a:buFont typeface="Arial" panose="020B0604020202020204" pitchFamily="34" charset="0"/>
              <a:buChar char="•"/>
            </a:pPr>
            <a:r>
              <a:rPr lang="en-US" b="0" dirty="0"/>
              <a:t>Use the proper HTTP method according to the operation:</a:t>
            </a:r>
          </a:p>
          <a:p>
            <a:pPr marL="685800" indent="-342900">
              <a:buFont typeface="Arial" panose="020B0604020202020204" pitchFamily="34" charset="0"/>
              <a:buChar char="•"/>
            </a:pPr>
            <a:r>
              <a:rPr lang="en-US" sz="1800" b="0" dirty="0"/>
              <a:t>GET (read)</a:t>
            </a:r>
          </a:p>
          <a:p>
            <a:pPr marL="685800" indent="-342900">
              <a:buFont typeface="Arial" panose="020B0604020202020204" pitchFamily="34" charset="0"/>
              <a:buChar char="•"/>
            </a:pPr>
            <a:r>
              <a:rPr lang="en-US" sz="1800" b="0" dirty="0"/>
              <a:t>POST (create)</a:t>
            </a:r>
          </a:p>
          <a:p>
            <a:pPr marL="685800" indent="-342900">
              <a:buFont typeface="Arial" panose="020B0604020202020204" pitchFamily="34" charset="0"/>
              <a:buChar char="•"/>
            </a:pPr>
            <a:r>
              <a:rPr lang="en-US" sz="1800" b="0" dirty="0"/>
              <a:t>PUT/PATCH (replace/update)</a:t>
            </a:r>
          </a:p>
          <a:p>
            <a:pPr marL="685800" indent="-342900">
              <a:buFont typeface="Arial" panose="020B0604020202020204" pitchFamily="34" charset="0"/>
              <a:buChar char="•"/>
            </a:pPr>
            <a:r>
              <a:rPr lang="en-US" sz="1800" b="0" dirty="0"/>
              <a:t>DELETE (to delete a record)</a:t>
            </a:r>
          </a:p>
          <a:p>
            <a:pPr marL="685800" indent="-342900">
              <a:buFont typeface="Arial" panose="020B0604020202020204" pitchFamily="34" charset="0"/>
              <a:buChar char="•"/>
            </a:pPr>
            <a:r>
              <a:rPr lang="en-US" sz="1800" b="0" dirty="0"/>
              <a:t>Respond with 405 Method Not Allowed if the requested method isn't appropriate for the requested resource</a:t>
            </a:r>
            <a:endParaRPr lang="en-US" b="0" dirty="0"/>
          </a:p>
          <a:p>
            <a:pPr marL="342900" indent="-342900">
              <a:buFont typeface="Arial" panose="020B0604020202020204" pitchFamily="34" charset="0"/>
              <a:buChar char="•"/>
            </a:pPr>
            <a:r>
              <a:rPr lang="en-US" b="0" dirty="0"/>
              <a:t>Validate input length / range / format and type</a:t>
            </a:r>
            <a:endParaRPr lang="en-US" dirty="0"/>
          </a:p>
        </p:txBody>
      </p:sp>
      <p:sp>
        <p:nvSpPr>
          <p:cNvPr id="6" name="Text Placeholder 5">
            <a:extLst>
              <a:ext uri="{FF2B5EF4-FFF2-40B4-BE49-F238E27FC236}">
                <a16:creationId xmlns:a16="http://schemas.microsoft.com/office/drawing/2014/main" id="{2DD3A69C-FA50-448B-9672-C1C1AC6727C1}"/>
              </a:ext>
            </a:extLst>
          </p:cNvPr>
          <p:cNvSpPr>
            <a:spLocks noGrp="1"/>
          </p:cNvSpPr>
          <p:nvPr>
            <p:ph type="body" sz="quarter" idx="13"/>
          </p:nvPr>
        </p:nvSpPr>
        <p:spPr/>
        <p:txBody>
          <a:bodyPr>
            <a:normAutofit fontScale="77500" lnSpcReduction="20000"/>
          </a:bodyPr>
          <a:lstStyle/>
          <a:p>
            <a:endParaRPr lang="en-US"/>
          </a:p>
        </p:txBody>
      </p:sp>
      <p:sp>
        <p:nvSpPr>
          <p:cNvPr id="7" name="Subtitle 6">
            <a:extLst>
              <a:ext uri="{FF2B5EF4-FFF2-40B4-BE49-F238E27FC236}">
                <a16:creationId xmlns:a16="http://schemas.microsoft.com/office/drawing/2014/main" id="{A2BCAAF6-9C73-43F6-B51E-2BEBADF39496}"/>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B5DC0054-4DE7-4A4A-AC28-D283DA4330D5}"/>
              </a:ext>
            </a:extLst>
          </p:cNvPr>
          <p:cNvSpPr>
            <a:spLocks noGrp="1"/>
          </p:cNvSpPr>
          <p:nvPr>
            <p:ph type="ctrTitle"/>
          </p:nvPr>
        </p:nvSpPr>
        <p:spPr/>
        <p:txBody>
          <a:bodyPr/>
          <a:lstStyle/>
          <a:p>
            <a:r>
              <a:rPr lang="en-US" dirty="0"/>
              <a:t>Input Parameter Validation</a:t>
            </a:r>
          </a:p>
        </p:txBody>
      </p:sp>
    </p:spTree>
    <p:extLst>
      <p:ext uri="{BB962C8B-B14F-4D97-AF65-F5344CB8AC3E}">
        <p14:creationId xmlns:p14="http://schemas.microsoft.com/office/powerpoint/2010/main" val="3309465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F9C69B-C460-49AC-AB87-11A2EBBACC2B}"/>
              </a:ext>
            </a:extLst>
          </p:cNvPr>
          <p:cNvSpPr>
            <a:spLocks noGrp="1"/>
          </p:cNvSpPr>
          <p:nvPr>
            <p:ph type="sldNum" sz="quarter" idx="12"/>
          </p:nvPr>
        </p:nvSpPr>
        <p:spPr/>
        <p:txBody>
          <a:bodyPr/>
          <a:lstStyle/>
          <a:p>
            <a:fld id="{C465A074-71B0-1C47-A455-7677837C124E}" type="slidenum">
              <a:rPr lang="it-IT" smtClean="0"/>
              <a:pPr/>
              <a:t>2</a:t>
            </a:fld>
            <a:endParaRPr lang="it-IT" dirty="0"/>
          </a:p>
        </p:txBody>
      </p:sp>
      <p:sp>
        <p:nvSpPr>
          <p:cNvPr id="3" name="Date Placeholder 2">
            <a:extLst>
              <a:ext uri="{FF2B5EF4-FFF2-40B4-BE49-F238E27FC236}">
                <a16:creationId xmlns:a16="http://schemas.microsoft.com/office/drawing/2014/main" id="{FF1CEE08-1A92-49C6-9D9B-2BFAA04C52F7}"/>
              </a:ext>
            </a:extLst>
          </p:cNvPr>
          <p:cNvSpPr>
            <a:spLocks noGrp="1"/>
          </p:cNvSpPr>
          <p:nvPr>
            <p:ph type="dt" sz="half" idx="10"/>
          </p:nvPr>
        </p:nvSpPr>
        <p:spPr/>
        <p:txBody>
          <a:bodyPr/>
          <a:lstStyle/>
          <a:p>
            <a:r>
              <a:rPr lang="en-US"/>
              <a:t>8 April 2020</a:t>
            </a:r>
            <a:endParaRPr lang="it-IT" dirty="0"/>
          </a:p>
        </p:txBody>
      </p:sp>
      <p:sp>
        <p:nvSpPr>
          <p:cNvPr id="4" name="Footer Placeholder 3">
            <a:extLst>
              <a:ext uri="{FF2B5EF4-FFF2-40B4-BE49-F238E27FC236}">
                <a16:creationId xmlns:a16="http://schemas.microsoft.com/office/drawing/2014/main" id="{42111338-16B8-4DB4-AB3B-71FEE462609B}"/>
              </a:ext>
            </a:extLst>
          </p:cNvPr>
          <p:cNvSpPr>
            <a:spLocks noGrp="1"/>
          </p:cNvSpPr>
          <p:nvPr>
            <p:ph type="ftr" sz="quarter" idx="11"/>
          </p:nvPr>
        </p:nvSpPr>
        <p:spPr/>
        <p:txBody>
          <a:bodyPr/>
          <a:lstStyle/>
          <a:p>
            <a:r>
              <a:rPr lang="it-IT" dirty="0"/>
              <a:t>Maven</a:t>
            </a:r>
          </a:p>
        </p:txBody>
      </p:sp>
      <p:sp>
        <p:nvSpPr>
          <p:cNvPr id="5" name="Text Placeholder 4">
            <a:extLst>
              <a:ext uri="{FF2B5EF4-FFF2-40B4-BE49-F238E27FC236}">
                <a16:creationId xmlns:a16="http://schemas.microsoft.com/office/drawing/2014/main" id="{E32E54CC-9CF9-45B8-93A0-6263EF47440B}"/>
              </a:ext>
            </a:extLst>
          </p:cNvPr>
          <p:cNvSpPr>
            <a:spLocks noGrp="1"/>
          </p:cNvSpPr>
          <p:nvPr>
            <p:ph type="body" sz="quarter" idx="13"/>
          </p:nvPr>
        </p:nvSpPr>
        <p:spPr>
          <a:xfrm>
            <a:off x="422300" y="828993"/>
            <a:ext cx="8116905" cy="3645942"/>
          </a:xfrm>
        </p:spPr>
        <p:txBody>
          <a:bodyPr/>
          <a:lstStyle/>
          <a:p>
            <a:pPr>
              <a:lnSpc>
                <a:spcPct val="200000"/>
              </a:lnSpc>
            </a:pPr>
            <a:r>
              <a:rPr lang="en-US" sz="1600" dirty="0"/>
              <a:t>Problem faced in Microservices</a:t>
            </a:r>
          </a:p>
          <a:p>
            <a:pPr>
              <a:lnSpc>
                <a:spcPct val="200000"/>
              </a:lnSpc>
            </a:pPr>
            <a:r>
              <a:rPr lang="en-US" sz="1600" dirty="0"/>
              <a:t>Defense in Depth</a:t>
            </a:r>
          </a:p>
          <a:p>
            <a:pPr>
              <a:lnSpc>
                <a:spcPct val="200000"/>
              </a:lnSpc>
            </a:pPr>
            <a:r>
              <a:rPr lang="en-US" altLang="zh-HK" sz="1600" dirty="0"/>
              <a:t>Authentication and Authorization</a:t>
            </a:r>
          </a:p>
          <a:p>
            <a:pPr>
              <a:lnSpc>
                <a:spcPct val="200000"/>
              </a:lnSpc>
            </a:pPr>
            <a:r>
              <a:rPr lang="en-US" altLang="zh-HK" sz="1600" dirty="0"/>
              <a:t>OAuth2</a:t>
            </a:r>
          </a:p>
          <a:p>
            <a:pPr>
              <a:lnSpc>
                <a:spcPct val="200000"/>
              </a:lnSpc>
            </a:pPr>
            <a:r>
              <a:rPr lang="en-US" sz="1600" dirty="0"/>
              <a:t>JWT Security</a:t>
            </a:r>
          </a:p>
          <a:p>
            <a:pPr>
              <a:lnSpc>
                <a:spcPct val="200000"/>
              </a:lnSpc>
            </a:pPr>
            <a:r>
              <a:rPr lang="en-US" sz="1600" dirty="0"/>
              <a:t>Endpoint Protection</a:t>
            </a:r>
          </a:p>
          <a:p>
            <a:pPr>
              <a:lnSpc>
                <a:spcPct val="200000"/>
              </a:lnSpc>
            </a:pPr>
            <a:r>
              <a:rPr lang="en-US" sz="1600" dirty="0"/>
              <a:t>CORS</a:t>
            </a:r>
          </a:p>
          <a:p>
            <a:pPr marL="0" indent="0">
              <a:lnSpc>
                <a:spcPct val="200000"/>
              </a:lnSpc>
              <a:buNone/>
            </a:pPr>
            <a:endParaRPr lang="en-US" sz="1600" dirty="0"/>
          </a:p>
        </p:txBody>
      </p:sp>
    </p:spTree>
    <p:extLst>
      <p:ext uri="{BB962C8B-B14F-4D97-AF65-F5344CB8AC3E}">
        <p14:creationId xmlns:p14="http://schemas.microsoft.com/office/powerpoint/2010/main" val="1152484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21ED86-811B-44FB-B25E-6DAD4CBFC6EF}"/>
              </a:ext>
            </a:extLst>
          </p:cNvPr>
          <p:cNvSpPr>
            <a:spLocks noGrp="1"/>
          </p:cNvSpPr>
          <p:nvPr>
            <p:ph type="sldNum" sz="quarter" idx="12"/>
          </p:nvPr>
        </p:nvSpPr>
        <p:spPr/>
        <p:txBody>
          <a:bodyPr/>
          <a:lstStyle/>
          <a:p>
            <a:fld id="{C465A074-71B0-1C47-A455-7677837C124E}" type="slidenum">
              <a:rPr lang="it-IT" smtClean="0"/>
              <a:pPr/>
              <a:t>20</a:t>
            </a:fld>
            <a:endParaRPr lang="it-IT" dirty="0"/>
          </a:p>
        </p:txBody>
      </p:sp>
      <p:sp>
        <p:nvSpPr>
          <p:cNvPr id="3" name="Date Placeholder 2">
            <a:extLst>
              <a:ext uri="{FF2B5EF4-FFF2-40B4-BE49-F238E27FC236}">
                <a16:creationId xmlns:a16="http://schemas.microsoft.com/office/drawing/2014/main" id="{7D6A9172-C6DB-422F-862C-C3B162F2575F}"/>
              </a:ext>
            </a:extLst>
          </p:cNvPr>
          <p:cNvSpPr>
            <a:spLocks noGrp="1"/>
          </p:cNvSpPr>
          <p:nvPr>
            <p:ph type="dt" sz="half" idx="10"/>
          </p:nvPr>
        </p:nvSpPr>
        <p:spPr/>
        <p:txBody>
          <a:bodyPr/>
          <a:lstStyle/>
          <a:p>
            <a:r>
              <a:rPr lang="it-IT"/>
              <a:t>15 April 2020</a:t>
            </a:r>
            <a:endParaRPr lang="it-IT" dirty="0"/>
          </a:p>
        </p:txBody>
      </p:sp>
      <p:sp>
        <p:nvSpPr>
          <p:cNvPr id="4" name="Footer Placeholder 3">
            <a:extLst>
              <a:ext uri="{FF2B5EF4-FFF2-40B4-BE49-F238E27FC236}">
                <a16:creationId xmlns:a16="http://schemas.microsoft.com/office/drawing/2014/main" id="{881B8024-B847-4563-8A34-9B1A50FF6CC2}"/>
              </a:ext>
            </a:extLst>
          </p:cNvPr>
          <p:cNvSpPr>
            <a:spLocks noGrp="1"/>
          </p:cNvSpPr>
          <p:nvPr>
            <p:ph type="ftr" sz="quarter" idx="11"/>
          </p:nvPr>
        </p:nvSpPr>
        <p:spPr/>
        <p:txBody>
          <a:bodyPr/>
          <a:lstStyle/>
          <a:p>
            <a:r>
              <a:rPr lang="it-IT"/>
              <a:t>Application Security</a:t>
            </a:r>
            <a:endParaRPr lang="it-IT" dirty="0"/>
          </a:p>
        </p:txBody>
      </p:sp>
      <p:sp>
        <p:nvSpPr>
          <p:cNvPr id="5" name="Text Placeholder 4">
            <a:extLst>
              <a:ext uri="{FF2B5EF4-FFF2-40B4-BE49-F238E27FC236}">
                <a16:creationId xmlns:a16="http://schemas.microsoft.com/office/drawing/2014/main" id="{CD2BBC8D-1354-4FA1-B643-62B5411CA67E}"/>
              </a:ext>
            </a:extLst>
          </p:cNvPr>
          <p:cNvSpPr>
            <a:spLocks noGrp="1"/>
          </p:cNvSpPr>
          <p:nvPr>
            <p:ph type="body" sz="quarter" idx="14"/>
          </p:nvPr>
        </p:nvSpPr>
        <p:spPr/>
        <p:txBody>
          <a:bodyPr/>
          <a:lstStyle/>
          <a:p>
            <a:pPr marL="342900" indent="-342900">
              <a:buFont typeface="Arial" panose="020B0604020202020204" pitchFamily="34" charset="0"/>
              <a:buChar char="•"/>
            </a:pPr>
            <a:r>
              <a:rPr lang="en-US" b="0" dirty="0"/>
              <a:t>Achieve an implicit input validation by using strong types in API parameters</a:t>
            </a:r>
          </a:p>
          <a:p>
            <a:pPr marL="685800" indent="-342900">
              <a:buFont typeface="Arial" panose="020B0604020202020204" pitchFamily="34" charset="0"/>
              <a:buChar char="•"/>
            </a:pPr>
            <a:r>
              <a:rPr lang="en-US" sz="1800" b="0" dirty="0"/>
              <a:t>Numbers</a:t>
            </a:r>
          </a:p>
          <a:p>
            <a:pPr marL="685800" indent="-342900">
              <a:buFont typeface="Arial" panose="020B0604020202020204" pitchFamily="34" charset="0"/>
              <a:buChar char="•"/>
            </a:pPr>
            <a:r>
              <a:rPr lang="en-US" sz="1800" b="0" dirty="0"/>
              <a:t>Booleans</a:t>
            </a:r>
          </a:p>
          <a:p>
            <a:pPr marL="685800" indent="-342900">
              <a:buFont typeface="Arial" panose="020B0604020202020204" pitchFamily="34" charset="0"/>
              <a:buChar char="•"/>
            </a:pPr>
            <a:r>
              <a:rPr lang="en-US" sz="1800" b="0" dirty="0"/>
              <a:t>Dates</a:t>
            </a:r>
          </a:p>
          <a:p>
            <a:pPr marL="685800" indent="-342900">
              <a:buFont typeface="Arial" panose="020B0604020202020204" pitchFamily="34" charset="0"/>
              <a:buChar char="•"/>
            </a:pPr>
            <a:r>
              <a:rPr lang="en-US" sz="1800" b="0" dirty="0"/>
              <a:t>Times</a:t>
            </a:r>
          </a:p>
          <a:p>
            <a:pPr marL="685800" indent="-342900">
              <a:buFont typeface="Arial" panose="020B0604020202020204" pitchFamily="34" charset="0"/>
              <a:buChar char="•"/>
            </a:pPr>
            <a:r>
              <a:rPr lang="en-US" sz="1800" b="0" dirty="0"/>
              <a:t>Fixed data ranges</a:t>
            </a:r>
          </a:p>
          <a:p>
            <a:pPr marL="342900" indent="-342900">
              <a:buFont typeface="Arial" panose="020B0604020202020204" pitchFamily="34" charset="0"/>
              <a:buChar char="•"/>
            </a:pPr>
            <a:r>
              <a:rPr lang="en-US" b="0" dirty="0"/>
              <a:t>Enhance string input validation with Regular Expression</a:t>
            </a:r>
          </a:p>
          <a:p>
            <a:pPr marL="342900" indent="-342900">
              <a:buFont typeface="Arial" panose="020B0604020202020204" pitchFamily="34" charset="0"/>
              <a:buChar char="•"/>
            </a:pPr>
            <a:r>
              <a:rPr lang="en-US" b="0" dirty="0"/>
              <a:t>Reject unexpected/illegal content</a:t>
            </a:r>
          </a:p>
          <a:p>
            <a:pPr marL="342900" indent="-342900">
              <a:buFont typeface="Arial" panose="020B0604020202020204" pitchFamily="34" charset="0"/>
              <a:buChar char="•"/>
            </a:pPr>
            <a:r>
              <a:rPr lang="en-US" b="0" dirty="0"/>
              <a:t>Define request size limit</a:t>
            </a:r>
          </a:p>
          <a:p>
            <a:pPr marL="685800" indent="-342900">
              <a:buFont typeface="Arial" panose="020B0604020202020204" pitchFamily="34" charset="0"/>
              <a:buChar char="•"/>
            </a:pPr>
            <a:r>
              <a:rPr lang="en-US" sz="1800" b="0" dirty="0"/>
              <a:t>Reject requests exceeding the limit and return HTTP response status 413</a:t>
            </a:r>
            <a:endParaRPr lang="en-US" sz="1800" dirty="0"/>
          </a:p>
        </p:txBody>
      </p:sp>
      <p:sp>
        <p:nvSpPr>
          <p:cNvPr id="6" name="Text Placeholder 5">
            <a:extLst>
              <a:ext uri="{FF2B5EF4-FFF2-40B4-BE49-F238E27FC236}">
                <a16:creationId xmlns:a16="http://schemas.microsoft.com/office/drawing/2014/main" id="{2DD3A69C-FA50-448B-9672-C1C1AC6727C1}"/>
              </a:ext>
            </a:extLst>
          </p:cNvPr>
          <p:cNvSpPr>
            <a:spLocks noGrp="1"/>
          </p:cNvSpPr>
          <p:nvPr>
            <p:ph type="body" sz="quarter" idx="13"/>
          </p:nvPr>
        </p:nvSpPr>
        <p:spPr/>
        <p:txBody>
          <a:bodyPr>
            <a:normAutofit fontScale="77500" lnSpcReduction="20000"/>
          </a:bodyPr>
          <a:lstStyle/>
          <a:p>
            <a:endParaRPr lang="en-US"/>
          </a:p>
        </p:txBody>
      </p:sp>
      <p:sp>
        <p:nvSpPr>
          <p:cNvPr id="7" name="Subtitle 6">
            <a:extLst>
              <a:ext uri="{FF2B5EF4-FFF2-40B4-BE49-F238E27FC236}">
                <a16:creationId xmlns:a16="http://schemas.microsoft.com/office/drawing/2014/main" id="{A2BCAAF6-9C73-43F6-B51E-2BEBADF39496}"/>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B5DC0054-4DE7-4A4A-AC28-D283DA4330D5}"/>
              </a:ext>
            </a:extLst>
          </p:cNvPr>
          <p:cNvSpPr>
            <a:spLocks noGrp="1"/>
          </p:cNvSpPr>
          <p:nvPr>
            <p:ph type="ctrTitle"/>
          </p:nvPr>
        </p:nvSpPr>
        <p:spPr/>
        <p:txBody>
          <a:bodyPr/>
          <a:lstStyle/>
          <a:p>
            <a:r>
              <a:rPr lang="en-US" dirty="0"/>
              <a:t>Input Parameter Validation</a:t>
            </a:r>
          </a:p>
        </p:txBody>
      </p:sp>
    </p:spTree>
    <p:extLst>
      <p:ext uri="{BB962C8B-B14F-4D97-AF65-F5344CB8AC3E}">
        <p14:creationId xmlns:p14="http://schemas.microsoft.com/office/powerpoint/2010/main" val="2548344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21ED86-811B-44FB-B25E-6DAD4CBFC6EF}"/>
              </a:ext>
            </a:extLst>
          </p:cNvPr>
          <p:cNvSpPr>
            <a:spLocks noGrp="1"/>
          </p:cNvSpPr>
          <p:nvPr>
            <p:ph type="sldNum" sz="quarter" idx="12"/>
          </p:nvPr>
        </p:nvSpPr>
        <p:spPr/>
        <p:txBody>
          <a:bodyPr/>
          <a:lstStyle/>
          <a:p>
            <a:fld id="{C465A074-71B0-1C47-A455-7677837C124E}" type="slidenum">
              <a:rPr lang="it-IT" smtClean="0"/>
              <a:pPr/>
              <a:t>21</a:t>
            </a:fld>
            <a:endParaRPr lang="it-IT" dirty="0"/>
          </a:p>
        </p:txBody>
      </p:sp>
      <p:sp>
        <p:nvSpPr>
          <p:cNvPr id="3" name="Date Placeholder 2">
            <a:extLst>
              <a:ext uri="{FF2B5EF4-FFF2-40B4-BE49-F238E27FC236}">
                <a16:creationId xmlns:a16="http://schemas.microsoft.com/office/drawing/2014/main" id="{7D6A9172-C6DB-422F-862C-C3B162F2575F}"/>
              </a:ext>
            </a:extLst>
          </p:cNvPr>
          <p:cNvSpPr>
            <a:spLocks noGrp="1"/>
          </p:cNvSpPr>
          <p:nvPr>
            <p:ph type="dt" sz="half" idx="10"/>
          </p:nvPr>
        </p:nvSpPr>
        <p:spPr/>
        <p:txBody>
          <a:bodyPr/>
          <a:lstStyle/>
          <a:p>
            <a:r>
              <a:rPr lang="it-IT"/>
              <a:t>15 April 2020</a:t>
            </a:r>
            <a:endParaRPr lang="it-IT" dirty="0"/>
          </a:p>
        </p:txBody>
      </p:sp>
      <p:sp>
        <p:nvSpPr>
          <p:cNvPr id="4" name="Footer Placeholder 3">
            <a:extLst>
              <a:ext uri="{FF2B5EF4-FFF2-40B4-BE49-F238E27FC236}">
                <a16:creationId xmlns:a16="http://schemas.microsoft.com/office/drawing/2014/main" id="{881B8024-B847-4563-8A34-9B1A50FF6CC2}"/>
              </a:ext>
            </a:extLst>
          </p:cNvPr>
          <p:cNvSpPr>
            <a:spLocks noGrp="1"/>
          </p:cNvSpPr>
          <p:nvPr>
            <p:ph type="ftr" sz="quarter" idx="11"/>
          </p:nvPr>
        </p:nvSpPr>
        <p:spPr/>
        <p:txBody>
          <a:bodyPr/>
          <a:lstStyle/>
          <a:p>
            <a:r>
              <a:rPr lang="it-IT"/>
              <a:t>Application Security</a:t>
            </a:r>
            <a:endParaRPr lang="it-IT" dirty="0"/>
          </a:p>
        </p:txBody>
      </p:sp>
      <p:sp>
        <p:nvSpPr>
          <p:cNvPr id="5" name="Text Placeholder 4">
            <a:extLst>
              <a:ext uri="{FF2B5EF4-FFF2-40B4-BE49-F238E27FC236}">
                <a16:creationId xmlns:a16="http://schemas.microsoft.com/office/drawing/2014/main" id="{CD2BBC8D-1354-4FA1-B643-62B5411CA67E}"/>
              </a:ext>
            </a:extLst>
          </p:cNvPr>
          <p:cNvSpPr>
            <a:spLocks noGrp="1"/>
          </p:cNvSpPr>
          <p:nvPr>
            <p:ph type="body" sz="quarter" idx="14"/>
          </p:nvPr>
        </p:nvSpPr>
        <p:spPr/>
        <p:txBody>
          <a:bodyPr/>
          <a:lstStyle/>
          <a:p>
            <a:pPr marL="342900" indent="-342900">
              <a:buFont typeface="Arial" panose="020B0604020202020204" pitchFamily="34" charset="0"/>
              <a:buChar char="•"/>
            </a:pPr>
            <a:r>
              <a:rPr lang="en-US" b="0" dirty="0"/>
              <a:t>The first rule of security is: </a:t>
            </a:r>
            <a:r>
              <a:rPr lang="en-US" b="0" dirty="0">
                <a:solidFill>
                  <a:schemeClr val="tx2"/>
                </a:solidFill>
              </a:rPr>
              <a:t>Do not invent your own</a:t>
            </a:r>
            <a:endParaRPr lang="en-US" b="0" dirty="0"/>
          </a:p>
          <a:p>
            <a:pPr marL="342900" indent="-342900">
              <a:buFont typeface="Arial" panose="020B0604020202020204" pitchFamily="34" charset="0"/>
              <a:buChar char="•"/>
            </a:pPr>
            <a:endParaRPr lang="en-US" b="0" dirty="0"/>
          </a:p>
          <a:p>
            <a:pPr marL="342900" indent="-342900">
              <a:buFont typeface="Arial" panose="020B0604020202020204" pitchFamily="34" charset="0"/>
              <a:buChar char="•"/>
            </a:pPr>
            <a:r>
              <a:rPr lang="en-US" b="0" dirty="0"/>
              <a:t>Secure API Architectures</a:t>
            </a:r>
          </a:p>
          <a:p>
            <a:pPr marL="342900" indent="-342900">
              <a:buFont typeface="Arial" panose="020B0604020202020204" pitchFamily="34" charset="0"/>
              <a:buChar char="•"/>
            </a:pPr>
            <a:endParaRPr lang="en-US" b="0" dirty="0"/>
          </a:p>
          <a:p>
            <a:pPr marL="342900" indent="-342900">
              <a:buFont typeface="Arial" panose="020B0604020202020204" pitchFamily="34" charset="0"/>
              <a:buChar char="•"/>
            </a:pPr>
            <a:r>
              <a:rPr lang="en-US" b="0" dirty="0"/>
              <a:t>The best way to secure your API from any type of intrusion is to separate out API implementation and API security into distinct tiers</a:t>
            </a:r>
            <a:endParaRPr lang="en-US" sz="1800" dirty="0"/>
          </a:p>
        </p:txBody>
      </p:sp>
      <p:sp>
        <p:nvSpPr>
          <p:cNvPr id="6" name="Text Placeholder 5">
            <a:extLst>
              <a:ext uri="{FF2B5EF4-FFF2-40B4-BE49-F238E27FC236}">
                <a16:creationId xmlns:a16="http://schemas.microsoft.com/office/drawing/2014/main" id="{2DD3A69C-FA50-448B-9672-C1C1AC6727C1}"/>
              </a:ext>
            </a:extLst>
          </p:cNvPr>
          <p:cNvSpPr>
            <a:spLocks noGrp="1"/>
          </p:cNvSpPr>
          <p:nvPr>
            <p:ph type="body" sz="quarter" idx="13"/>
          </p:nvPr>
        </p:nvSpPr>
        <p:spPr/>
        <p:txBody>
          <a:bodyPr>
            <a:normAutofit fontScale="77500" lnSpcReduction="20000"/>
          </a:bodyPr>
          <a:lstStyle/>
          <a:p>
            <a:endParaRPr lang="en-US"/>
          </a:p>
        </p:txBody>
      </p:sp>
      <p:sp>
        <p:nvSpPr>
          <p:cNvPr id="7" name="Subtitle 6">
            <a:extLst>
              <a:ext uri="{FF2B5EF4-FFF2-40B4-BE49-F238E27FC236}">
                <a16:creationId xmlns:a16="http://schemas.microsoft.com/office/drawing/2014/main" id="{A2BCAAF6-9C73-43F6-B51E-2BEBADF39496}"/>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B5DC0054-4DE7-4A4A-AC28-D283DA4330D5}"/>
              </a:ext>
            </a:extLst>
          </p:cNvPr>
          <p:cNvSpPr>
            <a:spLocks noGrp="1"/>
          </p:cNvSpPr>
          <p:nvPr>
            <p:ph type="ctrTitle"/>
          </p:nvPr>
        </p:nvSpPr>
        <p:spPr/>
        <p:txBody>
          <a:bodyPr/>
          <a:lstStyle/>
          <a:p>
            <a:r>
              <a:rPr lang="en-US" dirty="0"/>
              <a:t>Use Proven Solutions</a:t>
            </a:r>
          </a:p>
        </p:txBody>
      </p:sp>
    </p:spTree>
    <p:extLst>
      <p:ext uri="{BB962C8B-B14F-4D97-AF65-F5344CB8AC3E}">
        <p14:creationId xmlns:p14="http://schemas.microsoft.com/office/powerpoint/2010/main" val="3827524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21ED86-811B-44FB-B25E-6DAD4CBFC6EF}"/>
              </a:ext>
            </a:extLst>
          </p:cNvPr>
          <p:cNvSpPr>
            <a:spLocks noGrp="1"/>
          </p:cNvSpPr>
          <p:nvPr>
            <p:ph type="sldNum" sz="quarter" idx="12"/>
          </p:nvPr>
        </p:nvSpPr>
        <p:spPr/>
        <p:txBody>
          <a:bodyPr/>
          <a:lstStyle/>
          <a:p>
            <a:fld id="{C465A074-71B0-1C47-A455-7677837C124E}" type="slidenum">
              <a:rPr lang="it-IT" smtClean="0"/>
              <a:pPr/>
              <a:t>22</a:t>
            </a:fld>
            <a:endParaRPr lang="it-IT" dirty="0"/>
          </a:p>
        </p:txBody>
      </p:sp>
      <p:sp>
        <p:nvSpPr>
          <p:cNvPr id="3" name="Date Placeholder 2">
            <a:extLst>
              <a:ext uri="{FF2B5EF4-FFF2-40B4-BE49-F238E27FC236}">
                <a16:creationId xmlns:a16="http://schemas.microsoft.com/office/drawing/2014/main" id="{7D6A9172-C6DB-422F-862C-C3B162F2575F}"/>
              </a:ext>
            </a:extLst>
          </p:cNvPr>
          <p:cNvSpPr>
            <a:spLocks noGrp="1"/>
          </p:cNvSpPr>
          <p:nvPr>
            <p:ph type="dt" sz="half" idx="10"/>
          </p:nvPr>
        </p:nvSpPr>
        <p:spPr/>
        <p:txBody>
          <a:bodyPr/>
          <a:lstStyle/>
          <a:p>
            <a:r>
              <a:rPr lang="it-IT"/>
              <a:t>15 April 2020</a:t>
            </a:r>
            <a:endParaRPr lang="it-IT" dirty="0"/>
          </a:p>
        </p:txBody>
      </p:sp>
      <p:sp>
        <p:nvSpPr>
          <p:cNvPr id="4" name="Footer Placeholder 3">
            <a:extLst>
              <a:ext uri="{FF2B5EF4-FFF2-40B4-BE49-F238E27FC236}">
                <a16:creationId xmlns:a16="http://schemas.microsoft.com/office/drawing/2014/main" id="{881B8024-B847-4563-8A34-9B1A50FF6CC2}"/>
              </a:ext>
            </a:extLst>
          </p:cNvPr>
          <p:cNvSpPr>
            <a:spLocks noGrp="1"/>
          </p:cNvSpPr>
          <p:nvPr>
            <p:ph type="ftr" sz="quarter" idx="11"/>
          </p:nvPr>
        </p:nvSpPr>
        <p:spPr/>
        <p:txBody>
          <a:bodyPr/>
          <a:lstStyle/>
          <a:p>
            <a:r>
              <a:rPr lang="it-IT"/>
              <a:t>Application Security</a:t>
            </a:r>
            <a:endParaRPr lang="it-IT" dirty="0"/>
          </a:p>
        </p:txBody>
      </p:sp>
      <p:sp>
        <p:nvSpPr>
          <p:cNvPr id="5" name="Text Placeholder 4">
            <a:extLst>
              <a:ext uri="{FF2B5EF4-FFF2-40B4-BE49-F238E27FC236}">
                <a16:creationId xmlns:a16="http://schemas.microsoft.com/office/drawing/2014/main" id="{CD2BBC8D-1354-4FA1-B643-62B5411CA67E}"/>
              </a:ext>
            </a:extLst>
          </p:cNvPr>
          <p:cNvSpPr>
            <a:spLocks noGrp="1"/>
          </p:cNvSpPr>
          <p:nvPr>
            <p:ph type="body" sz="quarter" idx="14"/>
          </p:nvPr>
        </p:nvSpPr>
        <p:spPr/>
        <p:txBody>
          <a:bodyPr/>
          <a:lstStyle/>
          <a:p>
            <a:pPr marL="342900" indent="-342900">
              <a:buFont typeface="Arial" panose="020B0604020202020204" pitchFamily="34" charset="0"/>
              <a:buChar char="•"/>
            </a:pPr>
            <a:r>
              <a:rPr lang="en-US" sz="1800" b="0" dirty="0"/>
              <a:t>Cross-Origin Resource Sharing (CORS) is a W3C standard to specify what cross-domain requests is permitted</a:t>
            </a:r>
          </a:p>
          <a:p>
            <a:pPr marL="342900" indent="-342900">
              <a:buFont typeface="Arial" panose="020B0604020202020204" pitchFamily="34" charset="0"/>
              <a:buChar char="•"/>
            </a:pPr>
            <a:r>
              <a:rPr lang="en-US" sz="1800" b="0" dirty="0"/>
              <a:t>By using appropriate CORS Headers, the REST API signals to the browser which http domains are allowed to make associated JavaScript calls to the REST service</a:t>
            </a:r>
          </a:p>
          <a:p>
            <a:pPr marL="342900" indent="-342900">
              <a:buFont typeface="Arial" panose="020B0604020202020204" pitchFamily="34" charset="0"/>
              <a:buChar char="•"/>
            </a:pPr>
            <a:r>
              <a:rPr lang="en-US" sz="1800" b="0" dirty="0"/>
              <a:t>One of the main reasons of using CORS is to allow own digital channels to interface with your private APIs</a:t>
            </a:r>
          </a:p>
          <a:p>
            <a:pPr marL="342900" indent="-342900">
              <a:buFont typeface="Arial" panose="020B0604020202020204" pitchFamily="34" charset="0"/>
              <a:buChar char="•"/>
            </a:pPr>
            <a:r>
              <a:rPr lang="en-US" sz="1800" b="0" dirty="0"/>
              <a:t>Your private APIs have to use CORS to prevent someone other than the digital channels to interface with them.</a:t>
            </a:r>
            <a:endParaRPr lang="en-US" sz="1600" dirty="0"/>
          </a:p>
        </p:txBody>
      </p:sp>
      <p:sp>
        <p:nvSpPr>
          <p:cNvPr id="6" name="Text Placeholder 5">
            <a:extLst>
              <a:ext uri="{FF2B5EF4-FFF2-40B4-BE49-F238E27FC236}">
                <a16:creationId xmlns:a16="http://schemas.microsoft.com/office/drawing/2014/main" id="{2DD3A69C-FA50-448B-9672-C1C1AC6727C1}"/>
              </a:ext>
            </a:extLst>
          </p:cNvPr>
          <p:cNvSpPr>
            <a:spLocks noGrp="1"/>
          </p:cNvSpPr>
          <p:nvPr>
            <p:ph type="body" sz="quarter" idx="13"/>
          </p:nvPr>
        </p:nvSpPr>
        <p:spPr/>
        <p:txBody>
          <a:bodyPr>
            <a:normAutofit fontScale="77500" lnSpcReduction="20000"/>
          </a:bodyPr>
          <a:lstStyle/>
          <a:p>
            <a:endParaRPr lang="en-US"/>
          </a:p>
        </p:txBody>
      </p:sp>
      <p:sp>
        <p:nvSpPr>
          <p:cNvPr id="7" name="Subtitle 6">
            <a:extLst>
              <a:ext uri="{FF2B5EF4-FFF2-40B4-BE49-F238E27FC236}">
                <a16:creationId xmlns:a16="http://schemas.microsoft.com/office/drawing/2014/main" id="{A2BCAAF6-9C73-43F6-B51E-2BEBADF39496}"/>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B5DC0054-4DE7-4A4A-AC28-D283DA4330D5}"/>
              </a:ext>
            </a:extLst>
          </p:cNvPr>
          <p:cNvSpPr>
            <a:spLocks noGrp="1"/>
          </p:cNvSpPr>
          <p:nvPr>
            <p:ph type="ctrTitle"/>
          </p:nvPr>
        </p:nvSpPr>
        <p:spPr/>
        <p:txBody>
          <a:bodyPr/>
          <a:lstStyle/>
          <a:p>
            <a:r>
              <a:rPr lang="en-US" dirty="0"/>
              <a:t>Cross-Origin Resource Sharing (CORS)</a:t>
            </a:r>
          </a:p>
        </p:txBody>
      </p:sp>
      <p:pic>
        <p:nvPicPr>
          <p:cNvPr id="9" name="Picture 8">
            <a:extLst>
              <a:ext uri="{FF2B5EF4-FFF2-40B4-BE49-F238E27FC236}">
                <a16:creationId xmlns:a16="http://schemas.microsoft.com/office/drawing/2014/main" id="{00B2F4A0-8F94-45F8-AF6F-56F7D519A1D6}"/>
              </a:ext>
            </a:extLst>
          </p:cNvPr>
          <p:cNvPicPr>
            <a:picLocks noChangeAspect="1"/>
          </p:cNvPicPr>
          <p:nvPr/>
        </p:nvPicPr>
        <p:blipFill>
          <a:blip r:embed="rId2"/>
          <a:stretch>
            <a:fillRect/>
          </a:stretch>
        </p:blipFill>
        <p:spPr>
          <a:xfrm>
            <a:off x="4832699" y="3520007"/>
            <a:ext cx="2045007" cy="1255290"/>
          </a:xfrm>
          <a:prstGeom prst="rect">
            <a:avLst/>
          </a:prstGeom>
        </p:spPr>
      </p:pic>
      <p:sp>
        <p:nvSpPr>
          <p:cNvPr id="10" name="TextBox 9">
            <a:extLst>
              <a:ext uri="{FF2B5EF4-FFF2-40B4-BE49-F238E27FC236}">
                <a16:creationId xmlns:a16="http://schemas.microsoft.com/office/drawing/2014/main" id="{B8FF0994-DB0A-4441-8BF3-B63E1A5FD1FD}"/>
              </a:ext>
            </a:extLst>
          </p:cNvPr>
          <p:cNvSpPr txBox="1"/>
          <p:nvPr/>
        </p:nvSpPr>
        <p:spPr>
          <a:xfrm>
            <a:off x="6985888" y="3881437"/>
            <a:ext cx="1810448" cy="276999"/>
          </a:xfrm>
          <a:prstGeom prst="rect">
            <a:avLst/>
          </a:prstGeom>
          <a:noFill/>
        </p:spPr>
        <p:txBody>
          <a:bodyPr wrap="square" rtlCol="0">
            <a:spAutoFit/>
          </a:bodyPr>
          <a:lstStyle/>
          <a:p>
            <a:r>
              <a:rPr lang="en-US" sz="1200" i="1" dirty="0"/>
              <a:t>CORS HTTP Headers</a:t>
            </a:r>
            <a:endParaRPr lang="en-US" sz="1200" dirty="0"/>
          </a:p>
        </p:txBody>
      </p:sp>
    </p:spTree>
    <p:extLst>
      <p:ext uri="{BB962C8B-B14F-4D97-AF65-F5344CB8AC3E}">
        <p14:creationId xmlns:p14="http://schemas.microsoft.com/office/powerpoint/2010/main" val="770219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21ED86-811B-44FB-B25E-6DAD4CBFC6EF}"/>
              </a:ext>
            </a:extLst>
          </p:cNvPr>
          <p:cNvSpPr>
            <a:spLocks noGrp="1"/>
          </p:cNvSpPr>
          <p:nvPr>
            <p:ph type="sldNum" sz="quarter" idx="12"/>
          </p:nvPr>
        </p:nvSpPr>
        <p:spPr/>
        <p:txBody>
          <a:bodyPr/>
          <a:lstStyle/>
          <a:p>
            <a:fld id="{C465A074-71B0-1C47-A455-7677837C124E}" type="slidenum">
              <a:rPr lang="it-IT" smtClean="0"/>
              <a:pPr/>
              <a:t>23</a:t>
            </a:fld>
            <a:endParaRPr lang="it-IT" dirty="0"/>
          </a:p>
        </p:txBody>
      </p:sp>
      <p:sp>
        <p:nvSpPr>
          <p:cNvPr id="3" name="Date Placeholder 2">
            <a:extLst>
              <a:ext uri="{FF2B5EF4-FFF2-40B4-BE49-F238E27FC236}">
                <a16:creationId xmlns:a16="http://schemas.microsoft.com/office/drawing/2014/main" id="{7D6A9172-C6DB-422F-862C-C3B162F2575F}"/>
              </a:ext>
            </a:extLst>
          </p:cNvPr>
          <p:cNvSpPr>
            <a:spLocks noGrp="1"/>
          </p:cNvSpPr>
          <p:nvPr>
            <p:ph type="dt" sz="half" idx="10"/>
          </p:nvPr>
        </p:nvSpPr>
        <p:spPr/>
        <p:txBody>
          <a:bodyPr/>
          <a:lstStyle/>
          <a:p>
            <a:r>
              <a:rPr lang="it-IT"/>
              <a:t>15 April 2020</a:t>
            </a:r>
            <a:endParaRPr lang="it-IT" dirty="0"/>
          </a:p>
        </p:txBody>
      </p:sp>
      <p:sp>
        <p:nvSpPr>
          <p:cNvPr id="4" name="Footer Placeholder 3">
            <a:extLst>
              <a:ext uri="{FF2B5EF4-FFF2-40B4-BE49-F238E27FC236}">
                <a16:creationId xmlns:a16="http://schemas.microsoft.com/office/drawing/2014/main" id="{881B8024-B847-4563-8A34-9B1A50FF6CC2}"/>
              </a:ext>
            </a:extLst>
          </p:cNvPr>
          <p:cNvSpPr>
            <a:spLocks noGrp="1"/>
          </p:cNvSpPr>
          <p:nvPr>
            <p:ph type="ftr" sz="quarter" idx="11"/>
          </p:nvPr>
        </p:nvSpPr>
        <p:spPr/>
        <p:txBody>
          <a:bodyPr/>
          <a:lstStyle/>
          <a:p>
            <a:r>
              <a:rPr lang="it-IT"/>
              <a:t>Application Security</a:t>
            </a:r>
            <a:endParaRPr lang="it-IT" dirty="0"/>
          </a:p>
        </p:txBody>
      </p:sp>
      <p:sp>
        <p:nvSpPr>
          <p:cNvPr id="5" name="Text Placeholder 4">
            <a:extLst>
              <a:ext uri="{FF2B5EF4-FFF2-40B4-BE49-F238E27FC236}">
                <a16:creationId xmlns:a16="http://schemas.microsoft.com/office/drawing/2014/main" id="{CD2BBC8D-1354-4FA1-B643-62B5411CA67E}"/>
              </a:ext>
            </a:extLst>
          </p:cNvPr>
          <p:cNvSpPr>
            <a:spLocks noGrp="1"/>
          </p:cNvSpPr>
          <p:nvPr>
            <p:ph type="body" sz="quarter" idx="14"/>
          </p:nvPr>
        </p:nvSpPr>
        <p:spPr/>
        <p:txBody>
          <a:bodyPr/>
          <a:lstStyle/>
          <a:p>
            <a:pPr marL="342900" indent="-342900">
              <a:buFont typeface="Arial" panose="020B0604020202020204" pitchFamily="34" charset="0"/>
              <a:buChar char="•"/>
            </a:pPr>
            <a:r>
              <a:rPr lang="en-US" b="0" dirty="0"/>
              <a:t>Disable CORS headers if cross-domain calls are not supported</a:t>
            </a:r>
          </a:p>
          <a:p>
            <a:pPr marL="342900" indent="-342900">
              <a:buFont typeface="Arial" panose="020B0604020202020204" pitchFamily="34" charset="0"/>
              <a:buChar char="•"/>
            </a:pPr>
            <a:r>
              <a:rPr lang="en-US" b="0" dirty="0"/>
              <a:t>Opening you APIs to public CORS requests as specific as possible and as general as necessary</a:t>
            </a:r>
          </a:p>
          <a:p>
            <a:pPr marL="342900" indent="-342900">
              <a:buFont typeface="Arial" panose="020B0604020202020204" pitchFamily="34" charset="0"/>
              <a:buChar char="•"/>
            </a:pPr>
            <a:r>
              <a:rPr lang="en-US" b="0" dirty="0"/>
              <a:t>Restrict CORS requests using whitelisted of origins</a:t>
            </a:r>
          </a:p>
          <a:p>
            <a:pPr marL="685800" indent="-342900">
              <a:buFont typeface="Arial" panose="020B0604020202020204" pitchFamily="34" charset="0"/>
              <a:buChar char="•"/>
            </a:pPr>
            <a:r>
              <a:rPr lang="en-US" sz="1800" b="0" dirty="0"/>
              <a:t>Use whitelist to control allow origin, either read from external file list or DB</a:t>
            </a:r>
          </a:p>
          <a:p>
            <a:pPr marL="342900" indent="-342900">
              <a:buFont typeface="Arial" panose="020B0604020202020204" pitchFamily="34" charset="0"/>
              <a:buChar char="•"/>
            </a:pPr>
            <a:r>
              <a:rPr lang="en-US" b="0" dirty="0"/>
              <a:t>Cross-Site Request Forgery (CSRF) prevention to prevent origin spoofing</a:t>
            </a:r>
          </a:p>
          <a:p>
            <a:pPr marL="342900" indent="-342900">
              <a:buFont typeface="Arial" panose="020B0604020202020204" pitchFamily="34" charset="0"/>
              <a:buChar char="•"/>
            </a:pPr>
            <a:r>
              <a:rPr lang="en-US" b="0" dirty="0"/>
              <a:t>Minimizing preflight options to restrict unnecessary http methods that API does not support</a:t>
            </a:r>
            <a:endParaRPr lang="en-US" sz="1800" dirty="0"/>
          </a:p>
        </p:txBody>
      </p:sp>
      <p:sp>
        <p:nvSpPr>
          <p:cNvPr id="6" name="Text Placeholder 5">
            <a:extLst>
              <a:ext uri="{FF2B5EF4-FFF2-40B4-BE49-F238E27FC236}">
                <a16:creationId xmlns:a16="http://schemas.microsoft.com/office/drawing/2014/main" id="{2DD3A69C-FA50-448B-9672-C1C1AC6727C1}"/>
              </a:ext>
            </a:extLst>
          </p:cNvPr>
          <p:cNvSpPr>
            <a:spLocks noGrp="1"/>
          </p:cNvSpPr>
          <p:nvPr>
            <p:ph type="body" sz="quarter" idx="13"/>
          </p:nvPr>
        </p:nvSpPr>
        <p:spPr/>
        <p:txBody>
          <a:bodyPr>
            <a:normAutofit fontScale="77500" lnSpcReduction="20000"/>
          </a:bodyPr>
          <a:lstStyle/>
          <a:p>
            <a:endParaRPr lang="en-US"/>
          </a:p>
        </p:txBody>
      </p:sp>
      <p:sp>
        <p:nvSpPr>
          <p:cNvPr id="7" name="Subtitle 6">
            <a:extLst>
              <a:ext uri="{FF2B5EF4-FFF2-40B4-BE49-F238E27FC236}">
                <a16:creationId xmlns:a16="http://schemas.microsoft.com/office/drawing/2014/main" id="{A2BCAAF6-9C73-43F6-B51E-2BEBADF39496}"/>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B5DC0054-4DE7-4A4A-AC28-D283DA4330D5}"/>
              </a:ext>
            </a:extLst>
          </p:cNvPr>
          <p:cNvSpPr>
            <a:spLocks noGrp="1"/>
          </p:cNvSpPr>
          <p:nvPr>
            <p:ph type="ctrTitle"/>
          </p:nvPr>
        </p:nvSpPr>
        <p:spPr/>
        <p:txBody>
          <a:bodyPr/>
          <a:lstStyle/>
          <a:p>
            <a:r>
              <a:rPr lang="en-US" dirty="0"/>
              <a:t>CORS - Design Considerations</a:t>
            </a:r>
          </a:p>
        </p:txBody>
      </p:sp>
    </p:spTree>
    <p:extLst>
      <p:ext uri="{BB962C8B-B14F-4D97-AF65-F5344CB8AC3E}">
        <p14:creationId xmlns:p14="http://schemas.microsoft.com/office/powerpoint/2010/main" val="2807601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21ED86-811B-44FB-B25E-6DAD4CBFC6EF}"/>
              </a:ext>
            </a:extLst>
          </p:cNvPr>
          <p:cNvSpPr>
            <a:spLocks noGrp="1"/>
          </p:cNvSpPr>
          <p:nvPr>
            <p:ph type="sldNum" sz="quarter" idx="12"/>
          </p:nvPr>
        </p:nvSpPr>
        <p:spPr/>
        <p:txBody>
          <a:bodyPr/>
          <a:lstStyle/>
          <a:p>
            <a:fld id="{C465A074-71B0-1C47-A455-7677837C124E}" type="slidenum">
              <a:rPr lang="it-IT" smtClean="0"/>
              <a:pPr/>
              <a:t>24</a:t>
            </a:fld>
            <a:endParaRPr lang="it-IT" dirty="0"/>
          </a:p>
        </p:txBody>
      </p:sp>
      <p:sp>
        <p:nvSpPr>
          <p:cNvPr id="3" name="Date Placeholder 2">
            <a:extLst>
              <a:ext uri="{FF2B5EF4-FFF2-40B4-BE49-F238E27FC236}">
                <a16:creationId xmlns:a16="http://schemas.microsoft.com/office/drawing/2014/main" id="{7D6A9172-C6DB-422F-862C-C3B162F2575F}"/>
              </a:ext>
            </a:extLst>
          </p:cNvPr>
          <p:cNvSpPr>
            <a:spLocks noGrp="1"/>
          </p:cNvSpPr>
          <p:nvPr>
            <p:ph type="dt" sz="half" idx="10"/>
          </p:nvPr>
        </p:nvSpPr>
        <p:spPr/>
        <p:txBody>
          <a:bodyPr/>
          <a:lstStyle/>
          <a:p>
            <a:r>
              <a:rPr lang="it-IT"/>
              <a:t>15 April 2020</a:t>
            </a:r>
            <a:endParaRPr lang="it-IT" dirty="0"/>
          </a:p>
        </p:txBody>
      </p:sp>
      <p:sp>
        <p:nvSpPr>
          <p:cNvPr id="4" name="Footer Placeholder 3">
            <a:extLst>
              <a:ext uri="{FF2B5EF4-FFF2-40B4-BE49-F238E27FC236}">
                <a16:creationId xmlns:a16="http://schemas.microsoft.com/office/drawing/2014/main" id="{881B8024-B847-4563-8A34-9B1A50FF6CC2}"/>
              </a:ext>
            </a:extLst>
          </p:cNvPr>
          <p:cNvSpPr>
            <a:spLocks noGrp="1"/>
          </p:cNvSpPr>
          <p:nvPr>
            <p:ph type="ftr" sz="quarter" idx="11"/>
          </p:nvPr>
        </p:nvSpPr>
        <p:spPr/>
        <p:txBody>
          <a:bodyPr/>
          <a:lstStyle/>
          <a:p>
            <a:r>
              <a:rPr lang="it-IT"/>
              <a:t>Application Security</a:t>
            </a:r>
            <a:endParaRPr lang="it-IT" dirty="0"/>
          </a:p>
        </p:txBody>
      </p:sp>
      <p:sp>
        <p:nvSpPr>
          <p:cNvPr id="8" name="Title 7">
            <a:extLst>
              <a:ext uri="{FF2B5EF4-FFF2-40B4-BE49-F238E27FC236}">
                <a16:creationId xmlns:a16="http://schemas.microsoft.com/office/drawing/2014/main" id="{B5DC0054-4DE7-4A4A-AC28-D283DA4330D5}"/>
              </a:ext>
            </a:extLst>
          </p:cNvPr>
          <p:cNvSpPr>
            <a:spLocks noGrp="1"/>
          </p:cNvSpPr>
          <p:nvPr>
            <p:ph type="ctrTitle"/>
          </p:nvPr>
        </p:nvSpPr>
        <p:spPr/>
        <p:txBody>
          <a:bodyPr/>
          <a:lstStyle/>
          <a:p>
            <a:r>
              <a:rPr lang="en-US" dirty="0"/>
              <a:t>CORS - Whitelist Java Spring Code Sample</a:t>
            </a:r>
          </a:p>
        </p:txBody>
      </p:sp>
      <p:sp>
        <p:nvSpPr>
          <p:cNvPr id="12" name="Text Placeholder 11">
            <a:extLst>
              <a:ext uri="{FF2B5EF4-FFF2-40B4-BE49-F238E27FC236}">
                <a16:creationId xmlns:a16="http://schemas.microsoft.com/office/drawing/2014/main" id="{D2A7320E-F2D9-4DA7-B186-68DDCAA710DB}"/>
              </a:ext>
            </a:extLst>
          </p:cNvPr>
          <p:cNvSpPr>
            <a:spLocks noGrp="1"/>
          </p:cNvSpPr>
          <p:nvPr>
            <p:ph type="body" sz="quarter" idx="13"/>
          </p:nvPr>
        </p:nvSpPr>
        <p:spPr/>
        <p:txBody>
          <a:bodyPr>
            <a:normAutofit fontScale="77500" lnSpcReduction="20000"/>
          </a:bodyPr>
          <a:lstStyle/>
          <a:p>
            <a:endParaRPr lang="en-US"/>
          </a:p>
        </p:txBody>
      </p:sp>
      <p:sp>
        <p:nvSpPr>
          <p:cNvPr id="13" name="Content Placeholder 12">
            <a:extLst>
              <a:ext uri="{FF2B5EF4-FFF2-40B4-BE49-F238E27FC236}">
                <a16:creationId xmlns:a16="http://schemas.microsoft.com/office/drawing/2014/main" id="{27B8E2C5-647D-45C6-9DA1-DDB237EF1651}"/>
              </a:ext>
            </a:extLst>
          </p:cNvPr>
          <p:cNvSpPr>
            <a:spLocks noGrp="1"/>
          </p:cNvSpPr>
          <p:nvPr>
            <p:ph sz="quarter" idx="15"/>
          </p:nvPr>
        </p:nvSpPr>
        <p:spPr>
          <a:xfrm>
            <a:off x="347664" y="689741"/>
            <a:ext cx="8391525" cy="4051738"/>
          </a:xfrm>
        </p:spPr>
        <p:txBody>
          <a:bodyPr/>
          <a:lstStyle/>
          <a:p>
            <a:r>
              <a:rPr lang="en-US" dirty="0"/>
              <a:t>@Configuration </a:t>
            </a:r>
          </a:p>
          <a:p>
            <a:r>
              <a:rPr lang="en-US" dirty="0"/>
              <a:t>@</a:t>
            </a:r>
            <a:r>
              <a:rPr lang="en-US" dirty="0" err="1"/>
              <a:t>EnableWebSecurity</a:t>
            </a:r>
            <a:r>
              <a:rPr lang="en-US" dirty="0"/>
              <a:t> </a:t>
            </a:r>
          </a:p>
          <a:p>
            <a:r>
              <a:rPr lang="en-US" dirty="0"/>
              <a:t>@</a:t>
            </a:r>
            <a:r>
              <a:rPr lang="en-US" dirty="0" err="1"/>
              <a:t>EnableGlobalMethodSecurity</a:t>
            </a:r>
            <a:r>
              <a:rPr lang="en-US" dirty="0"/>
              <a:t>(</a:t>
            </a:r>
            <a:r>
              <a:rPr lang="en-US" dirty="0" err="1"/>
              <a:t>prePostEnabled</a:t>
            </a:r>
            <a:r>
              <a:rPr lang="en-US" dirty="0"/>
              <a:t> = true) </a:t>
            </a:r>
          </a:p>
          <a:p>
            <a:r>
              <a:rPr lang="en-US" dirty="0"/>
              <a:t>public class </a:t>
            </a:r>
            <a:r>
              <a:rPr lang="en-US" dirty="0" err="1"/>
              <a:t>SecurityHandler</a:t>
            </a:r>
            <a:r>
              <a:rPr lang="en-US" dirty="0"/>
              <a:t> extends </a:t>
            </a:r>
            <a:r>
              <a:rPr lang="en-US" dirty="0" err="1"/>
              <a:t>WebSecurityConfigurerAdapter</a:t>
            </a:r>
            <a:r>
              <a:rPr lang="en-US" dirty="0"/>
              <a:t> { </a:t>
            </a:r>
          </a:p>
          <a:p>
            <a:r>
              <a:rPr lang="en-US" dirty="0"/>
              <a:t>    @Value("#{'${</a:t>
            </a:r>
            <a:r>
              <a:rPr lang="en-US" dirty="0" err="1"/>
              <a:t>whiteListAllowOrigins</a:t>
            </a:r>
            <a:r>
              <a:rPr lang="en-US" dirty="0"/>
              <a:t>}'.split(',')}")</a:t>
            </a:r>
          </a:p>
          <a:p>
            <a:r>
              <a:rPr lang="en-US" dirty="0"/>
              <a:t>    List&lt;String&gt; </a:t>
            </a:r>
            <a:r>
              <a:rPr lang="en-US" dirty="0" err="1"/>
              <a:t>whiteListAllowOrigins</a:t>
            </a:r>
            <a:r>
              <a:rPr lang="en-US" dirty="0"/>
              <a:t>; </a:t>
            </a:r>
          </a:p>
          <a:p>
            <a:endParaRPr lang="en-US" dirty="0"/>
          </a:p>
          <a:p>
            <a:r>
              <a:rPr lang="en-US" dirty="0"/>
              <a:t>    @Override</a:t>
            </a:r>
          </a:p>
          <a:p>
            <a:r>
              <a:rPr lang="en-US" dirty="0"/>
              <a:t>    protected void configure(</a:t>
            </a:r>
            <a:r>
              <a:rPr lang="en-US" dirty="0" err="1"/>
              <a:t>HttpSecurity</a:t>
            </a:r>
            <a:r>
              <a:rPr lang="en-US" dirty="0"/>
              <a:t> http) throws Exception {</a:t>
            </a:r>
          </a:p>
          <a:p>
            <a:r>
              <a:rPr lang="en-US" dirty="0"/>
              <a:t>	</a:t>
            </a:r>
            <a:r>
              <a:rPr lang="en-US" dirty="0" err="1"/>
              <a:t>http.csrf</a:t>
            </a:r>
            <a:r>
              <a:rPr lang="en-US" dirty="0"/>
              <a:t>().disable().</a:t>
            </a:r>
            <a:r>
              <a:rPr lang="en-US" dirty="0" err="1"/>
              <a:t>authorizeRequests</a:t>
            </a:r>
            <a:r>
              <a:rPr lang="en-US" dirty="0"/>
              <a:t>().</a:t>
            </a:r>
            <a:r>
              <a:rPr lang="en-US" dirty="0" err="1"/>
              <a:t>anyRequest</a:t>
            </a:r>
            <a:r>
              <a:rPr lang="en-US" dirty="0"/>
              <a:t>().</a:t>
            </a:r>
            <a:r>
              <a:rPr lang="en-US" dirty="0" err="1"/>
              <a:t>permitAll</a:t>
            </a:r>
            <a:r>
              <a:rPr lang="en-US" dirty="0"/>
              <a:t>();</a:t>
            </a:r>
          </a:p>
          <a:p>
            <a:r>
              <a:rPr lang="en-US" dirty="0"/>
              <a:t>    } </a:t>
            </a:r>
          </a:p>
          <a:p>
            <a:r>
              <a:rPr lang="en-US" dirty="0"/>
              <a:t>    @Bean </a:t>
            </a:r>
          </a:p>
          <a:p>
            <a:r>
              <a:rPr lang="en-US" dirty="0"/>
              <a:t>    public </a:t>
            </a:r>
            <a:r>
              <a:rPr lang="en-US" dirty="0" err="1"/>
              <a:t>FilterRegistrationBean</a:t>
            </a:r>
            <a:r>
              <a:rPr lang="en-US" dirty="0"/>
              <a:t> </a:t>
            </a:r>
            <a:r>
              <a:rPr lang="en-US" dirty="0" err="1"/>
              <a:t>corsFilter</a:t>
            </a:r>
            <a:r>
              <a:rPr lang="en-US" dirty="0"/>
              <a:t>() { </a:t>
            </a:r>
          </a:p>
          <a:p>
            <a:r>
              <a:rPr lang="en-US" dirty="0"/>
              <a:t>	final </a:t>
            </a:r>
            <a:r>
              <a:rPr lang="en-US" dirty="0" err="1"/>
              <a:t>UrlBasedCorsConfigurationSource</a:t>
            </a:r>
            <a:r>
              <a:rPr lang="en-US" dirty="0"/>
              <a:t> source = new </a:t>
            </a:r>
            <a:r>
              <a:rPr lang="en-US" dirty="0" err="1"/>
              <a:t>UrlBasedCorsConfigurationSource</a:t>
            </a:r>
            <a:r>
              <a:rPr lang="en-US" dirty="0"/>
              <a:t>(); </a:t>
            </a:r>
          </a:p>
          <a:p>
            <a:r>
              <a:rPr lang="en-US" dirty="0"/>
              <a:t>	</a:t>
            </a:r>
            <a:r>
              <a:rPr lang="en-US" dirty="0" err="1"/>
              <a:t>CorsConfiguration</a:t>
            </a:r>
            <a:r>
              <a:rPr lang="en-US" dirty="0"/>
              <a:t> config = new </a:t>
            </a:r>
            <a:r>
              <a:rPr lang="en-US" dirty="0" err="1"/>
              <a:t>CorsConfiguration</a:t>
            </a:r>
            <a:r>
              <a:rPr lang="en-US" dirty="0"/>
              <a:t>(); </a:t>
            </a:r>
          </a:p>
          <a:p>
            <a:r>
              <a:rPr lang="en-US" dirty="0"/>
              <a:t>	</a:t>
            </a:r>
            <a:r>
              <a:rPr lang="en-US" dirty="0" err="1"/>
              <a:t>config.setAllowCredentials</a:t>
            </a:r>
            <a:r>
              <a:rPr lang="en-US" dirty="0"/>
              <a:t>(true); </a:t>
            </a:r>
          </a:p>
          <a:p>
            <a:r>
              <a:rPr lang="en-US" dirty="0"/>
              <a:t>	</a:t>
            </a:r>
            <a:r>
              <a:rPr lang="en-US" dirty="0" err="1"/>
              <a:t>config.setAllowedOrigins</a:t>
            </a:r>
            <a:r>
              <a:rPr lang="en-US" dirty="0"/>
              <a:t>(</a:t>
            </a:r>
            <a:r>
              <a:rPr lang="en-US" dirty="0" err="1"/>
              <a:t>whiteListAllowOrigins</a:t>
            </a:r>
            <a:r>
              <a:rPr lang="en-US" dirty="0"/>
              <a:t>); </a:t>
            </a:r>
          </a:p>
          <a:p>
            <a:r>
              <a:rPr lang="en-US" dirty="0"/>
              <a:t>	</a:t>
            </a:r>
            <a:r>
              <a:rPr lang="en-US" dirty="0" err="1">
                <a:solidFill>
                  <a:schemeClr val="tx2"/>
                </a:solidFill>
              </a:rPr>
              <a:t>config.setAllowedHeaders</a:t>
            </a:r>
            <a:r>
              <a:rPr lang="en-US" dirty="0">
                <a:solidFill>
                  <a:schemeClr val="tx2"/>
                </a:solidFill>
              </a:rPr>
              <a:t>(</a:t>
            </a:r>
            <a:r>
              <a:rPr lang="en-US" dirty="0" err="1">
                <a:solidFill>
                  <a:schemeClr val="tx2"/>
                </a:solidFill>
              </a:rPr>
              <a:t>Arrays.</a:t>
            </a:r>
            <a:r>
              <a:rPr lang="en-US" i="1" dirty="0" err="1">
                <a:solidFill>
                  <a:schemeClr val="tx2"/>
                </a:solidFill>
              </a:rPr>
              <a:t>asList</a:t>
            </a:r>
            <a:r>
              <a:rPr lang="en-US" dirty="0">
                <a:solidFill>
                  <a:schemeClr val="tx2"/>
                </a:solidFill>
              </a:rPr>
              <a:t>("Access-Control-Allow-Headers", "Access-Control-Allow-Origin", "Access-Control-Request-Method", </a:t>
            </a:r>
          </a:p>
          <a:p>
            <a:r>
              <a:rPr lang="en-US" dirty="0">
                <a:solidFill>
                  <a:schemeClr val="tx2"/>
                </a:solidFill>
              </a:rPr>
              <a:t>	"Access-Control-Request-Headers", "Origin", "Cache-Control", "Content-Type", "Authorization")); </a:t>
            </a:r>
          </a:p>
          <a:p>
            <a:r>
              <a:rPr lang="en-US" dirty="0">
                <a:solidFill>
                  <a:schemeClr val="tx2"/>
                </a:solidFill>
              </a:rPr>
              <a:t>	</a:t>
            </a:r>
            <a:r>
              <a:rPr lang="en-US" dirty="0" err="1">
                <a:solidFill>
                  <a:schemeClr val="tx2"/>
                </a:solidFill>
              </a:rPr>
              <a:t>config.setAllowedMethods</a:t>
            </a:r>
            <a:r>
              <a:rPr lang="en-US" dirty="0">
                <a:solidFill>
                  <a:schemeClr val="tx2"/>
                </a:solidFill>
              </a:rPr>
              <a:t>(</a:t>
            </a:r>
            <a:r>
              <a:rPr lang="en-US" dirty="0" err="1">
                <a:solidFill>
                  <a:schemeClr val="tx2"/>
                </a:solidFill>
              </a:rPr>
              <a:t>Arrays.</a:t>
            </a:r>
            <a:r>
              <a:rPr lang="en-US" i="1" dirty="0" err="1">
                <a:solidFill>
                  <a:schemeClr val="tx2"/>
                </a:solidFill>
              </a:rPr>
              <a:t>asList</a:t>
            </a:r>
            <a:r>
              <a:rPr lang="en-US" dirty="0">
                <a:solidFill>
                  <a:schemeClr val="tx2"/>
                </a:solidFill>
              </a:rPr>
              <a:t>("DELETE", "GET", "POST", "PATCH", "PUT")); </a:t>
            </a:r>
          </a:p>
          <a:p>
            <a:r>
              <a:rPr lang="en-US" dirty="0">
                <a:solidFill>
                  <a:schemeClr val="tx2"/>
                </a:solidFill>
              </a:rPr>
              <a:t>	</a:t>
            </a:r>
            <a:r>
              <a:rPr lang="en-US" dirty="0" err="1">
                <a:solidFill>
                  <a:schemeClr val="tx2"/>
                </a:solidFill>
              </a:rPr>
              <a:t>source.registerCorsConfiguration</a:t>
            </a:r>
            <a:r>
              <a:rPr lang="en-US" dirty="0">
                <a:solidFill>
                  <a:schemeClr val="tx2"/>
                </a:solidFill>
              </a:rPr>
              <a:t>("/**", config); </a:t>
            </a:r>
          </a:p>
          <a:p>
            <a:r>
              <a:rPr lang="en-US" dirty="0"/>
              <a:t>	</a:t>
            </a:r>
            <a:r>
              <a:rPr lang="en-US" dirty="0" err="1"/>
              <a:t>FilterRegistrationBean</a:t>
            </a:r>
            <a:r>
              <a:rPr lang="en-US" dirty="0"/>
              <a:t> bean = new </a:t>
            </a:r>
            <a:r>
              <a:rPr lang="en-US" dirty="0" err="1"/>
              <a:t>FilterRegistrationBean</a:t>
            </a:r>
            <a:r>
              <a:rPr lang="en-US" dirty="0"/>
              <a:t>(new </a:t>
            </a:r>
            <a:r>
              <a:rPr lang="en-US" dirty="0" err="1"/>
              <a:t>CorsFilter</a:t>
            </a:r>
            <a:r>
              <a:rPr lang="en-US" dirty="0"/>
              <a:t>(source)); </a:t>
            </a:r>
          </a:p>
          <a:p>
            <a:r>
              <a:rPr lang="en-US" dirty="0"/>
              <a:t>	</a:t>
            </a:r>
            <a:r>
              <a:rPr lang="en-US" dirty="0" err="1"/>
              <a:t>bean.setOrder</a:t>
            </a:r>
            <a:r>
              <a:rPr lang="en-US" dirty="0"/>
              <a:t>(0); </a:t>
            </a:r>
          </a:p>
          <a:p>
            <a:r>
              <a:rPr lang="en-US" dirty="0"/>
              <a:t>	return bean; </a:t>
            </a:r>
          </a:p>
          <a:p>
            <a:r>
              <a:rPr lang="en-US" dirty="0"/>
              <a:t>    } </a:t>
            </a:r>
          </a:p>
          <a:p>
            <a:r>
              <a:rPr lang="en-US" dirty="0"/>
              <a:t>} 	</a:t>
            </a:r>
          </a:p>
          <a:p>
            <a:endParaRPr lang="en-US" dirty="0"/>
          </a:p>
        </p:txBody>
      </p:sp>
    </p:spTree>
    <p:extLst>
      <p:ext uri="{BB962C8B-B14F-4D97-AF65-F5344CB8AC3E}">
        <p14:creationId xmlns:p14="http://schemas.microsoft.com/office/powerpoint/2010/main" val="4250047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2AA829-057D-4717-A088-26941AB8CA6C}"/>
              </a:ext>
            </a:extLst>
          </p:cNvPr>
          <p:cNvSpPr>
            <a:spLocks noGrp="1"/>
          </p:cNvSpPr>
          <p:nvPr>
            <p:ph type="sldNum" sz="quarter" idx="12"/>
          </p:nvPr>
        </p:nvSpPr>
        <p:spPr/>
        <p:txBody>
          <a:bodyPr/>
          <a:lstStyle/>
          <a:p>
            <a:fld id="{C465A074-71B0-1C47-A455-7677837C124E}" type="slidenum">
              <a:rPr lang="it-IT" smtClean="0"/>
              <a:pPr/>
              <a:t>25</a:t>
            </a:fld>
            <a:endParaRPr lang="it-IT" dirty="0"/>
          </a:p>
        </p:txBody>
      </p:sp>
      <p:sp>
        <p:nvSpPr>
          <p:cNvPr id="3" name="Date Placeholder 2">
            <a:extLst>
              <a:ext uri="{FF2B5EF4-FFF2-40B4-BE49-F238E27FC236}">
                <a16:creationId xmlns:a16="http://schemas.microsoft.com/office/drawing/2014/main" id="{C615DFA1-6A73-43B3-8364-2AC146922A9D}"/>
              </a:ext>
            </a:extLst>
          </p:cNvPr>
          <p:cNvSpPr>
            <a:spLocks noGrp="1"/>
          </p:cNvSpPr>
          <p:nvPr>
            <p:ph type="dt" sz="half" idx="10"/>
          </p:nvPr>
        </p:nvSpPr>
        <p:spPr/>
        <p:txBody>
          <a:bodyPr/>
          <a:lstStyle/>
          <a:p>
            <a:r>
              <a:rPr lang="it-IT"/>
              <a:t>15 April 2020</a:t>
            </a:r>
            <a:endParaRPr lang="it-IT" dirty="0"/>
          </a:p>
        </p:txBody>
      </p:sp>
      <p:sp>
        <p:nvSpPr>
          <p:cNvPr id="4" name="Footer Placeholder 3">
            <a:extLst>
              <a:ext uri="{FF2B5EF4-FFF2-40B4-BE49-F238E27FC236}">
                <a16:creationId xmlns:a16="http://schemas.microsoft.com/office/drawing/2014/main" id="{E4042986-07C2-4625-A3B5-8396DA2088FB}"/>
              </a:ext>
            </a:extLst>
          </p:cNvPr>
          <p:cNvSpPr>
            <a:spLocks noGrp="1"/>
          </p:cNvSpPr>
          <p:nvPr>
            <p:ph type="ftr" sz="quarter" idx="11"/>
          </p:nvPr>
        </p:nvSpPr>
        <p:spPr/>
        <p:txBody>
          <a:bodyPr/>
          <a:lstStyle/>
          <a:p>
            <a:r>
              <a:rPr lang="it-IT"/>
              <a:t>Application Security</a:t>
            </a:r>
            <a:endParaRPr lang="it-IT" dirty="0"/>
          </a:p>
        </p:txBody>
      </p:sp>
      <p:sp>
        <p:nvSpPr>
          <p:cNvPr id="5" name="Title 4">
            <a:extLst>
              <a:ext uri="{FF2B5EF4-FFF2-40B4-BE49-F238E27FC236}">
                <a16:creationId xmlns:a16="http://schemas.microsoft.com/office/drawing/2014/main" id="{20CBABD3-BCE2-45CB-AE43-903F21B25BD5}"/>
              </a:ext>
            </a:extLst>
          </p:cNvPr>
          <p:cNvSpPr>
            <a:spLocks noGrp="1"/>
          </p:cNvSpPr>
          <p:nvPr>
            <p:ph type="ctrTitle"/>
          </p:nvPr>
        </p:nvSpPr>
        <p:spPr/>
        <p:txBody>
          <a:bodyPr/>
          <a:lstStyle/>
          <a:p>
            <a:r>
              <a:rPr lang="en-US" altLang="zh-TW" dirty="0"/>
              <a:t>OWASP</a:t>
            </a:r>
            <a:endParaRPr lang="zh-HK" altLang="en-US" dirty="0"/>
          </a:p>
        </p:txBody>
      </p:sp>
      <p:sp>
        <p:nvSpPr>
          <p:cNvPr id="6" name="Subtitle 5">
            <a:extLst>
              <a:ext uri="{FF2B5EF4-FFF2-40B4-BE49-F238E27FC236}">
                <a16:creationId xmlns:a16="http://schemas.microsoft.com/office/drawing/2014/main" id="{7D4B4B3E-40FF-4D87-9C0A-8B57683AB729}"/>
              </a:ext>
            </a:extLst>
          </p:cNvPr>
          <p:cNvSpPr>
            <a:spLocks noGrp="1"/>
          </p:cNvSpPr>
          <p:nvPr>
            <p:ph type="subTitle" idx="1"/>
          </p:nvPr>
        </p:nvSpPr>
        <p:spPr/>
        <p:txBody>
          <a:bodyPr/>
          <a:lstStyle/>
          <a:p>
            <a:endParaRPr lang="zh-HK" altLang="en-US"/>
          </a:p>
        </p:txBody>
      </p:sp>
      <p:sp>
        <p:nvSpPr>
          <p:cNvPr id="7" name="Text Placeholder 6">
            <a:extLst>
              <a:ext uri="{FF2B5EF4-FFF2-40B4-BE49-F238E27FC236}">
                <a16:creationId xmlns:a16="http://schemas.microsoft.com/office/drawing/2014/main" id="{3797BB76-59E8-4FEF-AF44-A5197C3843E2}"/>
              </a:ext>
            </a:extLst>
          </p:cNvPr>
          <p:cNvSpPr>
            <a:spLocks noGrp="1"/>
          </p:cNvSpPr>
          <p:nvPr>
            <p:ph type="body" sz="quarter" idx="13"/>
          </p:nvPr>
        </p:nvSpPr>
        <p:spPr/>
        <p:txBody>
          <a:bodyPr>
            <a:normAutofit fontScale="77500" lnSpcReduction="20000"/>
          </a:bodyPr>
          <a:lstStyle/>
          <a:p>
            <a:endParaRPr lang="zh-HK" altLang="en-US"/>
          </a:p>
        </p:txBody>
      </p:sp>
      <p:sp>
        <p:nvSpPr>
          <p:cNvPr id="8" name="Content Placeholder 7">
            <a:extLst>
              <a:ext uri="{FF2B5EF4-FFF2-40B4-BE49-F238E27FC236}">
                <a16:creationId xmlns:a16="http://schemas.microsoft.com/office/drawing/2014/main" id="{2D012BEB-8A61-471A-818A-5F4FF7C7F885}"/>
              </a:ext>
            </a:extLst>
          </p:cNvPr>
          <p:cNvSpPr>
            <a:spLocks noGrp="1"/>
          </p:cNvSpPr>
          <p:nvPr>
            <p:ph sz="quarter" idx="15"/>
          </p:nvPr>
        </p:nvSpPr>
        <p:spPr>
          <a:xfrm>
            <a:off x="342462" y="1452361"/>
            <a:ext cx="8260704" cy="3243988"/>
          </a:xfrm>
        </p:spPr>
        <p:txBody>
          <a:bodyPr/>
          <a:lstStyle/>
          <a:p>
            <a:pPr>
              <a:lnSpc>
                <a:spcPct val="100000"/>
              </a:lnSpc>
            </a:pPr>
            <a:r>
              <a:rPr lang="en-US" altLang="zh-HK" sz="2000" dirty="0"/>
              <a:t>The Open Web Application Security Project (</a:t>
            </a:r>
            <a:r>
              <a:rPr lang="en-US" altLang="zh-HK" sz="2000" b="1" dirty="0"/>
              <a:t>OWASP</a:t>
            </a:r>
            <a:r>
              <a:rPr lang="en-US" altLang="zh-HK" sz="2000" dirty="0"/>
              <a:t>) is a nonprofit foundation that works to improve the security of software. Through community-led open source software projects, hundreds of local chapters worldwide, tens of thousands of members, and leading educational and training conferences, the OWASP Foundation is the source for developers and technologists to secure the web.</a:t>
            </a:r>
            <a:endParaRPr lang="zh-HK" altLang="en-US" sz="2000" dirty="0"/>
          </a:p>
        </p:txBody>
      </p:sp>
    </p:spTree>
    <p:extLst>
      <p:ext uri="{BB962C8B-B14F-4D97-AF65-F5344CB8AC3E}">
        <p14:creationId xmlns:p14="http://schemas.microsoft.com/office/powerpoint/2010/main" val="4230549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2AA829-057D-4717-A088-26941AB8CA6C}"/>
              </a:ext>
            </a:extLst>
          </p:cNvPr>
          <p:cNvSpPr>
            <a:spLocks noGrp="1"/>
          </p:cNvSpPr>
          <p:nvPr>
            <p:ph type="sldNum" sz="quarter" idx="12"/>
          </p:nvPr>
        </p:nvSpPr>
        <p:spPr/>
        <p:txBody>
          <a:bodyPr/>
          <a:lstStyle/>
          <a:p>
            <a:fld id="{C465A074-71B0-1C47-A455-7677837C124E}" type="slidenum">
              <a:rPr lang="it-IT" smtClean="0"/>
              <a:pPr/>
              <a:t>26</a:t>
            </a:fld>
            <a:endParaRPr lang="it-IT" dirty="0"/>
          </a:p>
        </p:txBody>
      </p:sp>
      <p:sp>
        <p:nvSpPr>
          <p:cNvPr id="3" name="Date Placeholder 2">
            <a:extLst>
              <a:ext uri="{FF2B5EF4-FFF2-40B4-BE49-F238E27FC236}">
                <a16:creationId xmlns:a16="http://schemas.microsoft.com/office/drawing/2014/main" id="{C615DFA1-6A73-43B3-8364-2AC146922A9D}"/>
              </a:ext>
            </a:extLst>
          </p:cNvPr>
          <p:cNvSpPr>
            <a:spLocks noGrp="1"/>
          </p:cNvSpPr>
          <p:nvPr>
            <p:ph type="dt" sz="half" idx="10"/>
          </p:nvPr>
        </p:nvSpPr>
        <p:spPr/>
        <p:txBody>
          <a:bodyPr/>
          <a:lstStyle/>
          <a:p>
            <a:r>
              <a:rPr lang="it-IT"/>
              <a:t>15 April 2020</a:t>
            </a:r>
            <a:endParaRPr lang="it-IT" dirty="0"/>
          </a:p>
        </p:txBody>
      </p:sp>
      <p:sp>
        <p:nvSpPr>
          <p:cNvPr id="4" name="Footer Placeholder 3">
            <a:extLst>
              <a:ext uri="{FF2B5EF4-FFF2-40B4-BE49-F238E27FC236}">
                <a16:creationId xmlns:a16="http://schemas.microsoft.com/office/drawing/2014/main" id="{E4042986-07C2-4625-A3B5-8396DA2088FB}"/>
              </a:ext>
            </a:extLst>
          </p:cNvPr>
          <p:cNvSpPr>
            <a:spLocks noGrp="1"/>
          </p:cNvSpPr>
          <p:nvPr>
            <p:ph type="ftr" sz="quarter" idx="11"/>
          </p:nvPr>
        </p:nvSpPr>
        <p:spPr/>
        <p:txBody>
          <a:bodyPr/>
          <a:lstStyle/>
          <a:p>
            <a:r>
              <a:rPr lang="it-IT"/>
              <a:t>Application Security</a:t>
            </a:r>
            <a:endParaRPr lang="it-IT" dirty="0"/>
          </a:p>
        </p:txBody>
      </p:sp>
      <p:sp>
        <p:nvSpPr>
          <p:cNvPr id="5" name="Title 4">
            <a:extLst>
              <a:ext uri="{FF2B5EF4-FFF2-40B4-BE49-F238E27FC236}">
                <a16:creationId xmlns:a16="http://schemas.microsoft.com/office/drawing/2014/main" id="{20CBABD3-BCE2-45CB-AE43-903F21B25BD5}"/>
              </a:ext>
            </a:extLst>
          </p:cNvPr>
          <p:cNvSpPr>
            <a:spLocks noGrp="1"/>
          </p:cNvSpPr>
          <p:nvPr>
            <p:ph type="ctrTitle"/>
          </p:nvPr>
        </p:nvSpPr>
        <p:spPr/>
        <p:txBody>
          <a:bodyPr/>
          <a:lstStyle/>
          <a:p>
            <a:r>
              <a:rPr lang="en-US" altLang="zh-TW" dirty="0"/>
              <a:t>OWASP</a:t>
            </a:r>
            <a:endParaRPr lang="zh-HK" altLang="en-US" dirty="0"/>
          </a:p>
        </p:txBody>
      </p:sp>
      <p:sp>
        <p:nvSpPr>
          <p:cNvPr id="6" name="Subtitle 5">
            <a:extLst>
              <a:ext uri="{FF2B5EF4-FFF2-40B4-BE49-F238E27FC236}">
                <a16:creationId xmlns:a16="http://schemas.microsoft.com/office/drawing/2014/main" id="{7D4B4B3E-40FF-4D87-9C0A-8B57683AB729}"/>
              </a:ext>
            </a:extLst>
          </p:cNvPr>
          <p:cNvSpPr>
            <a:spLocks noGrp="1"/>
          </p:cNvSpPr>
          <p:nvPr>
            <p:ph type="subTitle" idx="1"/>
          </p:nvPr>
        </p:nvSpPr>
        <p:spPr/>
        <p:txBody>
          <a:bodyPr/>
          <a:lstStyle/>
          <a:p>
            <a:r>
              <a:rPr lang="en-US" altLang="zh-HK" dirty="0"/>
              <a:t>OWASP Top 10 API Security Risks</a:t>
            </a:r>
          </a:p>
          <a:p>
            <a:r>
              <a:rPr lang="en-US" altLang="zh-HK" sz="1600" dirty="0">
                <a:hlinkClick r:id="rId2"/>
              </a:rPr>
              <a:t>https://owasp.org/www-project-api-security/</a:t>
            </a:r>
            <a:endParaRPr lang="en-US" altLang="zh-HK" sz="1600" dirty="0"/>
          </a:p>
          <a:p>
            <a:endParaRPr lang="zh-HK" altLang="en-US" dirty="0"/>
          </a:p>
        </p:txBody>
      </p:sp>
      <p:sp>
        <p:nvSpPr>
          <p:cNvPr id="7" name="Text Placeholder 6">
            <a:extLst>
              <a:ext uri="{FF2B5EF4-FFF2-40B4-BE49-F238E27FC236}">
                <a16:creationId xmlns:a16="http://schemas.microsoft.com/office/drawing/2014/main" id="{3797BB76-59E8-4FEF-AF44-A5197C3843E2}"/>
              </a:ext>
            </a:extLst>
          </p:cNvPr>
          <p:cNvSpPr>
            <a:spLocks noGrp="1"/>
          </p:cNvSpPr>
          <p:nvPr>
            <p:ph type="body" sz="quarter" idx="13"/>
          </p:nvPr>
        </p:nvSpPr>
        <p:spPr/>
        <p:txBody>
          <a:bodyPr>
            <a:normAutofit fontScale="77500" lnSpcReduction="20000"/>
          </a:bodyPr>
          <a:lstStyle/>
          <a:p>
            <a:endParaRPr lang="zh-HK" altLang="en-US"/>
          </a:p>
        </p:txBody>
      </p:sp>
      <p:sp>
        <p:nvSpPr>
          <p:cNvPr id="8" name="Content Placeholder 7">
            <a:extLst>
              <a:ext uri="{FF2B5EF4-FFF2-40B4-BE49-F238E27FC236}">
                <a16:creationId xmlns:a16="http://schemas.microsoft.com/office/drawing/2014/main" id="{2D012BEB-8A61-471A-818A-5F4FF7C7F885}"/>
              </a:ext>
            </a:extLst>
          </p:cNvPr>
          <p:cNvSpPr>
            <a:spLocks noGrp="1"/>
          </p:cNvSpPr>
          <p:nvPr>
            <p:ph sz="quarter" idx="15"/>
          </p:nvPr>
        </p:nvSpPr>
        <p:spPr>
          <a:xfrm>
            <a:off x="316117" y="1551079"/>
            <a:ext cx="8260704" cy="3243988"/>
          </a:xfrm>
        </p:spPr>
        <p:txBody>
          <a:bodyPr/>
          <a:lstStyle/>
          <a:p>
            <a:pPr>
              <a:lnSpc>
                <a:spcPct val="100000"/>
              </a:lnSpc>
            </a:pPr>
            <a:r>
              <a:rPr lang="en-US" altLang="zh-HK" sz="2000" dirty="0">
                <a:solidFill>
                  <a:srgbClr val="FF0000"/>
                </a:solidFill>
              </a:rPr>
              <a:t>API1:2019 Broken Object Level Authorization</a:t>
            </a:r>
          </a:p>
          <a:p>
            <a:pPr>
              <a:lnSpc>
                <a:spcPct val="100000"/>
              </a:lnSpc>
            </a:pPr>
            <a:r>
              <a:rPr lang="en-US" altLang="zh-HK" sz="1400" dirty="0"/>
              <a:t>APIs tend to expose endpoints that handle object identifiers, creating a wide attack surface Level Access Control issue. Object level authorization checks should be considered in every function that accesses a data source using an input from the user.</a:t>
            </a:r>
          </a:p>
          <a:p>
            <a:pPr>
              <a:lnSpc>
                <a:spcPct val="100000"/>
              </a:lnSpc>
            </a:pPr>
            <a:endParaRPr lang="en-US" altLang="zh-HK" dirty="0"/>
          </a:p>
          <a:p>
            <a:pPr>
              <a:lnSpc>
                <a:spcPct val="100000"/>
              </a:lnSpc>
            </a:pPr>
            <a:r>
              <a:rPr lang="en-US" altLang="zh-HK" sz="2000" dirty="0">
                <a:solidFill>
                  <a:srgbClr val="FF0000"/>
                </a:solidFill>
              </a:rPr>
              <a:t>API2:2019 Broken User Authentication</a:t>
            </a:r>
          </a:p>
          <a:p>
            <a:pPr>
              <a:lnSpc>
                <a:spcPct val="100000"/>
              </a:lnSpc>
            </a:pPr>
            <a:r>
              <a:rPr lang="en-US" altLang="zh-HK" sz="1400" dirty="0"/>
              <a:t>Authentication mechanisms are often implemented incorrectly, allowing attackers to compromise authentication tokens or to exploit implementation flaws to assume other user’s identities temporarily or permanently. Compromising system’s ability to identify the client/user, compromises API</a:t>
            </a:r>
            <a:r>
              <a:rPr lang="en-US" altLang="zh-HK" dirty="0"/>
              <a:t> </a:t>
            </a:r>
            <a:r>
              <a:rPr lang="en-US" altLang="zh-HK" sz="1400" dirty="0"/>
              <a:t>security overall.</a:t>
            </a:r>
          </a:p>
          <a:p>
            <a:pPr>
              <a:lnSpc>
                <a:spcPct val="100000"/>
              </a:lnSpc>
            </a:pPr>
            <a:endParaRPr lang="en-US" altLang="zh-HK" dirty="0"/>
          </a:p>
          <a:p>
            <a:pPr>
              <a:lnSpc>
                <a:spcPct val="100000"/>
              </a:lnSpc>
            </a:pPr>
            <a:r>
              <a:rPr lang="en-US" altLang="zh-HK" sz="2000" dirty="0">
                <a:solidFill>
                  <a:srgbClr val="FF0000"/>
                </a:solidFill>
              </a:rPr>
              <a:t>API3:2019 Excessive Data Exposure</a:t>
            </a:r>
          </a:p>
          <a:p>
            <a:pPr>
              <a:lnSpc>
                <a:spcPct val="100000"/>
              </a:lnSpc>
            </a:pPr>
            <a:r>
              <a:rPr lang="en-US" altLang="zh-HK" sz="1400" dirty="0"/>
              <a:t>Looking forward to generic implementations, developers tend to expose all object properties without considering their individual sensitivity, relying on clients to perform the data filtering before displaying it to the user.</a:t>
            </a:r>
          </a:p>
        </p:txBody>
      </p:sp>
    </p:spTree>
    <p:extLst>
      <p:ext uri="{BB962C8B-B14F-4D97-AF65-F5344CB8AC3E}">
        <p14:creationId xmlns:p14="http://schemas.microsoft.com/office/powerpoint/2010/main" val="3851750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2AA829-057D-4717-A088-26941AB8CA6C}"/>
              </a:ext>
            </a:extLst>
          </p:cNvPr>
          <p:cNvSpPr>
            <a:spLocks noGrp="1"/>
          </p:cNvSpPr>
          <p:nvPr>
            <p:ph type="sldNum" sz="quarter" idx="12"/>
          </p:nvPr>
        </p:nvSpPr>
        <p:spPr/>
        <p:txBody>
          <a:bodyPr/>
          <a:lstStyle/>
          <a:p>
            <a:fld id="{C465A074-71B0-1C47-A455-7677837C124E}" type="slidenum">
              <a:rPr lang="it-IT" smtClean="0"/>
              <a:pPr/>
              <a:t>27</a:t>
            </a:fld>
            <a:endParaRPr lang="it-IT" dirty="0"/>
          </a:p>
        </p:txBody>
      </p:sp>
      <p:sp>
        <p:nvSpPr>
          <p:cNvPr id="3" name="Date Placeholder 2">
            <a:extLst>
              <a:ext uri="{FF2B5EF4-FFF2-40B4-BE49-F238E27FC236}">
                <a16:creationId xmlns:a16="http://schemas.microsoft.com/office/drawing/2014/main" id="{C615DFA1-6A73-43B3-8364-2AC146922A9D}"/>
              </a:ext>
            </a:extLst>
          </p:cNvPr>
          <p:cNvSpPr>
            <a:spLocks noGrp="1"/>
          </p:cNvSpPr>
          <p:nvPr>
            <p:ph type="dt" sz="half" idx="10"/>
          </p:nvPr>
        </p:nvSpPr>
        <p:spPr/>
        <p:txBody>
          <a:bodyPr/>
          <a:lstStyle/>
          <a:p>
            <a:r>
              <a:rPr lang="it-IT"/>
              <a:t>15 April 2020</a:t>
            </a:r>
            <a:endParaRPr lang="it-IT" dirty="0"/>
          </a:p>
        </p:txBody>
      </p:sp>
      <p:sp>
        <p:nvSpPr>
          <p:cNvPr id="4" name="Footer Placeholder 3">
            <a:extLst>
              <a:ext uri="{FF2B5EF4-FFF2-40B4-BE49-F238E27FC236}">
                <a16:creationId xmlns:a16="http://schemas.microsoft.com/office/drawing/2014/main" id="{E4042986-07C2-4625-A3B5-8396DA2088FB}"/>
              </a:ext>
            </a:extLst>
          </p:cNvPr>
          <p:cNvSpPr>
            <a:spLocks noGrp="1"/>
          </p:cNvSpPr>
          <p:nvPr>
            <p:ph type="ftr" sz="quarter" idx="11"/>
          </p:nvPr>
        </p:nvSpPr>
        <p:spPr/>
        <p:txBody>
          <a:bodyPr/>
          <a:lstStyle/>
          <a:p>
            <a:r>
              <a:rPr lang="it-IT"/>
              <a:t>Application Security</a:t>
            </a:r>
            <a:endParaRPr lang="it-IT" dirty="0"/>
          </a:p>
        </p:txBody>
      </p:sp>
      <p:sp>
        <p:nvSpPr>
          <p:cNvPr id="5" name="Title 4">
            <a:extLst>
              <a:ext uri="{FF2B5EF4-FFF2-40B4-BE49-F238E27FC236}">
                <a16:creationId xmlns:a16="http://schemas.microsoft.com/office/drawing/2014/main" id="{20CBABD3-BCE2-45CB-AE43-903F21B25BD5}"/>
              </a:ext>
            </a:extLst>
          </p:cNvPr>
          <p:cNvSpPr>
            <a:spLocks noGrp="1"/>
          </p:cNvSpPr>
          <p:nvPr>
            <p:ph type="ctrTitle"/>
          </p:nvPr>
        </p:nvSpPr>
        <p:spPr/>
        <p:txBody>
          <a:bodyPr/>
          <a:lstStyle/>
          <a:p>
            <a:r>
              <a:rPr lang="en-US" altLang="zh-TW" dirty="0"/>
              <a:t>OWASP</a:t>
            </a:r>
            <a:endParaRPr lang="zh-HK" altLang="en-US" dirty="0"/>
          </a:p>
        </p:txBody>
      </p:sp>
      <p:sp>
        <p:nvSpPr>
          <p:cNvPr id="6" name="Subtitle 5">
            <a:extLst>
              <a:ext uri="{FF2B5EF4-FFF2-40B4-BE49-F238E27FC236}">
                <a16:creationId xmlns:a16="http://schemas.microsoft.com/office/drawing/2014/main" id="{7D4B4B3E-40FF-4D87-9C0A-8B57683AB729}"/>
              </a:ext>
            </a:extLst>
          </p:cNvPr>
          <p:cNvSpPr>
            <a:spLocks noGrp="1"/>
          </p:cNvSpPr>
          <p:nvPr>
            <p:ph type="subTitle" idx="1"/>
          </p:nvPr>
        </p:nvSpPr>
        <p:spPr/>
        <p:txBody>
          <a:bodyPr/>
          <a:lstStyle/>
          <a:p>
            <a:r>
              <a:rPr lang="en-US" altLang="zh-HK" dirty="0"/>
              <a:t>OWASP Top 10 API Security Risks</a:t>
            </a:r>
            <a:endParaRPr lang="zh-HK" altLang="en-US" dirty="0"/>
          </a:p>
        </p:txBody>
      </p:sp>
      <p:sp>
        <p:nvSpPr>
          <p:cNvPr id="7" name="Text Placeholder 6">
            <a:extLst>
              <a:ext uri="{FF2B5EF4-FFF2-40B4-BE49-F238E27FC236}">
                <a16:creationId xmlns:a16="http://schemas.microsoft.com/office/drawing/2014/main" id="{3797BB76-59E8-4FEF-AF44-A5197C3843E2}"/>
              </a:ext>
            </a:extLst>
          </p:cNvPr>
          <p:cNvSpPr>
            <a:spLocks noGrp="1"/>
          </p:cNvSpPr>
          <p:nvPr>
            <p:ph type="body" sz="quarter" idx="13"/>
          </p:nvPr>
        </p:nvSpPr>
        <p:spPr/>
        <p:txBody>
          <a:bodyPr>
            <a:normAutofit fontScale="77500" lnSpcReduction="20000"/>
          </a:bodyPr>
          <a:lstStyle/>
          <a:p>
            <a:endParaRPr lang="zh-HK" altLang="en-US"/>
          </a:p>
        </p:txBody>
      </p:sp>
      <p:sp>
        <p:nvSpPr>
          <p:cNvPr id="8" name="Content Placeholder 7">
            <a:extLst>
              <a:ext uri="{FF2B5EF4-FFF2-40B4-BE49-F238E27FC236}">
                <a16:creationId xmlns:a16="http://schemas.microsoft.com/office/drawing/2014/main" id="{2D012BEB-8A61-471A-818A-5F4FF7C7F885}"/>
              </a:ext>
            </a:extLst>
          </p:cNvPr>
          <p:cNvSpPr>
            <a:spLocks noGrp="1"/>
          </p:cNvSpPr>
          <p:nvPr>
            <p:ph sz="quarter" idx="15"/>
          </p:nvPr>
        </p:nvSpPr>
        <p:spPr>
          <a:xfrm>
            <a:off x="378584" y="1296372"/>
            <a:ext cx="8260704" cy="3243988"/>
          </a:xfrm>
        </p:spPr>
        <p:txBody>
          <a:bodyPr/>
          <a:lstStyle/>
          <a:p>
            <a:pPr>
              <a:lnSpc>
                <a:spcPct val="100000"/>
              </a:lnSpc>
            </a:pPr>
            <a:r>
              <a:rPr lang="en-US" altLang="zh-HK" sz="2000" dirty="0">
                <a:solidFill>
                  <a:srgbClr val="FF0000"/>
                </a:solidFill>
              </a:rPr>
              <a:t>API4:2019 Lack of Resources &amp; Rate Limiting</a:t>
            </a:r>
          </a:p>
          <a:p>
            <a:pPr>
              <a:lnSpc>
                <a:spcPct val="100000"/>
              </a:lnSpc>
            </a:pPr>
            <a:r>
              <a:rPr lang="en-US" altLang="zh-HK" sz="1400" dirty="0"/>
              <a:t>Quite often, APIs do not impose any restrictions on the size or number of resources that can be requested by the client/user. Not only can this impact the API server performance, leading to Denial of Service (DoS), but also leaves the door open to authentication flaws such as brute force.</a:t>
            </a:r>
          </a:p>
          <a:p>
            <a:pPr>
              <a:lnSpc>
                <a:spcPct val="100000"/>
              </a:lnSpc>
            </a:pPr>
            <a:endParaRPr lang="en-US" altLang="zh-HK" sz="1400" dirty="0"/>
          </a:p>
          <a:p>
            <a:r>
              <a:rPr lang="en-US" altLang="zh-HK" sz="2000" dirty="0">
                <a:solidFill>
                  <a:srgbClr val="FF0000"/>
                </a:solidFill>
              </a:rPr>
              <a:t>API5:2019 Broken Function Level Authorization</a:t>
            </a:r>
          </a:p>
          <a:p>
            <a:pPr>
              <a:lnSpc>
                <a:spcPct val="100000"/>
              </a:lnSpc>
            </a:pPr>
            <a:r>
              <a:rPr lang="en-US" altLang="zh-HK" sz="1400" dirty="0"/>
              <a:t>Complex access control policies with different hierarchies, groups, and roles, and an unclear separation between administrative and regular functions, tend to lead to authorization flaws. By exploiting these issues, attackers gain access to other users’ resources and/or administrative functions.</a:t>
            </a:r>
          </a:p>
          <a:p>
            <a:pPr>
              <a:lnSpc>
                <a:spcPct val="100000"/>
              </a:lnSpc>
            </a:pPr>
            <a:endParaRPr lang="en-US" altLang="zh-HK" sz="1400" dirty="0"/>
          </a:p>
          <a:p>
            <a:endParaRPr lang="en-US" altLang="zh-HK" dirty="0"/>
          </a:p>
          <a:p>
            <a:r>
              <a:rPr lang="en-US" altLang="zh-HK" sz="2000" dirty="0">
                <a:solidFill>
                  <a:srgbClr val="FF0000"/>
                </a:solidFill>
              </a:rPr>
              <a:t>API6:2019 Mass Assignment</a:t>
            </a:r>
          </a:p>
          <a:p>
            <a:pPr>
              <a:lnSpc>
                <a:spcPct val="100000"/>
              </a:lnSpc>
            </a:pPr>
            <a:r>
              <a:rPr lang="en-US" altLang="zh-HK" sz="1400" dirty="0"/>
              <a:t>Binding client provided data (e.g., JSON) to data models, without proper properties filtering based on a whitelist, usually lead to Mass Assignment. Either guessing objects properties, exploring other API endpoints, reading the documentation, or providing additional object properties in request payloads, allows attackers to modify object properties they are not supposed to.</a:t>
            </a:r>
          </a:p>
          <a:p>
            <a:pPr>
              <a:lnSpc>
                <a:spcPct val="100000"/>
              </a:lnSpc>
            </a:pPr>
            <a:endParaRPr lang="zh-HK" altLang="en-US" sz="2000" dirty="0"/>
          </a:p>
        </p:txBody>
      </p:sp>
    </p:spTree>
    <p:extLst>
      <p:ext uri="{BB962C8B-B14F-4D97-AF65-F5344CB8AC3E}">
        <p14:creationId xmlns:p14="http://schemas.microsoft.com/office/powerpoint/2010/main" val="26063090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2AA829-057D-4717-A088-26941AB8CA6C}"/>
              </a:ext>
            </a:extLst>
          </p:cNvPr>
          <p:cNvSpPr>
            <a:spLocks noGrp="1"/>
          </p:cNvSpPr>
          <p:nvPr>
            <p:ph type="sldNum" sz="quarter" idx="12"/>
          </p:nvPr>
        </p:nvSpPr>
        <p:spPr/>
        <p:txBody>
          <a:bodyPr/>
          <a:lstStyle/>
          <a:p>
            <a:fld id="{C465A074-71B0-1C47-A455-7677837C124E}" type="slidenum">
              <a:rPr lang="it-IT" smtClean="0"/>
              <a:pPr/>
              <a:t>28</a:t>
            </a:fld>
            <a:endParaRPr lang="it-IT" dirty="0"/>
          </a:p>
        </p:txBody>
      </p:sp>
      <p:sp>
        <p:nvSpPr>
          <p:cNvPr id="3" name="Date Placeholder 2">
            <a:extLst>
              <a:ext uri="{FF2B5EF4-FFF2-40B4-BE49-F238E27FC236}">
                <a16:creationId xmlns:a16="http://schemas.microsoft.com/office/drawing/2014/main" id="{C615DFA1-6A73-43B3-8364-2AC146922A9D}"/>
              </a:ext>
            </a:extLst>
          </p:cNvPr>
          <p:cNvSpPr>
            <a:spLocks noGrp="1"/>
          </p:cNvSpPr>
          <p:nvPr>
            <p:ph type="dt" sz="half" idx="10"/>
          </p:nvPr>
        </p:nvSpPr>
        <p:spPr/>
        <p:txBody>
          <a:bodyPr/>
          <a:lstStyle/>
          <a:p>
            <a:r>
              <a:rPr lang="it-IT"/>
              <a:t>15 April 2020</a:t>
            </a:r>
            <a:endParaRPr lang="it-IT" dirty="0"/>
          </a:p>
        </p:txBody>
      </p:sp>
      <p:sp>
        <p:nvSpPr>
          <p:cNvPr id="4" name="Footer Placeholder 3">
            <a:extLst>
              <a:ext uri="{FF2B5EF4-FFF2-40B4-BE49-F238E27FC236}">
                <a16:creationId xmlns:a16="http://schemas.microsoft.com/office/drawing/2014/main" id="{E4042986-07C2-4625-A3B5-8396DA2088FB}"/>
              </a:ext>
            </a:extLst>
          </p:cNvPr>
          <p:cNvSpPr>
            <a:spLocks noGrp="1"/>
          </p:cNvSpPr>
          <p:nvPr>
            <p:ph type="ftr" sz="quarter" idx="11"/>
          </p:nvPr>
        </p:nvSpPr>
        <p:spPr/>
        <p:txBody>
          <a:bodyPr/>
          <a:lstStyle/>
          <a:p>
            <a:r>
              <a:rPr lang="it-IT"/>
              <a:t>Application Security</a:t>
            </a:r>
            <a:endParaRPr lang="it-IT" dirty="0"/>
          </a:p>
        </p:txBody>
      </p:sp>
      <p:sp>
        <p:nvSpPr>
          <p:cNvPr id="5" name="Title 4">
            <a:extLst>
              <a:ext uri="{FF2B5EF4-FFF2-40B4-BE49-F238E27FC236}">
                <a16:creationId xmlns:a16="http://schemas.microsoft.com/office/drawing/2014/main" id="{20CBABD3-BCE2-45CB-AE43-903F21B25BD5}"/>
              </a:ext>
            </a:extLst>
          </p:cNvPr>
          <p:cNvSpPr>
            <a:spLocks noGrp="1"/>
          </p:cNvSpPr>
          <p:nvPr>
            <p:ph type="ctrTitle"/>
          </p:nvPr>
        </p:nvSpPr>
        <p:spPr/>
        <p:txBody>
          <a:bodyPr/>
          <a:lstStyle/>
          <a:p>
            <a:r>
              <a:rPr lang="en-US" altLang="zh-TW" dirty="0"/>
              <a:t>OWASP</a:t>
            </a:r>
            <a:endParaRPr lang="zh-HK" altLang="en-US" dirty="0"/>
          </a:p>
        </p:txBody>
      </p:sp>
      <p:sp>
        <p:nvSpPr>
          <p:cNvPr id="6" name="Subtitle 5">
            <a:extLst>
              <a:ext uri="{FF2B5EF4-FFF2-40B4-BE49-F238E27FC236}">
                <a16:creationId xmlns:a16="http://schemas.microsoft.com/office/drawing/2014/main" id="{7D4B4B3E-40FF-4D87-9C0A-8B57683AB729}"/>
              </a:ext>
            </a:extLst>
          </p:cNvPr>
          <p:cNvSpPr>
            <a:spLocks noGrp="1"/>
          </p:cNvSpPr>
          <p:nvPr>
            <p:ph type="subTitle" idx="1"/>
          </p:nvPr>
        </p:nvSpPr>
        <p:spPr/>
        <p:txBody>
          <a:bodyPr/>
          <a:lstStyle/>
          <a:p>
            <a:r>
              <a:rPr lang="en-US" altLang="zh-HK" dirty="0"/>
              <a:t>OWASP Top 10 API Security Risks</a:t>
            </a:r>
            <a:endParaRPr lang="zh-HK" altLang="en-US" dirty="0"/>
          </a:p>
        </p:txBody>
      </p:sp>
      <p:sp>
        <p:nvSpPr>
          <p:cNvPr id="7" name="Text Placeholder 6">
            <a:extLst>
              <a:ext uri="{FF2B5EF4-FFF2-40B4-BE49-F238E27FC236}">
                <a16:creationId xmlns:a16="http://schemas.microsoft.com/office/drawing/2014/main" id="{3797BB76-59E8-4FEF-AF44-A5197C3843E2}"/>
              </a:ext>
            </a:extLst>
          </p:cNvPr>
          <p:cNvSpPr>
            <a:spLocks noGrp="1"/>
          </p:cNvSpPr>
          <p:nvPr>
            <p:ph type="body" sz="quarter" idx="13"/>
          </p:nvPr>
        </p:nvSpPr>
        <p:spPr/>
        <p:txBody>
          <a:bodyPr>
            <a:normAutofit fontScale="77500" lnSpcReduction="20000"/>
          </a:bodyPr>
          <a:lstStyle/>
          <a:p>
            <a:endParaRPr lang="zh-HK" altLang="en-US"/>
          </a:p>
        </p:txBody>
      </p:sp>
      <p:sp>
        <p:nvSpPr>
          <p:cNvPr id="8" name="Content Placeholder 7">
            <a:extLst>
              <a:ext uri="{FF2B5EF4-FFF2-40B4-BE49-F238E27FC236}">
                <a16:creationId xmlns:a16="http://schemas.microsoft.com/office/drawing/2014/main" id="{2D012BEB-8A61-471A-818A-5F4FF7C7F885}"/>
              </a:ext>
            </a:extLst>
          </p:cNvPr>
          <p:cNvSpPr>
            <a:spLocks noGrp="1"/>
          </p:cNvSpPr>
          <p:nvPr>
            <p:ph sz="quarter" idx="15"/>
          </p:nvPr>
        </p:nvSpPr>
        <p:spPr>
          <a:xfrm>
            <a:off x="348664" y="1284161"/>
            <a:ext cx="8260704" cy="3243988"/>
          </a:xfrm>
        </p:spPr>
        <p:txBody>
          <a:bodyPr/>
          <a:lstStyle/>
          <a:p>
            <a:r>
              <a:rPr lang="en-US" altLang="zh-HK" sz="2000" dirty="0">
                <a:solidFill>
                  <a:srgbClr val="FF0000"/>
                </a:solidFill>
              </a:rPr>
              <a:t>API7:2019 Security Misconfiguration</a:t>
            </a:r>
          </a:p>
          <a:p>
            <a:pPr>
              <a:lnSpc>
                <a:spcPct val="100000"/>
              </a:lnSpc>
            </a:pPr>
            <a:r>
              <a:rPr lang="en-US" altLang="zh-HK" sz="1400" dirty="0"/>
              <a:t>Security misconfiguration is commonly a result of unsecure default configurations, incomplete or ad-hoc configurations, open cloud storage, misconfigured HTTP headers, unnecessary HTTP methods, permissive Cross-Origin resource sharing (CORS), and verbose error messages containing sensitive information.</a:t>
            </a:r>
          </a:p>
          <a:p>
            <a:pPr>
              <a:lnSpc>
                <a:spcPct val="100000"/>
              </a:lnSpc>
            </a:pPr>
            <a:endParaRPr lang="en-US" altLang="zh-HK" sz="1400" dirty="0"/>
          </a:p>
          <a:p>
            <a:r>
              <a:rPr lang="en-US" altLang="zh-HK" sz="2000" dirty="0">
                <a:solidFill>
                  <a:srgbClr val="FF0000"/>
                </a:solidFill>
              </a:rPr>
              <a:t>API8:2019 Injection</a:t>
            </a:r>
          </a:p>
          <a:p>
            <a:pPr>
              <a:lnSpc>
                <a:spcPct val="100000"/>
              </a:lnSpc>
            </a:pPr>
            <a:r>
              <a:rPr lang="en-US" altLang="zh-HK" sz="1400" dirty="0"/>
              <a:t>Injection flaws, such as SQL, NoSQL, Command Injection, etc., occur when untrusted data is sent to an interpreter as part of a command or query. The attacker’s malicious data can trick the interpreter into executing unintended commands or accessing data without proper authorization.</a:t>
            </a:r>
          </a:p>
          <a:p>
            <a:pPr>
              <a:lnSpc>
                <a:spcPct val="100000"/>
              </a:lnSpc>
            </a:pPr>
            <a:endParaRPr lang="en-US" altLang="zh-HK" sz="1400" dirty="0"/>
          </a:p>
          <a:p>
            <a:pPr>
              <a:lnSpc>
                <a:spcPct val="100000"/>
              </a:lnSpc>
            </a:pPr>
            <a:endParaRPr lang="en-US" altLang="zh-HK" sz="1400" dirty="0"/>
          </a:p>
          <a:p>
            <a:r>
              <a:rPr lang="en-US" altLang="zh-HK" sz="2000" dirty="0">
                <a:solidFill>
                  <a:srgbClr val="FF0000"/>
                </a:solidFill>
              </a:rPr>
              <a:t>API9:2019 Improper Assets Management</a:t>
            </a:r>
          </a:p>
          <a:p>
            <a:pPr>
              <a:lnSpc>
                <a:spcPct val="100000"/>
              </a:lnSpc>
            </a:pPr>
            <a:r>
              <a:rPr lang="en-US" altLang="zh-HK" sz="1400" dirty="0"/>
              <a:t>APIs tend to expose more endpoints than traditional web applications, making proper and updated documentation highly important. Proper hosts and deployed API versions inventory also play an important role to mitigate issues such as deprecated API versions and exposed debug endpoints.</a:t>
            </a:r>
          </a:p>
          <a:p>
            <a:pPr>
              <a:lnSpc>
                <a:spcPct val="100000"/>
              </a:lnSpc>
            </a:pPr>
            <a:endParaRPr lang="zh-HK" altLang="en-US" sz="2000" dirty="0"/>
          </a:p>
        </p:txBody>
      </p:sp>
    </p:spTree>
    <p:extLst>
      <p:ext uri="{BB962C8B-B14F-4D97-AF65-F5344CB8AC3E}">
        <p14:creationId xmlns:p14="http://schemas.microsoft.com/office/powerpoint/2010/main" val="115084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2AA829-057D-4717-A088-26941AB8CA6C}"/>
              </a:ext>
            </a:extLst>
          </p:cNvPr>
          <p:cNvSpPr>
            <a:spLocks noGrp="1"/>
          </p:cNvSpPr>
          <p:nvPr>
            <p:ph type="sldNum" sz="quarter" idx="12"/>
          </p:nvPr>
        </p:nvSpPr>
        <p:spPr/>
        <p:txBody>
          <a:bodyPr/>
          <a:lstStyle/>
          <a:p>
            <a:fld id="{C465A074-71B0-1C47-A455-7677837C124E}" type="slidenum">
              <a:rPr lang="it-IT" smtClean="0"/>
              <a:pPr/>
              <a:t>29</a:t>
            </a:fld>
            <a:endParaRPr lang="it-IT" dirty="0"/>
          </a:p>
        </p:txBody>
      </p:sp>
      <p:sp>
        <p:nvSpPr>
          <p:cNvPr id="3" name="Date Placeholder 2">
            <a:extLst>
              <a:ext uri="{FF2B5EF4-FFF2-40B4-BE49-F238E27FC236}">
                <a16:creationId xmlns:a16="http://schemas.microsoft.com/office/drawing/2014/main" id="{C615DFA1-6A73-43B3-8364-2AC146922A9D}"/>
              </a:ext>
            </a:extLst>
          </p:cNvPr>
          <p:cNvSpPr>
            <a:spLocks noGrp="1"/>
          </p:cNvSpPr>
          <p:nvPr>
            <p:ph type="dt" sz="half" idx="10"/>
          </p:nvPr>
        </p:nvSpPr>
        <p:spPr/>
        <p:txBody>
          <a:bodyPr/>
          <a:lstStyle/>
          <a:p>
            <a:r>
              <a:rPr lang="it-IT"/>
              <a:t>15 April 2020</a:t>
            </a:r>
            <a:endParaRPr lang="it-IT" dirty="0"/>
          </a:p>
        </p:txBody>
      </p:sp>
      <p:sp>
        <p:nvSpPr>
          <p:cNvPr id="4" name="Footer Placeholder 3">
            <a:extLst>
              <a:ext uri="{FF2B5EF4-FFF2-40B4-BE49-F238E27FC236}">
                <a16:creationId xmlns:a16="http://schemas.microsoft.com/office/drawing/2014/main" id="{E4042986-07C2-4625-A3B5-8396DA2088FB}"/>
              </a:ext>
            </a:extLst>
          </p:cNvPr>
          <p:cNvSpPr>
            <a:spLocks noGrp="1"/>
          </p:cNvSpPr>
          <p:nvPr>
            <p:ph type="ftr" sz="quarter" idx="11"/>
          </p:nvPr>
        </p:nvSpPr>
        <p:spPr/>
        <p:txBody>
          <a:bodyPr/>
          <a:lstStyle/>
          <a:p>
            <a:r>
              <a:rPr lang="it-IT"/>
              <a:t>Application Security</a:t>
            </a:r>
            <a:endParaRPr lang="it-IT" dirty="0"/>
          </a:p>
        </p:txBody>
      </p:sp>
      <p:sp>
        <p:nvSpPr>
          <p:cNvPr id="5" name="Title 4">
            <a:extLst>
              <a:ext uri="{FF2B5EF4-FFF2-40B4-BE49-F238E27FC236}">
                <a16:creationId xmlns:a16="http://schemas.microsoft.com/office/drawing/2014/main" id="{20CBABD3-BCE2-45CB-AE43-903F21B25BD5}"/>
              </a:ext>
            </a:extLst>
          </p:cNvPr>
          <p:cNvSpPr>
            <a:spLocks noGrp="1"/>
          </p:cNvSpPr>
          <p:nvPr>
            <p:ph type="ctrTitle"/>
          </p:nvPr>
        </p:nvSpPr>
        <p:spPr/>
        <p:txBody>
          <a:bodyPr/>
          <a:lstStyle/>
          <a:p>
            <a:r>
              <a:rPr lang="en-US" altLang="zh-TW" dirty="0"/>
              <a:t>OWASP</a:t>
            </a:r>
            <a:endParaRPr lang="zh-HK" altLang="en-US" dirty="0"/>
          </a:p>
        </p:txBody>
      </p:sp>
      <p:sp>
        <p:nvSpPr>
          <p:cNvPr id="6" name="Subtitle 5">
            <a:extLst>
              <a:ext uri="{FF2B5EF4-FFF2-40B4-BE49-F238E27FC236}">
                <a16:creationId xmlns:a16="http://schemas.microsoft.com/office/drawing/2014/main" id="{7D4B4B3E-40FF-4D87-9C0A-8B57683AB729}"/>
              </a:ext>
            </a:extLst>
          </p:cNvPr>
          <p:cNvSpPr>
            <a:spLocks noGrp="1"/>
          </p:cNvSpPr>
          <p:nvPr>
            <p:ph type="subTitle" idx="1"/>
          </p:nvPr>
        </p:nvSpPr>
        <p:spPr/>
        <p:txBody>
          <a:bodyPr/>
          <a:lstStyle/>
          <a:p>
            <a:r>
              <a:rPr lang="en-US" altLang="zh-HK" dirty="0"/>
              <a:t>OWASP Top 10 API Security Risks</a:t>
            </a:r>
            <a:endParaRPr lang="zh-HK" altLang="en-US" dirty="0"/>
          </a:p>
        </p:txBody>
      </p:sp>
      <p:sp>
        <p:nvSpPr>
          <p:cNvPr id="7" name="Text Placeholder 6">
            <a:extLst>
              <a:ext uri="{FF2B5EF4-FFF2-40B4-BE49-F238E27FC236}">
                <a16:creationId xmlns:a16="http://schemas.microsoft.com/office/drawing/2014/main" id="{3797BB76-59E8-4FEF-AF44-A5197C3843E2}"/>
              </a:ext>
            </a:extLst>
          </p:cNvPr>
          <p:cNvSpPr>
            <a:spLocks noGrp="1"/>
          </p:cNvSpPr>
          <p:nvPr>
            <p:ph type="body" sz="quarter" idx="13"/>
          </p:nvPr>
        </p:nvSpPr>
        <p:spPr/>
        <p:txBody>
          <a:bodyPr>
            <a:normAutofit fontScale="77500" lnSpcReduction="20000"/>
          </a:bodyPr>
          <a:lstStyle/>
          <a:p>
            <a:endParaRPr lang="zh-HK" altLang="en-US"/>
          </a:p>
        </p:txBody>
      </p:sp>
      <p:sp>
        <p:nvSpPr>
          <p:cNvPr id="8" name="Content Placeholder 7">
            <a:extLst>
              <a:ext uri="{FF2B5EF4-FFF2-40B4-BE49-F238E27FC236}">
                <a16:creationId xmlns:a16="http://schemas.microsoft.com/office/drawing/2014/main" id="{2D012BEB-8A61-471A-818A-5F4FF7C7F885}"/>
              </a:ext>
            </a:extLst>
          </p:cNvPr>
          <p:cNvSpPr>
            <a:spLocks noGrp="1"/>
          </p:cNvSpPr>
          <p:nvPr>
            <p:ph sz="quarter" idx="15"/>
          </p:nvPr>
        </p:nvSpPr>
        <p:spPr>
          <a:xfrm>
            <a:off x="342462" y="1452361"/>
            <a:ext cx="8260704" cy="3243988"/>
          </a:xfrm>
        </p:spPr>
        <p:txBody>
          <a:bodyPr/>
          <a:lstStyle/>
          <a:p>
            <a:r>
              <a:rPr lang="en-US" altLang="zh-HK" sz="2000" dirty="0">
                <a:solidFill>
                  <a:srgbClr val="FF0000"/>
                </a:solidFill>
              </a:rPr>
              <a:t>API10:2019 Insufficient Logging &amp; Monitoring</a:t>
            </a:r>
          </a:p>
          <a:p>
            <a:pPr>
              <a:lnSpc>
                <a:spcPct val="100000"/>
              </a:lnSpc>
            </a:pPr>
            <a:r>
              <a:rPr lang="en-US" altLang="zh-HK" sz="1400" dirty="0"/>
              <a:t>Insufficient logging and monitoring, coupled with missing or ineffective integration with incident response, allows attackers to further attack systems, maintain persistence, pivot to more systems to tamper with, extract, or destroy data. Most breach studies demonstrate the time to detect a breach is over 200 days, typically detected by external parties rather than internal processes or monitoring.</a:t>
            </a:r>
          </a:p>
          <a:p>
            <a:pPr>
              <a:lnSpc>
                <a:spcPct val="100000"/>
              </a:lnSpc>
            </a:pPr>
            <a:endParaRPr lang="zh-HK" altLang="en-US" sz="2000" dirty="0"/>
          </a:p>
        </p:txBody>
      </p:sp>
    </p:spTree>
    <p:extLst>
      <p:ext uri="{BB962C8B-B14F-4D97-AF65-F5344CB8AC3E}">
        <p14:creationId xmlns:p14="http://schemas.microsoft.com/office/powerpoint/2010/main" val="853077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21ED86-811B-44FB-B25E-6DAD4CBFC6EF}"/>
              </a:ext>
            </a:extLst>
          </p:cNvPr>
          <p:cNvSpPr>
            <a:spLocks noGrp="1"/>
          </p:cNvSpPr>
          <p:nvPr>
            <p:ph type="sldNum" sz="quarter" idx="12"/>
          </p:nvPr>
        </p:nvSpPr>
        <p:spPr/>
        <p:txBody>
          <a:bodyPr/>
          <a:lstStyle/>
          <a:p>
            <a:fld id="{C465A074-71B0-1C47-A455-7677837C124E}" type="slidenum">
              <a:rPr lang="it-IT" smtClean="0"/>
              <a:pPr/>
              <a:t>3</a:t>
            </a:fld>
            <a:endParaRPr lang="it-IT" dirty="0"/>
          </a:p>
        </p:txBody>
      </p:sp>
      <p:sp>
        <p:nvSpPr>
          <p:cNvPr id="3" name="Date Placeholder 2">
            <a:extLst>
              <a:ext uri="{FF2B5EF4-FFF2-40B4-BE49-F238E27FC236}">
                <a16:creationId xmlns:a16="http://schemas.microsoft.com/office/drawing/2014/main" id="{7D6A9172-C6DB-422F-862C-C3B162F2575F}"/>
              </a:ext>
            </a:extLst>
          </p:cNvPr>
          <p:cNvSpPr>
            <a:spLocks noGrp="1"/>
          </p:cNvSpPr>
          <p:nvPr>
            <p:ph type="dt" sz="half" idx="10"/>
          </p:nvPr>
        </p:nvSpPr>
        <p:spPr/>
        <p:txBody>
          <a:bodyPr/>
          <a:lstStyle/>
          <a:p>
            <a:r>
              <a:rPr lang="it-IT"/>
              <a:t>15 April 2020</a:t>
            </a:r>
            <a:endParaRPr lang="it-IT" dirty="0"/>
          </a:p>
        </p:txBody>
      </p:sp>
      <p:sp>
        <p:nvSpPr>
          <p:cNvPr id="4" name="Footer Placeholder 3">
            <a:extLst>
              <a:ext uri="{FF2B5EF4-FFF2-40B4-BE49-F238E27FC236}">
                <a16:creationId xmlns:a16="http://schemas.microsoft.com/office/drawing/2014/main" id="{881B8024-B847-4563-8A34-9B1A50FF6CC2}"/>
              </a:ext>
            </a:extLst>
          </p:cNvPr>
          <p:cNvSpPr>
            <a:spLocks noGrp="1"/>
          </p:cNvSpPr>
          <p:nvPr>
            <p:ph type="ftr" sz="quarter" idx="11"/>
          </p:nvPr>
        </p:nvSpPr>
        <p:spPr/>
        <p:txBody>
          <a:bodyPr/>
          <a:lstStyle/>
          <a:p>
            <a:r>
              <a:rPr lang="it-IT"/>
              <a:t>Application Security</a:t>
            </a:r>
            <a:endParaRPr lang="it-IT" dirty="0"/>
          </a:p>
        </p:txBody>
      </p:sp>
      <p:sp>
        <p:nvSpPr>
          <p:cNvPr id="5" name="Text Placeholder 4">
            <a:extLst>
              <a:ext uri="{FF2B5EF4-FFF2-40B4-BE49-F238E27FC236}">
                <a16:creationId xmlns:a16="http://schemas.microsoft.com/office/drawing/2014/main" id="{CD2BBC8D-1354-4FA1-B643-62B5411CA67E}"/>
              </a:ext>
            </a:extLst>
          </p:cNvPr>
          <p:cNvSpPr>
            <a:spLocks noGrp="1"/>
          </p:cNvSpPr>
          <p:nvPr>
            <p:ph type="body" sz="quarter" idx="14"/>
          </p:nvPr>
        </p:nvSpPr>
        <p:spPr/>
        <p:txBody>
          <a:bodyPr/>
          <a:lstStyle/>
          <a:p>
            <a:pPr marL="342900" indent="-342900">
              <a:buFont typeface="Arial" panose="020B0604020202020204" pitchFamily="34" charset="0"/>
              <a:buChar char="•"/>
            </a:pPr>
            <a:r>
              <a:rPr lang="en-US" dirty="0"/>
              <a:t>A user needs to login to access a resources</a:t>
            </a:r>
          </a:p>
          <a:p>
            <a:pPr marL="342900" lvl="1" indent="-342900">
              <a:buFont typeface="Arial" panose="020B0604020202020204" pitchFamily="34" charset="0"/>
              <a:buChar char="•"/>
            </a:pPr>
            <a:r>
              <a:rPr lang="en-US" sz="1200" dirty="0"/>
              <a:t>The user login details have to be saved in a secure way and user is not asked for verification each  and every time he/she tries to access a resources</a:t>
            </a:r>
          </a:p>
          <a:p>
            <a:pPr lvl="1" indent="0">
              <a:buNone/>
            </a:pPr>
            <a:endParaRPr lang="en-US" dirty="0"/>
          </a:p>
          <a:p>
            <a:pPr marL="342900" indent="-342900">
              <a:buFont typeface="Arial" panose="020B0604020202020204" pitchFamily="34" charset="0"/>
              <a:buChar char="•"/>
            </a:pPr>
            <a:r>
              <a:rPr lang="en-US" dirty="0"/>
              <a:t>Client details and permissions need to be verified when a request is sent</a:t>
            </a:r>
          </a:p>
          <a:p>
            <a:pPr marL="342900" lvl="1" indent="-342900">
              <a:buFont typeface="Arial" panose="020B0604020202020204" pitchFamily="34" charset="0"/>
              <a:buChar char="•"/>
            </a:pPr>
            <a:r>
              <a:rPr lang="en-US" sz="1200" dirty="0"/>
              <a:t>For each and every service you have to authenticate and authorize the client</a:t>
            </a:r>
          </a:p>
          <a:p>
            <a:pPr marL="342900" lvl="1"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Microservices communicate with each other simultaneously in addition to the 3</a:t>
            </a:r>
            <a:r>
              <a:rPr lang="en-US" baseline="30000" dirty="0"/>
              <a:t>rd</a:t>
            </a:r>
            <a:r>
              <a:rPr lang="en-US" dirty="0"/>
              <a:t> party applications</a:t>
            </a:r>
          </a:p>
          <a:p>
            <a:pPr marL="342900" lvl="1" indent="-342900">
              <a:buFont typeface="Arial" panose="020B0604020202020204" pitchFamily="34" charset="0"/>
              <a:buChar char="•"/>
            </a:pPr>
            <a:r>
              <a:rPr lang="en-US" sz="1200" dirty="0"/>
              <a:t>When a client logs in from 3</a:t>
            </a:r>
            <a:r>
              <a:rPr lang="en-US" sz="1200" baseline="30000" dirty="0"/>
              <a:t>rd</a:t>
            </a:r>
            <a:r>
              <a:rPr lang="en-US" sz="1200" dirty="0"/>
              <a:t> party application, developers have to make sure that client does not get access to the data of microservices in a way that he/she might exploit them</a:t>
            </a:r>
          </a:p>
        </p:txBody>
      </p:sp>
      <p:sp>
        <p:nvSpPr>
          <p:cNvPr id="6" name="Text Placeholder 5">
            <a:extLst>
              <a:ext uri="{FF2B5EF4-FFF2-40B4-BE49-F238E27FC236}">
                <a16:creationId xmlns:a16="http://schemas.microsoft.com/office/drawing/2014/main" id="{2DD3A69C-FA50-448B-9672-C1C1AC6727C1}"/>
              </a:ext>
            </a:extLst>
          </p:cNvPr>
          <p:cNvSpPr>
            <a:spLocks noGrp="1"/>
          </p:cNvSpPr>
          <p:nvPr>
            <p:ph type="body" sz="quarter" idx="13"/>
          </p:nvPr>
        </p:nvSpPr>
        <p:spPr/>
        <p:txBody>
          <a:bodyPr>
            <a:normAutofit fontScale="77500" lnSpcReduction="20000"/>
          </a:bodyPr>
          <a:lstStyle/>
          <a:p>
            <a:endParaRPr lang="en-US"/>
          </a:p>
        </p:txBody>
      </p:sp>
      <p:sp>
        <p:nvSpPr>
          <p:cNvPr id="7" name="Subtitle 6">
            <a:extLst>
              <a:ext uri="{FF2B5EF4-FFF2-40B4-BE49-F238E27FC236}">
                <a16:creationId xmlns:a16="http://schemas.microsoft.com/office/drawing/2014/main" id="{A2BCAAF6-9C73-43F6-B51E-2BEBADF39496}"/>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B5DC0054-4DE7-4A4A-AC28-D283DA4330D5}"/>
              </a:ext>
            </a:extLst>
          </p:cNvPr>
          <p:cNvSpPr>
            <a:spLocks noGrp="1"/>
          </p:cNvSpPr>
          <p:nvPr>
            <p:ph type="ctrTitle"/>
          </p:nvPr>
        </p:nvSpPr>
        <p:spPr/>
        <p:txBody>
          <a:bodyPr/>
          <a:lstStyle/>
          <a:p>
            <a:r>
              <a:rPr lang="en-US" dirty="0"/>
              <a:t>Problem faced in Microservices</a:t>
            </a:r>
          </a:p>
        </p:txBody>
      </p:sp>
    </p:spTree>
    <p:extLst>
      <p:ext uri="{BB962C8B-B14F-4D97-AF65-F5344CB8AC3E}">
        <p14:creationId xmlns:p14="http://schemas.microsoft.com/office/powerpoint/2010/main" val="4076872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2AA829-057D-4717-A088-26941AB8CA6C}"/>
              </a:ext>
            </a:extLst>
          </p:cNvPr>
          <p:cNvSpPr>
            <a:spLocks noGrp="1"/>
          </p:cNvSpPr>
          <p:nvPr>
            <p:ph type="sldNum" sz="quarter" idx="12"/>
          </p:nvPr>
        </p:nvSpPr>
        <p:spPr/>
        <p:txBody>
          <a:bodyPr/>
          <a:lstStyle/>
          <a:p>
            <a:fld id="{C465A074-71B0-1C47-A455-7677837C124E}" type="slidenum">
              <a:rPr lang="it-IT" smtClean="0"/>
              <a:pPr/>
              <a:t>30</a:t>
            </a:fld>
            <a:endParaRPr lang="it-IT" dirty="0"/>
          </a:p>
        </p:txBody>
      </p:sp>
      <p:sp>
        <p:nvSpPr>
          <p:cNvPr id="3" name="Date Placeholder 2">
            <a:extLst>
              <a:ext uri="{FF2B5EF4-FFF2-40B4-BE49-F238E27FC236}">
                <a16:creationId xmlns:a16="http://schemas.microsoft.com/office/drawing/2014/main" id="{C615DFA1-6A73-43B3-8364-2AC146922A9D}"/>
              </a:ext>
            </a:extLst>
          </p:cNvPr>
          <p:cNvSpPr>
            <a:spLocks noGrp="1"/>
          </p:cNvSpPr>
          <p:nvPr>
            <p:ph type="dt" sz="half" idx="10"/>
          </p:nvPr>
        </p:nvSpPr>
        <p:spPr/>
        <p:txBody>
          <a:bodyPr/>
          <a:lstStyle/>
          <a:p>
            <a:r>
              <a:rPr lang="it-IT"/>
              <a:t>15 April 2020</a:t>
            </a:r>
            <a:endParaRPr lang="it-IT" dirty="0"/>
          </a:p>
        </p:txBody>
      </p:sp>
      <p:sp>
        <p:nvSpPr>
          <p:cNvPr id="4" name="Footer Placeholder 3">
            <a:extLst>
              <a:ext uri="{FF2B5EF4-FFF2-40B4-BE49-F238E27FC236}">
                <a16:creationId xmlns:a16="http://schemas.microsoft.com/office/drawing/2014/main" id="{E4042986-07C2-4625-A3B5-8396DA2088FB}"/>
              </a:ext>
            </a:extLst>
          </p:cNvPr>
          <p:cNvSpPr>
            <a:spLocks noGrp="1"/>
          </p:cNvSpPr>
          <p:nvPr>
            <p:ph type="ftr" sz="quarter" idx="11"/>
          </p:nvPr>
        </p:nvSpPr>
        <p:spPr/>
        <p:txBody>
          <a:bodyPr/>
          <a:lstStyle/>
          <a:p>
            <a:r>
              <a:rPr lang="it-IT"/>
              <a:t>Application Security</a:t>
            </a:r>
            <a:endParaRPr lang="it-IT" dirty="0"/>
          </a:p>
        </p:txBody>
      </p:sp>
      <p:sp>
        <p:nvSpPr>
          <p:cNvPr id="5" name="Title 4">
            <a:extLst>
              <a:ext uri="{FF2B5EF4-FFF2-40B4-BE49-F238E27FC236}">
                <a16:creationId xmlns:a16="http://schemas.microsoft.com/office/drawing/2014/main" id="{20CBABD3-BCE2-45CB-AE43-903F21B25BD5}"/>
              </a:ext>
            </a:extLst>
          </p:cNvPr>
          <p:cNvSpPr>
            <a:spLocks noGrp="1"/>
          </p:cNvSpPr>
          <p:nvPr>
            <p:ph type="ctrTitle"/>
          </p:nvPr>
        </p:nvSpPr>
        <p:spPr/>
        <p:txBody>
          <a:bodyPr/>
          <a:lstStyle/>
          <a:p>
            <a:r>
              <a:rPr lang="en-US" altLang="zh-TW" dirty="0"/>
              <a:t>OWASP</a:t>
            </a:r>
            <a:endParaRPr lang="zh-HK" altLang="en-US" dirty="0"/>
          </a:p>
        </p:txBody>
      </p:sp>
      <p:sp>
        <p:nvSpPr>
          <p:cNvPr id="6" name="Subtitle 5">
            <a:extLst>
              <a:ext uri="{FF2B5EF4-FFF2-40B4-BE49-F238E27FC236}">
                <a16:creationId xmlns:a16="http://schemas.microsoft.com/office/drawing/2014/main" id="{7D4B4B3E-40FF-4D87-9C0A-8B57683AB729}"/>
              </a:ext>
            </a:extLst>
          </p:cNvPr>
          <p:cNvSpPr>
            <a:spLocks noGrp="1"/>
          </p:cNvSpPr>
          <p:nvPr>
            <p:ph type="subTitle" idx="1"/>
          </p:nvPr>
        </p:nvSpPr>
        <p:spPr/>
        <p:txBody>
          <a:bodyPr/>
          <a:lstStyle/>
          <a:p>
            <a:r>
              <a:rPr lang="en-US" altLang="zh-HK" dirty="0"/>
              <a:t>OWASP Top 10 API Security Risks</a:t>
            </a:r>
            <a:endParaRPr lang="zh-HK" altLang="en-US" dirty="0"/>
          </a:p>
        </p:txBody>
      </p:sp>
      <p:sp>
        <p:nvSpPr>
          <p:cNvPr id="7" name="Text Placeholder 6">
            <a:extLst>
              <a:ext uri="{FF2B5EF4-FFF2-40B4-BE49-F238E27FC236}">
                <a16:creationId xmlns:a16="http://schemas.microsoft.com/office/drawing/2014/main" id="{3797BB76-59E8-4FEF-AF44-A5197C3843E2}"/>
              </a:ext>
            </a:extLst>
          </p:cNvPr>
          <p:cNvSpPr>
            <a:spLocks noGrp="1"/>
          </p:cNvSpPr>
          <p:nvPr>
            <p:ph type="body" sz="quarter" idx="13"/>
          </p:nvPr>
        </p:nvSpPr>
        <p:spPr/>
        <p:txBody>
          <a:bodyPr>
            <a:normAutofit fontScale="77500" lnSpcReduction="20000"/>
          </a:bodyPr>
          <a:lstStyle/>
          <a:p>
            <a:endParaRPr lang="zh-HK" altLang="en-US"/>
          </a:p>
        </p:txBody>
      </p:sp>
      <p:sp>
        <p:nvSpPr>
          <p:cNvPr id="8" name="Content Placeholder 7">
            <a:extLst>
              <a:ext uri="{FF2B5EF4-FFF2-40B4-BE49-F238E27FC236}">
                <a16:creationId xmlns:a16="http://schemas.microsoft.com/office/drawing/2014/main" id="{2D012BEB-8A61-471A-818A-5F4FF7C7F885}"/>
              </a:ext>
            </a:extLst>
          </p:cNvPr>
          <p:cNvSpPr>
            <a:spLocks noGrp="1"/>
          </p:cNvSpPr>
          <p:nvPr>
            <p:ph sz="quarter" idx="15"/>
          </p:nvPr>
        </p:nvSpPr>
        <p:spPr>
          <a:xfrm>
            <a:off x="342462" y="1452361"/>
            <a:ext cx="8260704" cy="3243988"/>
          </a:xfrm>
        </p:spPr>
        <p:txBody>
          <a:bodyPr/>
          <a:lstStyle/>
          <a:p>
            <a:pPr>
              <a:lnSpc>
                <a:spcPct val="100000"/>
              </a:lnSpc>
            </a:pPr>
            <a:r>
              <a:rPr lang="en-US" altLang="zh-HK" sz="2000" dirty="0">
                <a:hlinkClick r:id="rId2"/>
              </a:rPr>
              <a:t>https://owasp.org/www-project-api-security/</a:t>
            </a:r>
            <a:endParaRPr lang="en-US" altLang="zh-HK" sz="2000" dirty="0"/>
          </a:p>
          <a:p>
            <a:pPr>
              <a:lnSpc>
                <a:spcPct val="100000"/>
              </a:lnSpc>
            </a:pPr>
            <a:endParaRPr lang="en-US" altLang="zh-HK" sz="2000" dirty="0"/>
          </a:p>
          <a:p>
            <a:pPr>
              <a:lnSpc>
                <a:spcPct val="100000"/>
              </a:lnSpc>
            </a:pPr>
            <a:endParaRPr lang="en-US" altLang="zh-HK" sz="2000" dirty="0"/>
          </a:p>
          <a:p>
            <a:r>
              <a:rPr lang="en-US" altLang="zh-HK" b="1" dirty="0"/>
              <a:t>API1:2019 Broken Object Level Authorization</a:t>
            </a:r>
            <a:endParaRPr lang="en-US" altLang="zh-HK" dirty="0"/>
          </a:p>
          <a:p>
            <a:r>
              <a:rPr lang="en-US" altLang="zh-HK" dirty="0"/>
              <a:t>APIs tend to expose endpoints that handle object identifiers, creating a wide attack surface Level Access Control issue. Object level authorization checks should be considered in every function that accesses a data source using an input from the user.</a:t>
            </a:r>
          </a:p>
          <a:p>
            <a:r>
              <a:rPr lang="en-US" altLang="zh-HK" b="1" dirty="0"/>
              <a:t>API2:2019 Broken User Authentication</a:t>
            </a:r>
            <a:endParaRPr lang="en-US" altLang="zh-HK" dirty="0"/>
          </a:p>
          <a:p>
            <a:r>
              <a:rPr lang="en-US" altLang="zh-HK" dirty="0"/>
              <a:t>Authentication mechanisms are often implemented incorrectly, allowing attackers to compromise authentication tokens or to exploit implementation flaws to assume other user’s identities temporarily or permanently. Compromising system’s ability to identify the client/user, compromises API security overall.</a:t>
            </a:r>
          </a:p>
          <a:p>
            <a:r>
              <a:rPr lang="en-US" altLang="zh-HK" b="1" dirty="0"/>
              <a:t>API3:2019 Excessive Data Exposure</a:t>
            </a:r>
            <a:endParaRPr lang="en-US" altLang="zh-HK" dirty="0"/>
          </a:p>
          <a:p>
            <a:r>
              <a:rPr lang="en-US" altLang="zh-HK" dirty="0"/>
              <a:t>Looking forward to generic implementations, developers tend to expose all object properties without considering their individual sensitivity, relying on clients to perform the data filtering before displaying it to the user.</a:t>
            </a:r>
          </a:p>
          <a:p>
            <a:r>
              <a:rPr lang="en-US" altLang="zh-HK" b="1" dirty="0"/>
              <a:t>API4:2019 Lack of Resources &amp; Rate Limiting</a:t>
            </a:r>
            <a:endParaRPr lang="en-US" altLang="zh-HK" dirty="0"/>
          </a:p>
          <a:p>
            <a:r>
              <a:rPr lang="en-US" altLang="zh-HK" dirty="0"/>
              <a:t>Quite often, APIs do not impose any restrictions on the size or number of resources that can be requested by the client/user. Not only can this impact the API server performance, leading to Denial of Service (DoS), but also leaves the door open to authentication flaws such as brute force.</a:t>
            </a:r>
          </a:p>
          <a:p>
            <a:r>
              <a:rPr lang="en-US" altLang="zh-HK" b="1" dirty="0"/>
              <a:t>API5:2019 Broken Function Level Authorization</a:t>
            </a:r>
            <a:endParaRPr lang="en-US" altLang="zh-HK" dirty="0"/>
          </a:p>
          <a:p>
            <a:r>
              <a:rPr lang="en-US" altLang="zh-HK" dirty="0"/>
              <a:t>Complex access control policies with different hierarchies, groups, and roles, and an unclear separation between administrative and regular functions, tend to lead to authorization flaws. By exploiting these issues, attackers gain access to other users’ resources and/or administrative functions.</a:t>
            </a:r>
          </a:p>
          <a:p>
            <a:r>
              <a:rPr lang="en-US" altLang="zh-HK" b="1" dirty="0"/>
              <a:t>API6:2019 Mass Assignment</a:t>
            </a:r>
            <a:endParaRPr lang="en-US" altLang="zh-HK" dirty="0"/>
          </a:p>
          <a:p>
            <a:r>
              <a:rPr lang="en-US" altLang="zh-HK" dirty="0"/>
              <a:t>Binding client provided data (e.g., JSON) to data models, without proper properties filtering based on a whitelist, usually lead to Mass Assignment. Either guessing objects properties, exploring other API endpoints, reading the documentation, or providing additional object properties in request payloads, allows attackers to modify object properties they are not supposed to.</a:t>
            </a:r>
          </a:p>
          <a:p>
            <a:r>
              <a:rPr lang="en-US" altLang="zh-HK" b="1" dirty="0"/>
              <a:t>API7:2019 Security Misconfiguration</a:t>
            </a:r>
            <a:endParaRPr lang="en-US" altLang="zh-HK" dirty="0"/>
          </a:p>
          <a:p>
            <a:r>
              <a:rPr lang="en-US" altLang="zh-HK" dirty="0"/>
              <a:t>Security misconfiguration is commonly a result of unsecure default configurations, incomplete or ad-hoc configurations, open cloud storage, misconfigured HTTP headers, unnecessary HTTP methods, permissive Cross-Origin resource sharing (CORS), and verbose error messages containing sensitive information.</a:t>
            </a:r>
          </a:p>
          <a:p>
            <a:r>
              <a:rPr lang="en-US" altLang="zh-HK" b="1" dirty="0"/>
              <a:t>API8:2019 Injection</a:t>
            </a:r>
            <a:endParaRPr lang="en-US" altLang="zh-HK" dirty="0"/>
          </a:p>
          <a:p>
            <a:r>
              <a:rPr lang="en-US" altLang="zh-HK" dirty="0"/>
              <a:t>Injection flaws, such as SQL, NoSQL, Command Injection, etc., occur when untrusted data is sent to an interpreter as part of a command or query. The attacker’s malicious data can trick the interpreter into executing unintended commands or accessing data without proper authorization.</a:t>
            </a:r>
          </a:p>
          <a:p>
            <a:r>
              <a:rPr lang="en-US" altLang="zh-HK" b="1" dirty="0"/>
              <a:t>API9:2019 Improper Assets Management</a:t>
            </a:r>
            <a:endParaRPr lang="en-US" altLang="zh-HK" dirty="0"/>
          </a:p>
          <a:p>
            <a:r>
              <a:rPr lang="en-US" altLang="zh-HK" dirty="0"/>
              <a:t>APIs tend to expose more endpoints than traditional web applications, making proper and updated documentation highly important. Proper hosts and deployed API versions inventory also play an important role to mitigate issues such as deprecated API versions and exposed debug endpoints.</a:t>
            </a:r>
          </a:p>
          <a:p>
            <a:r>
              <a:rPr lang="en-US" altLang="zh-HK" b="1" dirty="0"/>
              <a:t>API10:2019 Insufficient Logging &amp; Monitoring</a:t>
            </a:r>
            <a:endParaRPr lang="en-US" altLang="zh-HK" dirty="0"/>
          </a:p>
          <a:p>
            <a:r>
              <a:rPr lang="en-US" altLang="zh-HK" dirty="0"/>
              <a:t>Insufficient logging and monitoring, coupled with missing or ineffective integration with incident response, allows attackers to further attack systems, maintain persistence, pivot to more systems to tamper with, extract, or destroy data. Most breach studies demonstrate the time to detect a breach is over 200 days, typically detected by external parties rather than internal processes or monitoring.</a:t>
            </a:r>
          </a:p>
          <a:p>
            <a:pPr>
              <a:lnSpc>
                <a:spcPct val="100000"/>
              </a:lnSpc>
            </a:pPr>
            <a:endParaRPr lang="zh-HK" altLang="en-US" sz="2000" dirty="0"/>
          </a:p>
        </p:txBody>
      </p:sp>
    </p:spTree>
    <p:extLst>
      <p:ext uri="{BB962C8B-B14F-4D97-AF65-F5344CB8AC3E}">
        <p14:creationId xmlns:p14="http://schemas.microsoft.com/office/powerpoint/2010/main" val="853013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2AA829-057D-4717-A088-26941AB8CA6C}"/>
              </a:ext>
            </a:extLst>
          </p:cNvPr>
          <p:cNvSpPr>
            <a:spLocks noGrp="1"/>
          </p:cNvSpPr>
          <p:nvPr>
            <p:ph type="sldNum" sz="quarter" idx="12"/>
          </p:nvPr>
        </p:nvSpPr>
        <p:spPr/>
        <p:txBody>
          <a:bodyPr/>
          <a:lstStyle/>
          <a:p>
            <a:fld id="{C465A074-71B0-1C47-A455-7677837C124E}" type="slidenum">
              <a:rPr lang="it-IT" smtClean="0"/>
              <a:pPr/>
              <a:t>31</a:t>
            </a:fld>
            <a:endParaRPr lang="it-IT" dirty="0"/>
          </a:p>
        </p:txBody>
      </p:sp>
      <p:sp>
        <p:nvSpPr>
          <p:cNvPr id="3" name="Date Placeholder 2">
            <a:extLst>
              <a:ext uri="{FF2B5EF4-FFF2-40B4-BE49-F238E27FC236}">
                <a16:creationId xmlns:a16="http://schemas.microsoft.com/office/drawing/2014/main" id="{C615DFA1-6A73-43B3-8364-2AC146922A9D}"/>
              </a:ext>
            </a:extLst>
          </p:cNvPr>
          <p:cNvSpPr>
            <a:spLocks noGrp="1"/>
          </p:cNvSpPr>
          <p:nvPr>
            <p:ph type="dt" sz="half" idx="10"/>
          </p:nvPr>
        </p:nvSpPr>
        <p:spPr/>
        <p:txBody>
          <a:bodyPr/>
          <a:lstStyle/>
          <a:p>
            <a:r>
              <a:rPr lang="it-IT"/>
              <a:t>15 April 2020</a:t>
            </a:r>
            <a:endParaRPr lang="it-IT" dirty="0"/>
          </a:p>
        </p:txBody>
      </p:sp>
      <p:sp>
        <p:nvSpPr>
          <p:cNvPr id="4" name="Footer Placeholder 3">
            <a:extLst>
              <a:ext uri="{FF2B5EF4-FFF2-40B4-BE49-F238E27FC236}">
                <a16:creationId xmlns:a16="http://schemas.microsoft.com/office/drawing/2014/main" id="{E4042986-07C2-4625-A3B5-8396DA2088FB}"/>
              </a:ext>
            </a:extLst>
          </p:cNvPr>
          <p:cNvSpPr>
            <a:spLocks noGrp="1"/>
          </p:cNvSpPr>
          <p:nvPr>
            <p:ph type="ftr" sz="quarter" idx="11"/>
          </p:nvPr>
        </p:nvSpPr>
        <p:spPr/>
        <p:txBody>
          <a:bodyPr/>
          <a:lstStyle/>
          <a:p>
            <a:r>
              <a:rPr lang="it-IT"/>
              <a:t>Application Security</a:t>
            </a:r>
            <a:endParaRPr lang="it-IT" dirty="0"/>
          </a:p>
        </p:txBody>
      </p:sp>
      <p:sp>
        <p:nvSpPr>
          <p:cNvPr id="5" name="Title 4">
            <a:extLst>
              <a:ext uri="{FF2B5EF4-FFF2-40B4-BE49-F238E27FC236}">
                <a16:creationId xmlns:a16="http://schemas.microsoft.com/office/drawing/2014/main" id="{20CBABD3-BCE2-45CB-AE43-903F21B25BD5}"/>
              </a:ext>
            </a:extLst>
          </p:cNvPr>
          <p:cNvSpPr>
            <a:spLocks noGrp="1"/>
          </p:cNvSpPr>
          <p:nvPr>
            <p:ph type="ctrTitle"/>
          </p:nvPr>
        </p:nvSpPr>
        <p:spPr/>
        <p:txBody>
          <a:bodyPr/>
          <a:lstStyle/>
          <a:p>
            <a:r>
              <a:rPr lang="en-US" altLang="zh-TW" dirty="0"/>
              <a:t>OWASP</a:t>
            </a:r>
            <a:endParaRPr lang="zh-HK" altLang="en-US" dirty="0"/>
          </a:p>
        </p:txBody>
      </p:sp>
      <p:sp>
        <p:nvSpPr>
          <p:cNvPr id="6" name="Subtitle 5">
            <a:extLst>
              <a:ext uri="{FF2B5EF4-FFF2-40B4-BE49-F238E27FC236}">
                <a16:creationId xmlns:a16="http://schemas.microsoft.com/office/drawing/2014/main" id="{7D4B4B3E-40FF-4D87-9C0A-8B57683AB729}"/>
              </a:ext>
            </a:extLst>
          </p:cNvPr>
          <p:cNvSpPr>
            <a:spLocks noGrp="1"/>
          </p:cNvSpPr>
          <p:nvPr>
            <p:ph type="subTitle" idx="1"/>
          </p:nvPr>
        </p:nvSpPr>
        <p:spPr/>
        <p:txBody>
          <a:bodyPr/>
          <a:lstStyle/>
          <a:p>
            <a:r>
              <a:rPr lang="en-US" altLang="zh-HK" b="1" dirty="0"/>
              <a:t>OWASP Zed Attack Proxy </a:t>
            </a:r>
            <a:r>
              <a:rPr lang="en-US" altLang="zh-TW" b="1" dirty="0"/>
              <a:t>(ZAP)</a:t>
            </a:r>
            <a:endParaRPr lang="en-US" altLang="zh-HK" b="1" dirty="0"/>
          </a:p>
        </p:txBody>
      </p:sp>
      <p:sp>
        <p:nvSpPr>
          <p:cNvPr id="7" name="Text Placeholder 6">
            <a:extLst>
              <a:ext uri="{FF2B5EF4-FFF2-40B4-BE49-F238E27FC236}">
                <a16:creationId xmlns:a16="http://schemas.microsoft.com/office/drawing/2014/main" id="{3797BB76-59E8-4FEF-AF44-A5197C3843E2}"/>
              </a:ext>
            </a:extLst>
          </p:cNvPr>
          <p:cNvSpPr>
            <a:spLocks noGrp="1"/>
          </p:cNvSpPr>
          <p:nvPr>
            <p:ph type="body" sz="quarter" idx="13"/>
          </p:nvPr>
        </p:nvSpPr>
        <p:spPr/>
        <p:txBody>
          <a:bodyPr>
            <a:normAutofit fontScale="77500" lnSpcReduction="20000"/>
          </a:bodyPr>
          <a:lstStyle/>
          <a:p>
            <a:endParaRPr lang="zh-HK" altLang="en-US"/>
          </a:p>
        </p:txBody>
      </p:sp>
      <p:sp>
        <p:nvSpPr>
          <p:cNvPr id="8" name="Content Placeholder 7">
            <a:extLst>
              <a:ext uri="{FF2B5EF4-FFF2-40B4-BE49-F238E27FC236}">
                <a16:creationId xmlns:a16="http://schemas.microsoft.com/office/drawing/2014/main" id="{2D012BEB-8A61-471A-818A-5F4FF7C7F885}"/>
              </a:ext>
            </a:extLst>
          </p:cNvPr>
          <p:cNvSpPr>
            <a:spLocks noGrp="1"/>
          </p:cNvSpPr>
          <p:nvPr>
            <p:ph sz="quarter" idx="15"/>
          </p:nvPr>
        </p:nvSpPr>
        <p:spPr>
          <a:xfrm>
            <a:off x="352404" y="1271404"/>
            <a:ext cx="4188239" cy="3243988"/>
          </a:xfrm>
        </p:spPr>
        <p:txBody>
          <a:bodyPr/>
          <a:lstStyle/>
          <a:p>
            <a:pPr>
              <a:lnSpc>
                <a:spcPct val="100000"/>
              </a:lnSpc>
            </a:pPr>
            <a:r>
              <a:rPr lang="en-US" altLang="zh-HK" sz="2000" dirty="0"/>
              <a:t>ZAP is a free, an open-source web application security scanner. It is intended to be used by both those new to application security as well as professional penetration testers.</a:t>
            </a:r>
            <a:endParaRPr lang="zh-HK" altLang="en-US" sz="2000" dirty="0"/>
          </a:p>
        </p:txBody>
      </p:sp>
      <p:pic>
        <p:nvPicPr>
          <p:cNvPr id="2050" name="Picture 2">
            <a:extLst>
              <a:ext uri="{FF2B5EF4-FFF2-40B4-BE49-F238E27FC236}">
                <a16:creationId xmlns:a16="http://schemas.microsoft.com/office/drawing/2014/main" id="{9B0A189A-4140-4C75-BF2E-CCEB111C8D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3300" y="1300812"/>
            <a:ext cx="4263111" cy="2742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40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3588ADB-9280-4198-BFC3-DB85E9DC77E9}"/>
              </a:ext>
            </a:extLst>
          </p:cNvPr>
          <p:cNvSpPr>
            <a:spLocks noGrp="1"/>
          </p:cNvSpPr>
          <p:nvPr>
            <p:ph type="sldNum" sz="quarter" idx="12"/>
          </p:nvPr>
        </p:nvSpPr>
        <p:spPr/>
        <p:txBody>
          <a:bodyPr/>
          <a:lstStyle/>
          <a:p>
            <a:fld id="{C465A074-71B0-1C47-A455-7677837C124E}" type="slidenum">
              <a:rPr lang="it-IT" smtClean="0"/>
              <a:pPr/>
              <a:t>32</a:t>
            </a:fld>
            <a:endParaRPr lang="it-IT" dirty="0"/>
          </a:p>
        </p:txBody>
      </p:sp>
      <p:sp>
        <p:nvSpPr>
          <p:cNvPr id="3" name="Date Placeholder 2">
            <a:extLst>
              <a:ext uri="{FF2B5EF4-FFF2-40B4-BE49-F238E27FC236}">
                <a16:creationId xmlns:a16="http://schemas.microsoft.com/office/drawing/2014/main" id="{5C5CD2A6-5573-4FA0-8D99-52B65BAE1603}"/>
              </a:ext>
            </a:extLst>
          </p:cNvPr>
          <p:cNvSpPr>
            <a:spLocks noGrp="1"/>
          </p:cNvSpPr>
          <p:nvPr>
            <p:ph type="dt" sz="half" idx="10"/>
          </p:nvPr>
        </p:nvSpPr>
        <p:spPr/>
        <p:txBody>
          <a:bodyPr/>
          <a:lstStyle/>
          <a:p>
            <a:r>
              <a:rPr lang="it-IT"/>
              <a:t>15 April 2020</a:t>
            </a:r>
            <a:endParaRPr lang="it-IT" dirty="0"/>
          </a:p>
        </p:txBody>
      </p:sp>
      <p:sp>
        <p:nvSpPr>
          <p:cNvPr id="4" name="Footer Placeholder 3">
            <a:extLst>
              <a:ext uri="{FF2B5EF4-FFF2-40B4-BE49-F238E27FC236}">
                <a16:creationId xmlns:a16="http://schemas.microsoft.com/office/drawing/2014/main" id="{EBD1F815-BA02-4213-A3FD-84B4AC90613C}"/>
              </a:ext>
            </a:extLst>
          </p:cNvPr>
          <p:cNvSpPr>
            <a:spLocks noGrp="1"/>
          </p:cNvSpPr>
          <p:nvPr>
            <p:ph type="ftr" sz="quarter" idx="11"/>
          </p:nvPr>
        </p:nvSpPr>
        <p:spPr/>
        <p:txBody>
          <a:bodyPr/>
          <a:lstStyle/>
          <a:p>
            <a:r>
              <a:rPr lang="it-IT"/>
              <a:t>Application Security</a:t>
            </a:r>
            <a:endParaRPr lang="it-IT" dirty="0"/>
          </a:p>
        </p:txBody>
      </p:sp>
      <p:sp>
        <p:nvSpPr>
          <p:cNvPr id="5" name="Title 4">
            <a:extLst>
              <a:ext uri="{FF2B5EF4-FFF2-40B4-BE49-F238E27FC236}">
                <a16:creationId xmlns:a16="http://schemas.microsoft.com/office/drawing/2014/main" id="{6E218EC1-B225-46C5-B563-A488E599725E}"/>
              </a:ext>
            </a:extLst>
          </p:cNvPr>
          <p:cNvSpPr>
            <a:spLocks noGrp="1"/>
          </p:cNvSpPr>
          <p:nvPr>
            <p:ph type="ctrTitle"/>
          </p:nvPr>
        </p:nvSpPr>
        <p:spPr/>
        <p:txBody>
          <a:bodyPr/>
          <a:lstStyle/>
          <a:p>
            <a:endParaRPr lang="zh-HK" altLang="en-US"/>
          </a:p>
        </p:txBody>
      </p:sp>
      <p:sp>
        <p:nvSpPr>
          <p:cNvPr id="6" name="Subtitle 5">
            <a:extLst>
              <a:ext uri="{FF2B5EF4-FFF2-40B4-BE49-F238E27FC236}">
                <a16:creationId xmlns:a16="http://schemas.microsoft.com/office/drawing/2014/main" id="{902767CA-D257-4D07-B5CE-0FD921ABAB55}"/>
              </a:ext>
            </a:extLst>
          </p:cNvPr>
          <p:cNvSpPr>
            <a:spLocks noGrp="1"/>
          </p:cNvSpPr>
          <p:nvPr>
            <p:ph type="subTitle" idx="1"/>
          </p:nvPr>
        </p:nvSpPr>
        <p:spPr/>
        <p:txBody>
          <a:bodyPr/>
          <a:lstStyle/>
          <a:p>
            <a:endParaRPr lang="zh-HK" altLang="en-US"/>
          </a:p>
        </p:txBody>
      </p:sp>
      <p:sp>
        <p:nvSpPr>
          <p:cNvPr id="7" name="Text Placeholder 6">
            <a:extLst>
              <a:ext uri="{FF2B5EF4-FFF2-40B4-BE49-F238E27FC236}">
                <a16:creationId xmlns:a16="http://schemas.microsoft.com/office/drawing/2014/main" id="{A0C3920C-9873-4D59-BD93-FE5C46CBE3EC}"/>
              </a:ext>
            </a:extLst>
          </p:cNvPr>
          <p:cNvSpPr>
            <a:spLocks noGrp="1"/>
          </p:cNvSpPr>
          <p:nvPr>
            <p:ph type="body" sz="quarter" idx="13"/>
          </p:nvPr>
        </p:nvSpPr>
        <p:spPr/>
        <p:txBody>
          <a:bodyPr>
            <a:normAutofit fontScale="77500" lnSpcReduction="20000"/>
          </a:bodyPr>
          <a:lstStyle/>
          <a:p>
            <a:endParaRPr lang="zh-HK" altLang="en-US"/>
          </a:p>
        </p:txBody>
      </p:sp>
      <p:sp>
        <p:nvSpPr>
          <p:cNvPr id="8" name="Content Placeholder 7">
            <a:extLst>
              <a:ext uri="{FF2B5EF4-FFF2-40B4-BE49-F238E27FC236}">
                <a16:creationId xmlns:a16="http://schemas.microsoft.com/office/drawing/2014/main" id="{BE04885E-BB9A-4453-B67C-434CB4B9CA8A}"/>
              </a:ext>
            </a:extLst>
          </p:cNvPr>
          <p:cNvSpPr>
            <a:spLocks noGrp="1"/>
          </p:cNvSpPr>
          <p:nvPr>
            <p:ph sz="quarter" idx="15"/>
          </p:nvPr>
        </p:nvSpPr>
        <p:spPr/>
        <p:txBody>
          <a:bodyPr/>
          <a:lstStyle/>
          <a:p>
            <a:endParaRPr lang="zh-HK" altLang="en-US"/>
          </a:p>
        </p:txBody>
      </p:sp>
      <p:pic>
        <p:nvPicPr>
          <p:cNvPr id="9" name="Picture 8">
            <a:extLst>
              <a:ext uri="{FF2B5EF4-FFF2-40B4-BE49-F238E27FC236}">
                <a16:creationId xmlns:a16="http://schemas.microsoft.com/office/drawing/2014/main" id="{E5FE0DCD-62B0-42E8-AD84-48141FC8DF67}"/>
              </a:ext>
            </a:extLst>
          </p:cNvPr>
          <p:cNvPicPr>
            <a:picLocks noChangeAspect="1"/>
          </p:cNvPicPr>
          <p:nvPr/>
        </p:nvPicPr>
        <p:blipFill rotWithShape="1">
          <a:blip r:embed="rId2"/>
          <a:srcRect t="11620" b="6774"/>
          <a:stretch/>
        </p:blipFill>
        <p:spPr>
          <a:xfrm>
            <a:off x="347663" y="292162"/>
            <a:ext cx="8191541" cy="4420555"/>
          </a:xfrm>
          <a:prstGeom prst="rect">
            <a:avLst/>
          </a:prstGeom>
        </p:spPr>
      </p:pic>
    </p:spTree>
    <p:extLst>
      <p:ext uri="{BB962C8B-B14F-4D97-AF65-F5344CB8AC3E}">
        <p14:creationId xmlns:p14="http://schemas.microsoft.com/office/powerpoint/2010/main" val="8679018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111733-19AE-469F-A085-0D21194767E5}"/>
              </a:ext>
            </a:extLst>
          </p:cNvPr>
          <p:cNvSpPr>
            <a:spLocks noGrp="1"/>
          </p:cNvSpPr>
          <p:nvPr>
            <p:ph type="sldNum" sz="quarter" idx="12"/>
          </p:nvPr>
        </p:nvSpPr>
        <p:spPr/>
        <p:txBody>
          <a:bodyPr/>
          <a:lstStyle/>
          <a:p>
            <a:fld id="{C465A074-71B0-1C47-A455-7677837C124E}" type="slidenum">
              <a:rPr lang="it-IT" smtClean="0"/>
              <a:pPr/>
              <a:t>33</a:t>
            </a:fld>
            <a:endParaRPr lang="it-IT" dirty="0"/>
          </a:p>
        </p:txBody>
      </p:sp>
      <p:sp>
        <p:nvSpPr>
          <p:cNvPr id="3" name="Date Placeholder 2">
            <a:extLst>
              <a:ext uri="{FF2B5EF4-FFF2-40B4-BE49-F238E27FC236}">
                <a16:creationId xmlns:a16="http://schemas.microsoft.com/office/drawing/2014/main" id="{04595A9D-19A8-469D-8BD2-768A1BCE2519}"/>
              </a:ext>
            </a:extLst>
          </p:cNvPr>
          <p:cNvSpPr>
            <a:spLocks noGrp="1"/>
          </p:cNvSpPr>
          <p:nvPr>
            <p:ph type="dt" sz="half" idx="10"/>
          </p:nvPr>
        </p:nvSpPr>
        <p:spPr/>
        <p:txBody>
          <a:bodyPr/>
          <a:lstStyle/>
          <a:p>
            <a:r>
              <a:rPr lang="it-IT"/>
              <a:t>15 April 2020</a:t>
            </a:r>
            <a:endParaRPr lang="it-IT" dirty="0"/>
          </a:p>
        </p:txBody>
      </p:sp>
      <p:sp>
        <p:nvSpPr>
          <p:cNvPr id="4" name="Footer Placeholder 3">
            <a:extLst>
              <a:ext uri="{FF2B5EF4-FFF2-40B4-BE49-F238E27FC236}">
                <a16:creationId xmlns:a16="http://schemas.microsoft.com/office/drawing/2014/main" id="{616D2BF9-99C8-4A38-87A9-04F78BBDC1B5}"/>
              </a:ext>
            </a:extLst>
          </p:cNvPr>
          <p:cNvSpPr>
            <a:spLocks noGrp="1"/>
          </p:cNvSpPr>
          <p:nvPr>
            <p:ph type="ftr" sz="quarter" idx="11"/>
          </p:nvPr>
        </p:nvSpPr>
        <p:spPr/>
        <p:txBody>
          <a:bodyPr/>
          <a:lstStyle/>
          <a:p>
            <a:r>
              <a:rPr lang="it-IT"/>
              <a:t>Application Security</a:t>
            </a:r>
            <a:endParaRPr lang="it-IT" dirty="0"/>
          </a:p>
        </p:txBody>
      </p:sp>
      <p:sp>
        <p:nvSpPr>
          <p:cNvPr id="5" name="Title 4">
            <a:extLst>
              <a:ext uri="{FF2B5EF4-FFF2-40B4-BE49-F238E27FC236}">
                <a16:creationId xmlns:a16="http://schemas.microsoft.com/office/drawing/2014/main" id="{E43B28F6-5C77-473B-993D-06547F179BCF}"/>
              </a:ext>
            </a:extLst>
          </p:cNvPr>
          <p:cNvSpPr>
            <a:spLocks noGrp="1"/>
          </p:cNvSpPr>
          <p:nvPr>
            <p:ph type="ctrTitle"/>
          </p:nvPr>
        </p:nvSpPr>
        <p:spPr/>
        <p:txBody>
          <a:bodyPr/>
          <a:lstStyle/>
          <a:p>
            <a:r>
              <a:rPr lang="en-US" altLang="zh-HK" dirty="0"/>
              <a:t>ZAP</a:t>
            </a:r>
            <a:endParaRPr lang="zh-HK" altLang="en-US" dirty="0"/>
          </a:p>
        </p:txBody>
      </p:sp>
      <p:sp>
        <p:nvSpPr>
          <p:cNvPr id="6" name="Subtitle 5">
            <a:extLst>
              <a:ext uri="{FF2B5EF4-FFF2-40B4-BE49-F238E27FC236}">
                <a16:creationId xmlns:a16="http://schemas.microsoft.com/office/drawing/2014/main" id="{6EC0F2B8-BA1F-46D0-A29C-EE31763A2B2E}"/>
              </a:ext>
            </a:extLst>
          </p:cNvPr>
          <p:cNvSpPr>
            <a:spLocks noGrp="1"/>
          </p:cNvSpPr>
          <p:nvPr>
            <p:ph type="subTitle" idx="1"/>
          </p:nvPr>
        </p:nvSpPr>
        <p:spPr>
          <a:xfrm>
            <a:off x="419957" y="824505"/>
            <a:ext cx="8386686" cy="290338"/>
          </a:xfrm>
        </p:spPr>
        <p:txBody>
          <a:bodyPr/>
          <a:lstStyle/>
          <a:p>
            <a:pPr algn="ctr"/>
            <a:endParaRPr lang="zh-HK" altLang="en-US" dirty="0"/>
          </a:p>
        </p:txBody>
      </p:sp>
      <p:sp>
        <p:nvSpPr>
          <p:cNvPr id="7" name="Text Placeholder 6">
            <a:extLst>
              <a:ext uri="{FF2B5EF4-FFF2-40B4-BE49-F238E27FC236}">
                <a16:creationId xmlns:a16="http://schemas.microsoft.com/office/drawing/2014/main" id="{20889656-1DB9-43AA-8F65-CD859C80E785}"/>
              </a:ext>
            </a:extLst>
          </p:cNvPr>
          <p:cNvSpPr>
            <a:spLocks noGrp="1"/>
          </p:cNvSpPr>
          <p:nvPr>
            <p:ph type="body" sz="quarter" idx="13"/>
          </p:nvPr>
        </p:nvSpPr>
        <p:spPr/>
        <p:txBody>
          <a:bodyPr>
            <a:normAutofit fontScale="77500" lnSpcReduction="20000"/>
          </a:bodyPr>
          <a:lstStyle/>
          <a:p>
            <a:endParaRPr lang="zh-HK" altLang="en-US"/>
          </a:p>
        </p:txBody>
      </p:sp>
      <p:sp>
        <p:nvSpPr>
          <p:cNvPr id="8" name="Content Placeholder 7">
            <a:extLst>
              <a:ext uri="{FF2B5EF4-FFF2-40B4-BE49-F238E27FC236}">
                <a16:creationId xmlns:a16="http://schemas.microsoft.com/office/drawing/2014/main" id="{1C447869-6B75-472A-A771-30D379704367}"/>
              </a:ext>
            </a:extLst>
          </p:cNvPr>
          <p:cNvSpPr>
            <a:spLocks noGrp="1"/>
          </p:cNvSpPr>
          <p:nvPr>
            <p:ph sz="quarter" idx="15"/>
          </p:nvPr>
        </p:nvSpPr>
        <p:spPr>
          <a:xfrm>
            <a:off x="247763" y="1468073"/>
            <a:ext cx="8391525" cy="3243988"/>
          </a:xfrm>
        </p:spPr>
        <p:txBody>
          <a:bodyPr/>
          <a:lstStyle/>
          <a:p>
            <a:pPr algn="ctr"/>
            <a:r>
              <a:rPr lang="en-US" altLang="zh-HK" sz="4000" dirty="0"/>
              <a:t>Demonstration</a:t>
            </a:r>
            <a:endParaRPr lang="zh-HK" altLang="en-US" sz="4000" dirty="0"/>
          </a:p>
        </p:txBody>
      </p:sp>
    </p:spTree>
    <p:extLst>
      <p:ext uri="{BB962C8B-B14F-4D97-AF65-F5344CB8AC3E}">
        <p14:creationId xmlns:p14="http://schemas.microsoft.com/office/powerpoint/2010/main" val="38294245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AA702A-44FE-434E-916C-77C9036C9B72}"/>
              </a:ext>
            </a:extLst>
          </p:cNvPr>
          <p:cNvSpPr>
            <a:spLocks noGrp="1"/>
          </p:cNvSpPr>
          <p:nvPr>
            <p:ph type="sldNum" sz="quarter" idx="12"/>
          </p:nvPr>
        </p:nvSpPr>
        <p:spPr/>
        <p:txBody>
          <a:bodyPr/>
          <a:lstStyle/>
          <a:p>
            <a:fld id="{C465A074-71B0-1C47-A455-7677837C124E}" type="slidenum">
              <a:rPr lang="it-IT" smtClean="0"/>
              <a:pPr/>
              <a:t>34</a:t>
            </a:fld>
            <a:endParaRPr lang="it-IT" dirty="0"/>
          </a:p>
        </p:txBody>
      </p:sp>
      <p:sp>
        <p:nvSpPr>
          <p:cNvPr id="3" name="Date Placeholder 2">
            <a:extLst>
              <a:ext uri="{FF2B5EF4-FFF2-40B4-BE49-F238E27FC236}">
                <a16:creationId xmlns:a16="http://schemas.microsoft.com/office/drawing/2014/main" id="{DD07B7E3-1F27-40BC-9BA8-8DE9B83EC68F}"/>
              </a:ext>
            </a:extLst>
          </p:cNvPr>
          <p:cNvSpPr>
            <a:spLocks noGrp="1"/>
          </p:cNvSpPr>
          <p:nvPr>
            <p:ph type="dt" sz="half" idx="10"/>
          </p:nvPr>
        </p:nvSpPr>
        <p:spPr/>
        <p:txBody>
          <a:bodyPr/>
          <a:lstStyle/>
          <a:p>
            <a:r>
              <a:rPr lang="it-IT"/>
              <a:t>15 April 2020</a:t>
            </a:r>
            <a:endParaRPr lang="it-IT" dirty="0"/>
          </a:p>
        </p:txBody>
      </p:sp>
      <p:sp>
        <p:nvSpPr>
          <p:cNvPr id="4" name="Footer Placeholder 3">
            <a:extLst>
              <a:ext uri="{FF2B5EF4-FFF2-40B4-BE49-F238E27FC236}">
                <a16:creationId xmlns:a16="http://schemas.microsoft.com/office/drawing/2014/main" id="{BD8314C3-997F-442F-BACA-87D7D9F6D8C5}"/>
              </a:ext>
            </a:extLst>
          </p:cNvPr>
          <p:cNvSpPr>
            <a:spLocks noGrp="1"/>
          </p:cNvSpPr>
          <p:nvPr>
            <p:ph type="ftr" sz="quarter" idx="11"/>
          </p:nvPr>
        </p:nvSpPr>
        <p:spPr/>
        <p:txBody>
          <a:bodyPr/>
          <a:lstStyle/>
          <a:p>
            <a:r>
              <a:rPr lang="it-IT"/>
              <a:t>Application Security</a:t>
            </a:r>
            <a:endParaRPr lang="it-IT" dirty="0"/>
          </a:p>
        </p:txBody>
      </p:sp>
      <p:sp>
        <p:nvSpPr>
          <p:cNvPr id="12" name="Text Placeholder 11">
            <a:extLst>
              <a:ext uri="{FF2B5EF4-FFF2-40B4-BE49-F238E27FC236}">
                <a16:creationId xmlns:a16="http://schemas.microsoft.com/office/drawing/2014/main" id="{B3958F1D-4F95-4419-AA92-3BDB31E9CB1D}"/>
              </a:ext>
            </a:extLst>
          </p:cNvPr>
          <p:cNvSpPr>
            <a:spLocks noGrp="1"/>
          </p:cNvSpPr>
          <p:nvPr>
            <p:ph type="body" sz="quarter" idx="14"/>
          </p:nvPr>
        </p:nvSpPr>
        <p:spPr/>
        <p:txBody>
          <a:bodyPr/>
          <a:lstStyle/>
          <a:p>
            <a:pPr marL="342900" indent="-342900">
              <a:buFont typeface="Arial" panose="020B0604020202020204" pitchFamily="34" charset="0"/>
              <a:buChar char="•"/>
            </a:pPr>
            <a:r>
              <a:rPr lang="en-US" b="0" dirty="0"/>
              <a:t>Apply Rigorous Authentication and Authorization</a:t>
            </a:r>
          </a:p>
          <a:p>
            <a:pPr marL="342900" indent="-342900">
              <a:buFont typeface="Arial" panose="020B0604020202020204" pitchFamily="34" charset="0"/>
              <a:buChar char="•"/>
            </a:pPr>
            <a:r>
              <a:rPr lang="en-US" b="0" dirty="0"/>
              <a:t>Turn On SSL Everywhere</a:t>
            </a:r>
          </a:p>
          <a:p>
            <a:pPr marL="342900" indent="-342900">
              <a:buFont typeface="Arial" panose="020B0604020202020204" pitchFamily="34" charset="0"/>
              <a:buChar char="•"/>
            </a:pPr>
            <a:r>
              <a:rPr lang="en-US" b="0" dirty="0"/>
              <a:t>Information Expose on URLs</a:t>
            </a:r>
          </a:p>
          <a:p>
            <a:pPr marL="342900" indent="-342900">
              <a:buFont typeface="Arial" panose="020B0604020202020204" pitchFamily="34" charset="0"/>
              <a:buChar char="•"/>
            </a:pPr>
            <a:r>
              <a:rPr lang="en-US" b="0" dirty="0"/>
              <a:t>Endpoint Protection</a:t>
            </a:r>
          </a:p>
          <a:p>
            <a:pPr marL="342900" indent="-342900">
              <a:buFont typeface="Arial" panose="020B0604020202020204" pitchFamily="34" charset="0"/>
              <a:buChar char="•"/>
            </a:pPr>
            <a:r>
              <a:rPr lang="en-US" b="0" dirty="0"/>
              <a:t>Error Handling</a:t>
            </a:r>
          </a:p>
          <a:p>
            <a:pPr marL="342900" indent="-342900">
              <a:buFont typeface="Arial" panose="020B0604020202020204" pitchFamily="34" charset="0"/>
              <a:buChar char="•"/>
            </a:pPr>
            <a:r>
              <a:rPr lang="en-US" b="0" dirty="0"/>
              <a:t>Input Parameter Validation</a:t>
            </a:r>
          </a:p>
          <a:p>
            <a:pPr marL="342900" indent="-342900">
              <a:buFont typeface="Arial" panose="020B0604020202020204" pitchFamily="34" charset="0"/>
              <a:buChar char="•"/>
            </a:pPr>
            <a:r>
              <a:rPr lang="en-US" b="0" dirty="0"/>
              <a:t>Use Proven Solutions</a:t>
            </a:r>
          </a:p>
          <a:p>
            <a:pPr marL="342900" indent="-342900">
              <a:buFont typeface="Arial" panose="020B0604020202020204" pitchFamily="34" charset="0"/>
              <a:buChar char="•"/>
            </a:pPr>
            <a:r>
              <a:rPr lang="en-US" b="0" dirty="0"/>
              <a:t>CORS</a:t>
            </a:r>
          </a:p>
        </p:txBody>
      </p:sp>
      <p:sp>
        <p:nvSpPr>
          <p:cNvPr id="11" name="Text Placeholder 10">
            <a:extLst>
              <a:ext uri="{FF2B5EF4-FFF2-40B4-BE49-F238E27FC236}">
                <a16:creationId xmlns:a16="http://schemas.microsoft.com/office/drawing/2014/main" id="{6EB3AAF8-3371-40D8-98B5-16D4105AA581}"/>
              </a:ext>
            </a:extLst>
          </p:cNvPr>
          <p:cNvSpPr>
            <a:spLocks noGrp="1"/>
          </p:cNvSpPr>
          <p:nvPr>
            <p:ph type="body" sz="quarter" idx="13"/>
          </p:nvPr>
        </p:nvSpPr>
        <p:spPr/>
        <p:txBody>
          <a:bodyPr>
            <a:normAutofit fontScale="77500" lnSpcReduction="20000"/>
          </a:bodyPr>
          <a:lstStyle/>
          <a:p>
            <a:endParaRPr lang="en-US"/>
          </a:p>
        </p:txBody>
      </p:sp>
      <p:sp>
        <p:nvSpPr>
          <p:cNvPr id="10" name="Subtitle 9">
            <a:extLst>
              <a:ext uri="{FF2B5EF4-FFF2-40B4-BE49-F238E27FC236}">
                <a16:creationId xmlns:a16="http://schemas.microsoft.com/office/drawing/2014/main" id="{A8011B36-8B26-4C37-9936-A664B669213A}"/>
              </a:ext>
            </a:extLst>
          </p:cNvPr>
          <p:cNvSpPr>
            <a:spLocks noGrp="1"/>
          </p:cNvSpPr>
          <p:nvPr>
            <p:ph type="subTitle" idx="1"/>
          </p:nvPr>
        </p:nvSpPr>
        <p:spPr/>
        <p:txBody>
          <a:bodyPr/>
          <a:lstStyle/>
          <a:p>
            <a:endParaRPr lang="en-US"/>
          </a:p>
        </p:txBody>
      </p:sp>
      <p:sp>
        <p:nvSpPr>
          <p:cNvPr id="9" name="Title 8">
            <a:extLst>
              <a:ext uri="{FF2B5EF4-FFF2-40B4-BE49-F238E27FC236}">
                <a16:creationId xmlns:a16="http://schemas.microsoft.com/office/drawing/2014/main" id="{B3F2407D-EF37-49EA-8365-B4945B4DB2DB}"/>
              </a:ext>
            </a:extLst>
          </p:cNvPr>
          <p:cNvSpPr>
            <a:spLocks noGrp="1"/>
          </p:cNvSpPr>
          <p:nvPr>
            <p:ph type="ctrTitle"/>
          </p:nvPr>
        </p:nvSpPr>
        <p:spPr/>
        <p:txBody>
          <a:bodyPr/>
          <a:lstStyle/>
          <a:p>
            <a:r>
              <a:rPr lang="en-US" dirty="0"/>
              <a:t>Summary</a:t>
            </a:r>
          </a:p>
        </p:txBody>
      </p:sp>
    </p:spTree>
    <p:extLst>
      <p:ext uri="{BB962C8B-B14F-4D97-AF65-F5344CB8AC3E}">
        <p14:creationId xmlns:p14="http://schemas.microsoft.com/office/powerpoint/2010/main" val="18425090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051D71-E994-4D67-95E0-F3AB2D2558FF}"/>
              </a:ext>
            </a:extLst>
          </p:cNvPr>
          <p:cNvSpPr>
            <a:spLocks noGrp="1"/>
          </p:cNvSpPr>
          <p:nvPr>
            <p:ph type="dt" sz="half" idx="10"/>
          </p:nvPr>
        </p:nvSpPr>
        <p:spPr/>
        <p:txBody>
          <a:bodyPr/>
          <a:lstStyle/>
          <a:p>
            <a:r>
              <a:rPr lang="it-IT"/>
              <a:t>15 April 2020</a:t>
            </a:r>
            <a:endParaRPr lang="it-IT" dirty="0"/>
          </a:p>
        </p:txBody>
      </p:sp>
      <p:sp>
        <p:nvSpPr>
          <p:cNvPr id="3" name="Text Placeholder 2">
            <a:extLst>
              <a:ext uri="{FF2B5EF4-FFF2-40B4-BE49-F238E27FC236}">
                <a16:creationId xmlns:a16="http://schemas.microsoft.com/office/drawing/2014/main" id="{D5962A32-BA38-44B3-B5FD-1E2ACCC1F151}"/>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9AE5920F-202D-48BD-8E12-3D12BA312E8A}"/>
              </a:ext>
            </a:extLst>
          </p:cNvPr>
          <p:cNvSpPr>
            <a:spLocks noGrp="1"/>
          </p:cNvSpPr>
          <p:nvPr>
            <p:ph type="body" sz="quarter" idx="12"/>
          </p:nvPr>
        </p:nvSpPr>
        <p:spPr/>
        <p:txBody>
          <a:bodyPr/>
          <a:lstStyle/>
          <a:p>
            <a:endParaRPr lang="en-US"/>
          </a:p>
        </p:txBody>
      </p:sp>
      <p:sp>
        <p:nvSpPr>
          <p:cNvPr id="5" name="Text Placeholder 4">
            <a:extLst>
              <a:ext uri="{FF2B5EF4-FFF2-40B4-BE49-F238E27FC236}">
                <a16:creationId xmlns:a16="http://schemas.microsoft.com/office/drawing/2014/main" id="{74B7D4CC-AB19-49C2-802A-FDF16E57557B}"/>
              </a:ext>
            </a:extLst>
          </p:cNvPr>
          <p:cNvSpPr>
            <a:spLocks noGrp="1"/>
          </p:cNvSpPr>
          <p:nvPr>
            <p:ph type="body" sz="quarter" idx="13"/>
          </p:nvPr>
        </p:nvSpPr>
        <p:spPr/>
        <p:txBody>
          <a:bodyPr/>
          <a:lstStyle/>
          <a:p>
            <a:endParaRPr lang="en-US"/>
          </a:p>
        </p:txBody>
      </p:sp>
      <p:sp>
        <p:nvSpPr>
          <p:cNvPr id="6" name="Text Placeholder 5">
            <a:extLst>
              <a:ext uri="{FF2B5EF4-FFF2-40B4-BE49-F238E27FC236}">
                <a16:creationId xmlns:a16="http://schemas.microsoft.com/office/drawing/2014/main" id="{ECC2CF70-91A1-45FD-B6AB-2FA2CCBDF01C}"/>
              </a:ext>
            </a:extLst>
          </p:cNvPr>
          <p:cNvSpPr>
            <a:spLocks noGrp="1"/>
          </p:cNvSpPr>
          <p:nvPr>
            <p:ph type="body" sz="quarter" idx="14"/>
          </p:nvPr>
        </p:nvSpPr>
        <p:spPr/>
        <p:txBody>
          <a:bodyPr/>
          <a:lstStyle/>
          <a:p>
            <a:endParaRPr lang="en-US"/>
          </a:p>
        </p:txBody>
      </p:sp>
      <p:sp>
        <p:nvSpPr>
          <p:cNvPr id="7" name="Text Placeholder 6">
            <a:extLst>
              <a:ext uri="{FF2B5EF4-FFF2-40B4-BE49-F238E27FC236}">
                <a16:creationId xmlns:a16="http://schemas.microsoft.com/office/drawing/2014/main" id="{B4F7F6C2-94F2-4CC2-96DF-764BFD4AFEBA}"/>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1780865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A6D0EB-2A68-4925-AA53-628FFD0EA497}"/>
              </a:ext>
            </a:extLst>
          </p:cNvPr>
          <p:cNvSpPr>
            <a:spLocks noGrp="1"/>
          </p:cNvSpPr>
          <p:nvPr>
            <p:ph type="sldNum" sz="quarter" idx="12"/>
          </p:nvPr>
        </p:nvSpPr>
        <p:spPr/>
        <p:txBody>
          <a:bodyPr/>
          <a:lstStyle/>
          <a:p>
            <a:fld id="{C465A074-71B0-1C47-A455-7677837C124E}" type="slidenum">
              <a:rPr lang="it-IT" smtClean="0"/>
              <a:pPr/>
              <a:t>4</a:t>
            </a:fld>
            <a:endParaRPr lang="it-IT" dirty="0"/>
          </a:p>
        </p:txBody>
      </p:sp>
      <p:sp>
        <p:nvSpPr>
          <p:cNvPr id="3" name="Date Placeholder 2">
            <a:extLst>
              <a:ext uri="{FF2B5EF4-FFF2-40B4-BE49-F238E27FC236}">
                <a16:creationId xmlns:a16="http://schemas.microsoft.com/office/drawing/2014/main" id="{4D3C3AD3-85D9-4CB2-AA5D-EE5CA5A02ECB}"/>
              </a:ext>
            </a:extLst>
          </p:cNvPr>
          <p:cNvSpPr>
            <a:spLocks noGrp="1"/>
          </p:cNvSpPr>
          <p:nvPr>
            <p:ph type="dt" sz="half" idx="10"/>
          </p:nvPr>
        </p:nvSpPr>
        <p:spPr/>
        <p:txBody>
          <a:bodyPr/>
          <a:lstStyle/>
          <a:p>
            <a:r>
              <a:rPr lang="it-IT"/>
              <a:t>15 April 2020</a:t>
            </a:r>
            <a:endParaRPr lang="it-IT" dirty="0"/>
          </a:p>
        </p:txBody>
      </p:sp>
      <p:sp>
        <p:nvSpPr>
          <p:cNvPr id="4" name="Footer Placeholder 3">
            <a:extLst>
              <a:ext uri="{FF2B5EF4-FFF2-40B4-BE49-F238E27FC236}">
                <a16:creationId xmlns:a16="http://schemas.microsoft.com/office/drawing/2014/main" id="{43FD93E0-1949-49B6-BCFD-032079958B15}"/>
              </a:ext>
            </a:extLst>
          </p:cNvPr>
          <p:cNvSpPr>
            <a:spLocks noGrp="1"/>
          </p:cNvSpPr>
          <p:nvPr>
            <p:ph type="ftr" sz="quarter" idx="11"/>
          </p:nvPr>
        </p:nvSpPr>
        <p:spPr/>
        <p:txBody>
          <a:bodyPr/>
          <a:lstStyle/>
          <a:p>
            <a:r>
              <a:rPr lang="it-IT" dirty="0"/>
              <a:t>Application Security</a:t>
            </a:r>
          </a:p>
        </p:txBody>
      </p:sp>
      <p:sp>
        <p:nvSpPr>
          <p:cNvPr id="5" name="Text Placeholder 4">
            <a:extLst>
              <a:ext uri="{FF2B5EF4-FFF2-40B4-BE49-F238E27FC236}">
                <a16:creationId xmlns:a16="http://schemas.microsoft.com/office/drawing/2014/main" id="{2C408B01-D56A-4E8B-92AB-740B48E70A1F}"/>
              </a:ext>
            </a:extLst>
          </p:cNvPr>
          <p:cNvSpPr>
            <a:spLocks noGrp="1"/>
          </p:cNvSpPr>
          <p:nvPr>
            <p:ph type="body" sz="quarter" idx="14"/>
          </p:nvPr>
        </p:nvSpPr>
        <p:spPr/>
        <p:txBody>
          <a:bodyPr/>
          <a:lstStyle/>
          <a:p>
            <a:pPr>
              <a:buNone/>
            </a:pPr>
            <a:r>
              <a:rPr lang="en-US" altLang="zh-TW" dirty="0">
                <a:solidFill>
                  <a:srgbClr val="FF0000"/>
                </a:solidFill>
              </a:rPr>
              <a:t>1. </a:t>
            </a:r>
            <a:r>
              <a:rPr lang="en-US" altLang="zh-HK" dirty="0">
                <a:solidFill>
                  <a:srgbClr val="FF0000"/>
                </a:solidFill>
              </a:rPr>
              <a:t>Expose your APIs with fine granular access control built in</a:t>
            </a:r>
          </a:p>
          <a:p>
            <a:pPr>
              <a:buNone/>
            </a:pPr>
            <a:endParaRPr lang="en-US" altLang="zh-HK" dirty="0">
              <a:solidFill>
                <a:srgbClr val="FF0000"/>
              </a:solidFill>
            </a:endParaRPr>
          </a:p>
          <a:p>
            <a:pPr>
              <a:buNone/>
            </a:pPr>
            <a:r>
              <a:rPr lang="en-US" altLang="zh-HK" b="0" dirty="0"/>
              <a:t>Your mobile app designed for users of your public API can support social logins, such as Facebook. A mobile app designed for your employees using a private API may use your corporate directory for authentication and authorization needs. Both products should support OAuth and authorization scope to limit access to different sets of APIs.</a:t>
            </a:r>
            <a:endParaRPr lang="zh-HK" altLang="en-US" b="0" dirty="0"/>
          </a:p>
        </p:txBody>
      </p:sp>
      <p:sp>
        <p:nvSpPr>
          <p:cNvPr id="6" name="Text Placeholder 5">
            <a:extLst>
              <a:ext uri="{FF2B5EF4-FFF2-40B4-BE49-F238E27FC236}">
                <a16:creationId xmlns:a16="http://schemas.microsoft.com/office/drawing/2014/main" id="{629ED96C-79F0-4336-98AC-9B1EA0E00E2C}"/>
              </a:ext>
            </a:extLst>
          </p:cNvPr>
          <p:cNvSpPr>
            <a:spLocks noGrp="1"/>
          </p:cNvSpPr>
          <p:nvPr>
            <p:ph type="body" sz="quarter" idx="13"/>
          </p:nvPr>
        </p:nvSpPr>
        <p:spPr/>
        <p:txBody>
          <a:bodyPr>
            <a:normAutofit fontScale="77500" lnSpcReduction="20000"/>
          </a:bodyPr>
          <a:lstStyle/>
          <a:p>
            <a:endParaRPr lang="zh-HK" altLang="en-US"/>
          </a:p>
        </p:txBody>
      </p:sp>
      <p:sp>
        <p:nvSpPr>
          <p:cNvPr id="7" name="Subtitle 6">
            <a:extLst>
              <a:ext uri="{FF2B5EF4-FFF2-40B4-BE49-F238E27FC236}">
                <a16:creationId xmlns:a16="http://schemas.microsoft.com/office/drawing/2014/main" id="{5AF37F5C-6113-4EA4-AA00-1421A5A42EB5}"/>
              </a:ext>
            </a:extLst>
          </p:cNvPr>
          <p:cNvSpPr>
            <a:spLocks noGrp="1"/>
          </p:cNvSpPr>
          <p:nvPr>
            <p:ph type="subTitle" idx="1"/>
          </p:nvPr>
        </p:nvSpPr>
        <p:spPr/>
        <p:txBody>
          <a:bodyPr/>
          <a:lstStyle/>
          <a:p>
            <a:endParaRPr lang="zh-HK" altLang="en-US"/>
          </a:p>
        </p:txBody>
      </p:sp>
      <p:sp>
        <p:nvSpPr>
          <p:cNvPr id="8" name="Title 7">
            <a:extLst>
              <a:ext uri="{FF2B5EF4-FFF2-40B4-BE49-F238E27FC236}">
                <a16:creationId xmlns:a16="http://schemas.microsoft.com/office/drawing/2014/main" id="{73AF2B3C-B37D-4063-A5C2-A692E436A7E1}"/>
              </a:ext>
            </a:extLst>
          </p:cNvPr>
          <p:cNvSpPr>
            <a:spLocks noGrp="1"/>
          </p:cNvSpPr>
          <p:nvPr>
            <p:ph type="ctrTitle"/>
          </p:nvPr>
        </p:nvSpPr>
        <p:spPr/>
        <p:txBody>
          <a:bodyPr/>
          <a:lstStyle/>
          <a:p>
            <a:r>
              <a:rPr lang="en-US" altLang="zh-HK" dirty="0"/>
              <a:t>API Centric Security Principle</a:t>
            </a:r>
            <a:endParaRPr lang="zh-HK" altLang="en-US" dirty="0"/>
          </a:p>
        </p:txBody>
      </p:sp>
    </p:spTree>
    <p:extLst>
      <p:ext uri="{BB962C8B-B14F-4D97-AF65-F5344CB8AC3E}">
        <p14:creationId xmlns:p14="http://schemas.microsoft.com/office/powerpoint/2010/main" val="3376041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A6D0EB-2A68-4925-AA53-628FFD0EA497}"/>
              </a:ext>
            </a:extLst>
          </p:cNvPr>
          <p:cNvSpPr>
            <a:spLocks noGrp="1"/>
          </p:cNvSpPr>
          <p:nvPr>
            <p:ph type="sldNum" sz="quarter" idx="12"/>
          </p:nvPr>
        </p:nvSpPr>
        <p:spPr/>
        <p:txBody>
          <a:bodyPr/>
          <a:lstStyle/>
          <a:p>
            <a:fld id="{C465A074-71B0-1C47-A455-7677837C124E}" type="slidenum">
              <a:rPr lang="it-IT" smtClean="0"/>
              <a:pPr/>
              <a:t>5</a:t>
            </a:fld>
            <a:endParaRPr lang="it-IT" dirty="0"/>
          </a:p>
        </p:txBody>
      </p:sp>
      <p:sp>
        <p:nvSpPr>
          <p:cNvPr id="3" name="Date Placeholder 2">
            <a:extLst>
              <a:ext uri="{FF2B5EF4-FFF2-40B4-BE49-F238E27FC236}">
                <a16:creationId xmlns:a16="http://schemas.microsoft.com/office/drawing/2014/main" id="{4D3C3AD3-85D9-4CB2-AA5D-EE5CA5A02ECB}"/>
              </a:ext>
            </a:extLst>
          </p:cNvPr>
          <p:cNvSpPr>
            <a:spLocks noGrp="1"/>
          </p:cNvSpPr>
          <p:nvPr>
            <p:ph type="dt" sz="half" idx="10"/>
          </p:nvPr>
        </p:nvSpPr>
        <p:spPr/>
        <p:txBody>
          <a:bodyPr/>
          <a:lstStyle/>
          <a:p>
            <a:r>
              <a:rPr lang="it-IT"/>
              <a:t>15 April 2020</a:t>
            </a:r>
            <a:endParaRPr lang="it-IT" dirty="0"/>
          </a:p>
        </p:txBody>
      </p:sp>
      <p:sp>
        <p:nvSpPr>
          <p:cNvPr id="4" name="Footer Placeholder 3">
            <a:extLst>
              <a:ext uri="{FF2B5EF4-FFF2-40B4-BE49-F238E27FC236}">
                <a16:creationId xmlns:a16="http://schemas.microsoft.com/office/drawing/2014/main" id="{43FD93E0-1949-49B6-BCFD-032079958B15}"/>
              </a:ext>
            </a:extLst>
          </p:cNvPr>
          <p:cNvSpPr>
            <a:spLocks noGrp="1"/>
          </p:cNvSpPr>
          <p:nvPr>
            <p:ph type="ftr" sz="quarter" idx="11"/>
          </p:nvPr>
        </p:nvSpPr>
        <p:spPr/>
        <p:txBody>
          <a:bodyPr/>
          <a:lstStyle/>
          <a:p>
            <a:r>
              <a:rPr lang="it-IT"/>
              <a:t>Application Security</a:t>
            </a:r>
            <a:endParaRPr lang="it-IT" dirty="0"/>
          </a:p>
        </p:txBody>
      </p:sp>
      <p:sp>
        <p:nvSpPr>
          <p:cNvPr id="5" name="Text Placeholder 4">
            <a:extLst>
              <a:ext uri="{FF2B5EF4-FFF2-40B4-BE49-F238E27FC236}">
                <a16:creationId xmlns:a16="http://schemas.microsoft.com/office/drawing/2014/main" id="{2C408B01-D56A-4E8B-92AB-740B48E70A1F}"/>
              </a:ext>
            </a:extLst>
          </p:cNvPr>
          <p:cNvSpPr>
            <a:spLocks noGrp="1"/>
          </p:cNvSpPr>
          <p:nvPr>
            <p:ph type="body" sz="quarter" idx="14"/>
          </p:nvPr>
        </p:nvSpPr>
        <p:spPr/>
        <p:txBody>
          <a:bodyPr/>
          <a:lstStyle/>
          <a:p>
            <a:pPr>
              <a:buNone/>
            </a:pPr>
            <a:r>
              <a:rPr lang="en-US" altLang="zh-TW" dirty="0">
                <a:solidFill>
                  <a:srgbClr val="FF0000"/>
                </a:solidFill>
              </a:rPr>
              <a:t>2. </a:t>
            </a:r>
            <a:r>
              <a:rPr lang="en-US" altLang="zh-HK" dirty="0">
                <a:solidFill>
                  <a:srgbClr val="FF0000"/>
                </a:solidFill>
              </a:rPr>
              <a:t>Log all API interactions across channels to get an end-to-end view of user, device and app activities</a:t>
            </a:r>
          </a:p>
          <a:p>
            <a:pPr>
              <a:buNone/>
            </a:pPr>
            <a:endParaRPr lang="en-US" altLang="zh-HK" dirty="0">
              <a:solidFill>
                <a:srgbClr val="FF0000"/>
              </a:solidFill>
            </a:endParaRPr>
          </a:p>
          <a:p>
            <a:pPr>
              <a:buNone/>
            </a:pPr>
            <a:r>
              <a:rPr lang="en-US" altLang="zh-HK" b="0" dirty="0"/>
              <a:t>This approach helps provide correlations of user activities across all channels and identify any abnormal behavior that deserves investigation. API analytics can provide insights into traffic spikes from certain devices, apps, IP addresses, or geographies. </a:t>
            </a:r>
            <a:endParaRPr lang="zh-HK" altLang="en-US" b="0" dirty="0"/>
          </a:p>
        </p:txBody>
      </p:sp>
      <p:sp>
        <p:nvSpPr>
          <p:cNvPr id="6" name="Text Placeholder 5">
            <a:extLst>
              <a:ext uri="{FF2B5EF4-FFF2-40B4-BE49-F238E27FC236}">
                <a16:creationId xmlns:a16="http://schemas.microsoft.com/office/drawing/2014/main" id="{629ED96C-79F0-4336-98AC-9B1EA0E00E2C}"/>
              </a:ext>
            </a:extLst>
          </p:cNvPr>
          <p:cNvSpPr>
            <a:spLocks noGrp="1"/>
          </p:cNvSpPr>
          <p:nvPr>
            <p:ph type="body" sz="quarter" idx="13"/>
          </p:nvPr>
        </p:nvSpPr>
        <p:spPr/>
        <p:txBody>
          <a:bodyPr>
            <a:normAutofit fontScale="77500" lnSpcReduction="20000"/>
          </a:bodyPr>
          <a:lstStyle/>
          <a:p>
            <a:endParaRPr lang="zh-HK" altLang="en-US"/>
          </a:p>
        </p:txBody>
      </p:sp>
      <p:sp>
        <p:nvSpPr>
          <p:cNvPr id="7" name="Subtitle 6">
            <a:extLst>
              <a:ext uri="{FF2B5EF4-FFF2-40B4-BE49-F238E27FC236}">
                <a16:creationId xmlns:a16="http://schemas.microsoft.com/office/drawing/2014/main" id="{5AF37F5C-6113-4EA4-AA00-1421A5A42EB5}"/>
              </a:ext>
            </a:extLst>
          </p:cNvPr>
          <p:cNvSpPr>
            <a:spLocks noGrp="1"/>
          </p:cNvSpPr>
          <p:nvPr>
            <p:ph type="subTitle" idx="1"/>
          </p:nvPr>
        </p:nvSpPr>
        <p:spPr/>
        <p:txBody>
          <a:bodyPr/>
          <a:lstStyle/>
          <a:p>
            <a:endParaRPr lang="zh-HK" altLang="en-US"/>
          </a:p>
        </p:txBody>
      </p:sp>
      <p:sp>
        <p:nvSpPr>
          <p:cNvPr id="8" name="Title 7">
            <a:extLst>
              <a:ext uri="{FF2B5EF4-FFF2-40B4-BE49-F238E27FC236}">
                <a16:creationId xmlns:a16="http://schemas.microsoft.com/office/drawing/2014/main" id="{73AF2B3C-B37D-4063-A5C2-A692E436A7E1}"/>
              </a:ext>
            </a:extLst>
          </p:cNvPr>
          <p:cNvSpPr>
            <a:spLocks noGrp="1"/>
          </p:cNvSpPr>
          <p:nvPr>
            <p:ph type="ctrTitle"/>
          </p:nvPr>
        </p:nvSpPr>
        <p:spPr/>
        <p:txBody>
          <a:bodyPr/>
          <a:lstStyle/>
          <a:p>
            <a:r>
              <a:rPr lang="en-US" altLang="zh-HK" dirty="0"/>
              <a:t>API Centric Security Principle</a:t>
            </a:r>
            <a:endParaRPr lang="zh-HK" altLang="en-US" dirty="0"/>
          </a:p>
        </p:txBody>
      </p:sp>
    </p:spTree>
    <p:extLst>
      <p:ext uri="{BB962C8B-B14F-4D97-AF65-F5344CB8AC3E}">
        <p14:creationId xmlns:p14="http://schemas.microsoft.com/office/powerpoint/2010/main" val="924098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A6D0EB-2A68-4925-AA53-628FFD0EA497}"/>
              </a:ext>
            </a:extLst>
          </p:cNvPr>
          <p:cNvSpPr>
            <a:spLocks noGrp="1"/>
          </p:cNvSpPr>
          <p:nvPr>
            <p:ph type="sldNum" sz="quarter" idx="12"/>
          </p:nvPr>
        </p:nvSpPr>
        <p:spPr/>
        <p:txBody>
          <a:bodyPr/>
          <a:lstStyle/>
          <a:p>
            <a:fld id="{C465A074-71B0-1C47-A455-7677837C124E}" type="slidenum">
              <a:rPr lang="it-IT" smtClean="0"/>
              <a:pPr/>
              <a:t>6</a:t>
            </a:fld>
            <a:endParaRPr lang="it-IT" dirty="0"/>
          </a:p>
        </p:txBody>
      </p:sp>
      <p:sp>
        <p:nvSpPr>
          <p:cNvPr id="3" name="Date Placeholder 2">
            <a:extLst>
              <a:ext uri="{FF2B5EF4-FFF2-40B4-BE49-F238E27FC236}">
                <a16:creationId xmlns:a16="http://schemas.microsoft.com/office/drawing/2014/main" id="{4D3C3AD3-85D9-4CB2-AA5D-EE5CA5A02ECB}"/>
              </a:ext>
            </a:extLst>
          </p:cNvPr>
          <p:cNvSpPr>
            <a:spLocks noGrp="1"/>
          </p:cNvSpPr>
          <p:nvPr>
            <p:ph type="dt" sz="half" idx="10"/>
          </p:nvPr>
        </p:nvSpPr>
        <p:spPr/>
        <p:txBody>
          <a:bodyPr/>
          <a:lstStyle/>
          <a:p>
            <a:r>
              <a:rPr lang="it-IT"/>
              <a:t>15 April 2020</a:t>
            </a:r>
            <a:endParaRPr lang="it-IT" dirty="0"/>
          </a:p>
        </p:txBody>
      </p:sp>
      <p:sp>
        <p:nvSpPr>
          <p:cNvPr id="4" name="Footer Placeholder 3">
            <a:extLst>
              <a:ext uri="{FF2B5EF4-FFF2-40B4-BE49-F238E27FC236}">
                <a16:creationId xmlns:a16="http://schemas.microsoft.com/office/drawing/2014/main" id="{43FD93E0-1949-49B6-BCFD-032079958B15}"/>
              </a:ext>
            </a:extLst>
          </p:cNvPr>
          <p:cNvSpPr>
            <a:spLocks noGrp="1"/>
          </p:cNvSpPr>
          <p:nvPr>
            <p:ph type="ftr" sz="quarter" idx="11"/>
          </p:nvPr>
        </p:nvSpPr>
        <p:spPr/>
        <p:txBody>
          <a:bodyPr/>
          <a:lstStyle/>
          <a:p>
            <a:r>
              <a:rPr lang="it-IT"/>
              <a:t>Application Security</a:t>
            </a:r>
            <a:endParaRPr lang="it-IT" dirty="0"/>
          </a:p>
        </p:txBody>
      </p:sp>
      <p:sp>
        <p:nvSpPr>
          <p:cNvPr id="5" name="Text Placeholder 4">
            <a:extLst>
              <a:ext uri="{FF2B5EF4-FFF2-40B4-BE49-F238E27FC236}">
                <a16:creationId xmlns:a16="http://schemas.microsoft.com/office/drawing/2014/main" id="{2C408B01-D56A-4E8B-92AB-740B48E70A1F}"/>
              </a:ext>
            </a:extLst>
          </p:cNvPr>
          <p:cNvSpPr>
            <a:spLocks noGrp="1"/>
          </p:cNvSpPr>
          <p:nvPr>
            <p:ph type="body" sz="quarter" idx="14"/>
          </p:nvPr>
        </p:nvSpPr>
        <p:spPr/>
        <p:txBody>
          <a:bodyPr/>
          <a:lstStyle/>
          <a:p>
            <a:pPr>
              <a:buNone/>
            </a:pPr>
            <a:r>
              <a:rPr lang="en-US" altLang="zh-TW" dirty="0">
                <a:solidFill>
                  <a:srgbClr val="FF0000"/>
                </a:solidFill>
              </a:rPr>
              <a:t>3. </a:t>
            </a:r>
            <a:r>
              <a:rPr lang="en-US" altLang="zh-HK" dirty="0">
                <a:solidFill>
                  <a:srgbClr val="FF0000"/>
                </a:solidFill>
              </a:rPr>
              <a:t>Always configure security</a:t>
            </a:r>
          </a:p>
          <a:p>
            <a:pPr>
              <a:buNone/>
            </a:pPr>
            <a:endParaRPr lang="en-US" altLang="zh-HK" dirty="0">
              <a:solidFill>
                <a:srgbClr val="FF0000"/>
              </a:solidFill>
            </a:endParaRPr>
          </a:p>
          <a:p>
            <a:pPr>
              <a:buNone/>
            </a:pPr>
            <a:r>
              <a:rPr lang="en-US" altLang="zh-TW" b="0" dirty="0"/>
              <a:t>C</a:t>
            </a:r>
            <a:r>
              <a:rPr lang="en-US" altLang="zh-HK" b="0" dirty="0"/>
              <a:t>ode only when absolutely necessary. Security configuration provides a better experience for developers and helps them adapt security features faster. Threat protection features such as rate limiting and OWASP Top-10 Injection protection act as a defense layer for all channel interactions. But you’ll still need the option to code security for cases where configuration may not be an option. For example, you may need to query your internal SIEM (security information event management) system for malicious sets of IP addresses (black lists) and block the threats across all channels. </a:t>
            </a:r>
            <a:endParaRPr lang="zh-HK" altLang="en-US" b="0" dirty="0"/>
          </a:p>
        </p:txBody>
      </p:sp>
      <p:sp>
        <p:nvSpPr>
          <p:cNvPr id="6" name="Text Placeholder 5">
            <a:extLst>
              <a:ext uri="{FF2B5EF4-FFF2-40B4-BE49-F238E27FC236}">
                <a16:creationId xmlns:a16="http://schemas.microsoft.com/office/drawing/2014/main" id="{629ED96C-79F0-4336-98AC-9B1EA0E00E2C}"/>
              </a:ext>
            </a:extLst>
          </p:cNvPr>
          <p:cNvSpPr>
            <a:spLocks noGrp="1"/>
          </p:cNvSpPr>
          <p:nvPr>
            <p:ph type="body" sz="quarter" idx="13"/>
          </p:nvPr>
        </p:nvSpPr>
        <p:spPr/>
        <p:txBody>
          <a:bodyPr>
            <a:normAutofit fontScale="77500" lnSpcReduction="20000"/>
          </a:bodyPr>
          <a:lstStyle/>
          <a:p>
            <a:endParaRPr lang="zh-HK" altLang="en-US"/>
          </a:p>
        </p:txBody>
      </p:sp>
      <p:sp>
        <p:nvSpPr>
          <p:cNvPr id="7" name="Subtitle 6">
            <a:extLst>
              <a:ext uri="{FF2B5EF4-FFF2-40B4-BE49-F238E27FC236}">
                <a16:creationId xmlns:a16="http://schemas.microsoft.com/office/drawing/2014/main" id="{5AF37F5C-6113-4EA4-AA00-1421A5A42EB5}"/>
              </a:ext>
            </a:extLst>
          </p:cNvPr>
          <p:cNvSpPr>
            <a:spLocks noGrp="1"/>
          </p:cNvSpPr>
          <p:nvPr>
            <p:ph type="subTitle" idx="1"/>
          </p:nvPr>
        </p:nvSpPr>
        <p:spPr/>
        <p:txBody>
          <a:bodyPr/>
          <a:lstStyle/>
          <a:p>
            <a:endParaRPr lang="zh-HK" altLang="en-US"/>
          </a:p>
        </p:txBody>
      </p:sp>
      <p:sp>
        <p:nvSpPr>
          <p:cNvPr id="8" name="Title 7">
            <a:extLst>
              <a:ext uri="{FF2B5EF4-FFF2-40B4-BE49-F238E27FC236}">
                <a16:creationId xmlns:a16="http://schemas.microsoft.com/office/drawing/2014/main" id="{73AF2B3C-B37D-4063-A5C2-A692E436A7E1}"/>
              </a:ext>
            </a:extLst>
          </p:cNvPr>
          <p:cNvSpPr>
            <a:spLocks noGrp="1"/>
          </p:cNvSpPr>
          <p:nvPr>
            <p:ph type="ctrTitle"/>
          </p:nvPr>
        </p:nvSpPr>
        <p:spPr/>
        <p:txBody>
          <a:bodyPr/>
          <a:lstStyle/>
          <a:p>
            <a:r>
              <a:rPr lang="en-US" altLang="zh-HK" dirty="0"/>
              <a:t>API Centric Security Principle</a:t>
            </a:r>
            <a:endParaRPr lang="zh-HK" altLang="en-US" dirty="0"/>
          </a:p>
        </p:txBody>
      </p:sp>
    </p:spTree>
    <p:extLst>
      <p:ext uri="{BB962C8B-B14F-4D97-AF65-F5344CB8AC3E}">
        <p14:creationId xmlns:p14="http://schemas.microsoft.com/office/powerpoint/2010/main" val="1582575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A6D0EB-2A68-4925-AA53-628FFD0EA497}"/>
              </a:ext>
            </a:extLst>
          </p:cNvPr>
          <p:cNvSpPr>
            <a:spLocks noGrp="1"/>
          </p:cNvSpPr>
          <p:nvPr>
            <p:ph type="sldNum" sz="quarter" idx="12"/>
          </p:nvPr>
        </p:nvSpPr>
        <p:spPr/>
        <p:txBody>
          <a:bodyPr/>
          <a:lstStyle/>
          <a:p>
            <a:fld id="{C465A074-71B0-1C47-A455-7677837C124E}" type="slidenum">
              <a:rPr lang="it-IT" smtClean="0"/>
              <a:pPr/>
              <a:t>7</a:t>
            </a:fld>
            <a:endParaRPr lang="it-IT" dirty="0"/>
          </a:p>
        </p:txBody>
      </p:sp>
      <p:sp>
        <p:nvSpPr>
          <p:cNvPr id="3" name="Date Placeholder 2">
            <a:extLst>
              <a:ext uri="{FF2B5EF4-FFF2-40B4-BE49-F238E27FC236}">
                <a16:creationId xmlns:a16="http://schemas.microsoft.com/office/drawing/2014/main" id="{4D3C3AD3-85D9-4CB2-AA5D-EE5CA5A02ECB}"/>
              </a:ext>
            </a:extLst>
          </p:cNvPr>
          <p:cNvSpPr>
            <a:spLocks noGrp="1"/>
          </p:cNvSpPr>
          <p:nvPr>
            <p:ph type="dt" sz="half" idx="10"/>
          </p:nvPr>
        </p:nvSpPr>
        <p:spPr/>
        <p:txBody>
          <a:bodyPr/>
          <a:lstStyle/>
          <a:p>
            <a:r>
              <a:rPr lang="it-IT"/>
              <a:t>15 April 2020</a:t>
            </a:r>
            <a:endParaRPr lang="it-IT" dirty="0"/>
          </a:p>
        </p:txBody>
      </p:sp>
      <p:sp>
        <p:nvSpPr>
          <p:cNvPr id="4" name="Footer Placeholder 3">
            <a:extLst>
              <a:ext uri="{FF2B5EF4-FFF2-40B4-BE49-F238E27FC236}">
                <a16:creationId xmlns:a16="http://schemas.microsoft.com/office/drawing/2014/main" id="{43FD93E0-1949-49B6-BCFD-032079958B15}"/>
              </a:ext>
            </a:extLst>
          </p:cNvPr>
          <p:cNvSpPr>
            <a:spLocks noGrp="1"/>
          </p:cNvSpPr>
          <p:nvPr>
            <p:ph type="ftr" sz="quarter" idx="11"/>
          </p:nvPr>
        </p:nvSpPr>
        <p:spPr/>
        <p:txBody>
          <a:bodyPr/>
          <a:lstStyle/>
          <a:p>
            <a:r>
              <a:rPr lang="it-IT"/>
              <a:t>Application Security</a:t>
            </a:r>
            <a:endParaRPr lang="it-IT" dirty="0"/>
          </a:p>
        </p:txBody>
      </p:sp>
      <p:sp>
        <p:nvSpPr>
          <p:cNvPr id="5" name="Text Placeholder 4">
            <a:extLst>
              <a:ext uri="{FF2B5EF4-FFF2-40B4-BE49-F238E27FC236}">
                <a16:creationId xmlns:a16="http://schemas.microsoft.com/office/drawing/2014/main" id="{2C408B01-D56A-4E8B-92AB-740B48E70A1F}"/>
              </a:ext>
            </a:extLst>
          </p:cNvPr>
          <p:cNvSpPr>
            <a:spLocks noGrp="1"/>
          </p:cNvSpPr>
          <p:nvPr>
            <p:ph type="body" sz="quarter" idx="14"/>
          </p:nvPr>
        </p:nvSpPr>
        <p:spPr/>
        <p:txBody>
          <a:bodyPr/>
          <a:lstStyle/>
          <a:p>
            <a:pPr>
              <a:buNone/>
            </a:pPr>
            <a:r>
              <a:rPr lang="en-US" altLang="zh-TW" dirty="0">
                <a:solidFill>
                  <a:srgbClr val="FF0000"/>
                </a:solidFill>
              </a:rPr>
              <a:t>4 . </a:t>
            </a:r>
            <a:r>
              <a:rPr lang="en-US" altLang="zh-HK" dirty="0">
                <a:solidFill>
                  <a:srgbClr val="FF0000"/>
                </a:solidFill>
              </a:rPr>
              <a:t>Always layer API security with other controls for a defense-in-depth strategy</a:t>
            </a:r>
          </a:p>
          <a:p>
            <a:pPr>
              <a:buNone/>
            </a:pPr>
            <a:endParaRPr lang="en-US" altLang="zh-HK" dirty="0"/>
          </a:p>
          <a:p>
            <a:pPr>
              <a:buNone/>
            </a:pPr>
            <a:r>
              <a:rPr lang="en-US" altLang="zh-HK" b="0" dirty="0"/>
              <a:t>Be sure to employ additional access protection between apps and API services. An example: using IP-based whitelisting and two-way SSL/TLS in addition to OAuth-based security.</a:t>
            </a:r>
            <a:endParaRPr lang="zh-HK" altLang="en-US" b="0" dirty="0"/>
          </a:p>
        </p:txBody>
      </p:sp>
      <p:sp>
        <p:nvSpPr>
          <p:cNvPr id="6" name="Text Placeholder 5">
            <a:extLst>
              <a:ext uri="{FF2B5EF4-FFF2-40B4-BE49-F238E27FC236}">
                <a16:creationId xmlns:a16="http://schemas.microsoft.com/office/drawing/2014/main" id="{629ED96C-79F0-4336-98AC-9B1EA0E00E2C}"/>
              </a:ext>
            </a:extLst>
          </p:cNvPr>
          <p:cNvSpPr>
            <a:spLocks noGrp="1"/>
          </p:cNvSpPr>
          <p:nvPr>
            <p:ph type="body" sz="quarter" idx="13"/>
          </p:nvPr>
        </p:nvSpPr>
        <p:spPr/>
        <p:txBody>
          <a:bodyPr>
            <a:normAutofit fontScale="77500" lnSpcReduction="20000"/>
          </a:bodyPr>
          <a:lstStyle/>
          <a:p>
            <a:endParaRPr lang="zh-HK" altLang="en-US"/>
          </a:p>
        </p:txBody>
      </p:sp>
      <p:sp>
        <p:nvSpPr>
          <p:cNvPr id="7" name="Subtitle 6">
            <a:extLst>
              <a:ext uri="{FF2B5EF4-FFF2-40B4-BE49-F238E27FC236}">
                <a16:creationId xmlns:a16="http://schemas.microsoft.com/office/drawing/2014/main" id="{5AF37F5C-6113-4EA4-AA00-1421A5A42EB5}"/>
              </a:ext>
            </a:extLst>
          </p:cNvPr>
          <p:cNvSpPr>
            <a:spLocks noGrp="1"/>
          </p:cNvSpPr>
          <p:nvPr>
            <p:ph type="subTitle" idx="1"/>
          </p:nvPr>
        </p:nvSpPr>
        <p:spPr/>
        <p:txBody>
          <a:bodyPr/>
          <a:lstStyle/>
          <a:p>
            <a:endParaRPr lang="zh-HK" altLang="en-US"/>
          </a:p>
        </p:txBody>
      </p:sp>
      <p:sp>
        <p:nvSpPr>
          <p:cNvPr id="8" name="Title 7">
            <a:extLst>
              <a:ext uri="{FF2B5EF4-FFF2-40B4-BE49-F238E27FC236}">
                <a16:creationId xmlns:a16="http://schemas.microsoft.com/office/drawing/2014/main" id="{73AF2B3C-B37D-4063-A5C2-A692E436A7E1}"/>
              </a:ext>
            </a:extLst>
          </p:cNvPr>
          <p:cNvSpPr>
            <a:spLocks noGrp="1"/>
          </p:cNvSpPr>
          <p:nvPr>
            <p:ph type="ctrTitle"/>
          </p:nvPr>
        </p:nvSpPr>
        <p:spPr/>
        <p:txBody>
          <a:bodyPr/>
          <a:lstStyle/>
          <a:p>
            <a:r>
              <a:rPr lang="en-US" altLang="zh-HK" dirty="0"/>
              <a:t>API Centric Security Principle</a:t>
            </a:r>
            <a:endParaRPr lang="zh-HK" altLang="en-US" dirty="0"/>
          </a:p>
        </p:txBody>
      </p:sp>
    </p:spTree>
    <p:extLst>
      <p:ext uri="{BB962C8B-B14F-4D97-AF65-F5344CB8AC3E}">
        <p14:creationId xmlns:p14="http://schemas.microsoft.com/office/powerpoint/2010/main" val="1162573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21ED86-811B-44FB-B25E-6DAD4CBFC6EF}"/>
              </a:ext>
            </a:extLst>
          </p:cNvPr>
          <p:cNvSpPr>
            <a:spLocks noGrp="1"/>
          </p:cNvSpPr>
          <p:nvPr>
            <p:ph type="sldNum" sz="quarter" idx="12"/>
          </p:nvPr>
        </p:nvSpPr>
        <p:spPr/>
        <p:txBody>
          <a:bodyPr/>
          <a:lstStyle/>
          <a:p>
            <a:fld id="{C465A074-71B0-1C47-A455-7677837C124E}" type="slidenum">
              <a:rPr lang="it-IT" smtClean="0"/>
              <a:pPr/>
              <a:t>8</a:t>
            </a:fld>
            <a:endParaRPr lang="it-IT" dirty="0"/>
          </a:p>
        </p:txBody>
      </p:sp>
      <p:sp>
        <p:nvSpPr>
          <p:cNvPr id="3" name="Date Placeholder 2">
            <a:extLst>
              <a:ext uri="{FF2B5EF4-FFF2-40B4-BE49-F238E27FC236}">
                <a16:creationId xmlns:a16="http://schemas.microsoft.com/office/drawing/2014/main" id="{7D6A9172-C6DB-422F-862C-C3B162F2575F}"/>
              </a:ext>
            </a:extLst>
          </p:cNvPr>
          <p:cNvSpPr>
            <a:spLocks noGrp="1"/>
          </p:cNvSpPr>
          <p:nvPr>
            <p:ph type="dt" sz="half" idx="10"/>
          </p:nvPr>
        </p:nvSpPr>
        <p:spPr/>
        <p:txBody>
          <a:bodyPr/>
          <a:lstStyle/>
          <a:p>
            <a:r>
              <a:rPr lang="it-IT"/>
              <a:t>15 April 2020</a:t>
            </a:r>
            <a:endParaRPr lang="it-IT" dirty="0"/>
          </a:p>
        </p:txBody>
      </p:sp>
      <p:sp>
        <p:nvSpPr>
          <p:cNvPr id="4" name="Footer Placeholder 3">
            <a:extLst>
              <a:ext uri="{FF2B5EF4-FFF2-40B4-BE49-F238E27FC236}">
                <a16:creationId xmlns:a16="http://schemas.microsoft.com/office/drawing/2014/main" id="{881B8024-B847-4563-8A34-9B1A50FF6CC2}"/>
              </a:ext>
            </a:extLst>
          </p:cNvPr>
          <p:cNvSpPr>
            <a:spLocks noGrp="1"/>
          </p:cNvSpPr>
          <p:nvPr>
            <p:ph type="ftr" sz="quarter" idx="11"/>
          </p:nvPr>
        </p:nvSpPr>
        <p:spPr/>
        <p:txBody>
          <a:bodyPr/>
          <a:lstStyle/>
          <a:p>
            <a:r>
              <a:rPr lang="it-IT"/>
              <a:t>Application Security</a:t>
            </a:r>
            <a:endParaRPr lang="it-IT" dirty="0"/>
          </a:p>
        </p:txBody>
      </p:sp>
      <p:sp>
        <p:nvSpPr>
          <p:cNvPr id="5" name="Text Placeholder 4">
            <a:extLst>
              <a:ext uri="{FF2B5EF4-FFF2-40B4-BE49-F238E27FC236}">
                <a16:creationId xmlns:a16="http://schemas.microsoft.com/office/drawing/2014/main" id="{CD2BBC8D-1354-4FA1-B643-62B5411CA67E}"/>
              </a:ext>
            </a:extLst>
          </p:cNvPr>
          <p:cNvSpPr>
            <a:spLocks noGrp="1"/>
          </p:cNvSpPr>
          <p:nvPr>
            <p:ph type="body" sz="quarter" idx="14"/>
          </p:nvPr>
        </p:nvSpPr>
        <p:spPr>
          <a:xfrm>
            <a:off x="347665" y="1262063"/>
            <a:ext cx="3860654" cy="3283744"/>
          </a:xfrm>
        </p:spPr>
        <p:txBody>
          <a:bodyPr/>
          <a:lstStyle/>
          <a:p>
            <a:pPr>
              <a:buNone/>
            </a:pPr>
            <a:r>
              <a:rPr lang="en-US" dirty="0"/>
              <a:t>We can apply layers of security technique to protect the sensitive services. Thus, attackers cannot crack the security on a single go and have to go forward to attack all the layers. </a:t>
            </a:r>
          </a:p>
        </p:txBody>
      </p:sp>
      <p:sp>
        <p:nvSpPr>
          <p:cNvPr id="6" name="Text Placeholder 5">
            <a:extLst>
              <a:ext uri="{FF2B5EF4-FFF2-40B4-BE49-F238E27FC236}">
                <a16:creationId xmlns:a16="http://schemas.microsoft.com/office/drawing/2014/main" id="{2DD3A69C-FA50-448B-9672-C1C1AC6727C1}"/>
              </a:ext>
            </a:extLst>
          </p:cNvPr>
          <p:cNvSpPr>
            <a:spLocks noGrp="1"/>
          </p:cNvSpPr>
          <p:nvPr>
            <p:ph type="body" sz="quarter" idx="13"/>
          </p:nvPr>
        </p:nvSpPr>
        <p:spPr/>
        <p:txBody>
          <a:bodyPr>
            <a:normAutofit fontScale="77500" lnSpcReduction="20000"/>
          </a:bodyPr>
          <a:lstStyle/>
          <a:p>
            <a:endParaRPr lang="en-US"/>
          </a:p>
        </p:txBody>
      </p:sp>
      <p:sp>
        <p:nvSpPr>
          <p:cNvPr id="7" name="Subtitle 6">
            <a:extLst>
              <a:ext uri="{FF2B5EF4-FFF2-40B4-BE49-F238E27FC236}">
                <a16:creationId xmlns:a16="http://schemas.microsoft.com/office/drawing/2014/main" id="{A2BCAAF6-9C73-43F6-B51E-2BEBADF39496}"/>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B5DC0054-4DE7-4A4A-AC28-D283DA4330D5}"/>
              </a:ext>
            </a:extLst>
          </p:cNvPr>
          <p:cNvSpPr>
            <a:spLocks noGrp="1"/>
          </p:cNvSpPr>
          <p:nvPr>
            <p:ph type="ctrTitle"/>
          </p:nvPr>
        </p:nvSpPr>
        <p:spPr/>
        <p:txBody>
          <a:bodyPr/>
          <a:lstStyle/>
          <a:p>
            <a:r>
              <a:rPr lang="en-US" dirty="0"/>
              <a:t>Defense in Depth</a:t>
            </a:r>
          </a:p>
        </p:txBody>
      </p:sp>
      <p:pic>
        <p:nvPicPr>
          <p:cNvPr id="1026" name="Picture 2" descr="「defense in depth」的圖片搜尋結果">
            <a:extLst>
              <a:ext uri="{FF2B5EF4-FFF2-40B4-BE49-F238E27FC236}">
                <a16:creationId xmlns:a16="http://schemas.microsoft.com/office/drawing/2014/main" id="{C7D6B6B0-028C-4F0B-9647-8EFDB99F31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7774"/>
          <a:stretch/>
        </p:blipFill>
        <p:spPr bwMode="auto">
          <a:xfrm>
            <a:off x="4208319" y="1277799"/>
            <a:ext cx="4517392" cy="2788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042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10BA72-9500-4AEA-9675-308D3DC792C9}"/>
              </a:ext>
            </a:extLst>
          </p:cNvPr>
          <p:cNvSpPr>
            <a:spLocks noGrp="1"/>
          </p:cNvSpPr>
          <p:nvPr>
            <p:ph type="sldNum" sz="quarter" idx="12"/>
          </p:nvPr>
        </p:nvSpPr>
        <p:spPr/>
        <p:txBody>
          <a:bodyPr/>
          <a:lstStyle/>
          <a:p>
            <a:fld id="{C465A074-71B0-1C47-A455-7677837C124E}" type="slidenum">
              <a:rPr lang="it-IT" smtClean="0"/>
              <a:pPr/>
              <a:t>9</a:t>
            </a:fld>
            <a:endParaRPr lang="it-IT" dirty="0"/>
          </a:p>
        </p:txBody>
      </p:sp>
      <p:sp>
        <p:nvSpPr>
          <p:cNvPr id="3" name="Date Placeholder 2">
            <a:extLst>
              <a:ext uri="{FF2B5EF4-FFF2-40B4-BE49-F238E27FC236}">
                <a16:creationId xmlns:a16="http://schemas.microsoft.com/office/drawing/2014/main" id="{602FAA11-DD77-425A-8F18-282EC889A332}"/>
              </a:ext>
            </a:extLst>
          </p:cNvPr>
          <p:cNvSpPr>
            <a:spLocks noGrp="1"/>
          </p:cNvSpPr>
          <p:nvPr>
            <p:ph type="dt" sz="half" idx="10"/>
          </p:nvPr>
        </p:nvSpPr>
        <p:spPr/>
        <p:txBody>
          <a:bodyPr/>
          <a:lstStyle/>
          <a:p>
            <a:r>
              <a:rPr lang="it-IT"/>
              <a:t>15 April 2020</a:t>
            </a:r>
            <a:endParaRPr lang="it-IT" dirty="0"/>
          </a:p>
        </p:txBody>
      </p:sp>
      <p:sp>
        <p:nvSpPr>
          <p:cNvPr id="4" name="Footer Placeholder 3">
            <a:extLst>
              <a:ext uri="{FF2B5EF4-FFF2-40B4-BE49-F238E27FC236}">
                <a16:creationId xmlns:a16="http://schemas.microsoft.com/office/drawing/2014/main" id="{DE1903DE-623F-405F-B223-F2C8ADAD8B2C}"/>
              </a:ext>
            </a:extLst>
          </p:cNvPr>
          <p:cNvSpPr>
            <a:spLocks noGrp="1"/>
          </p:cNvSpPr>
          <p:nvPr>
            <p:ph type="ftr" sz="quarter" idx="11"/>
          </p:nvPr>
        </p:nvSpPr>
        <p:spPr/>
        <p:txBody>
          <a:bodyPr/>
          <a:lstStyle/>
          <a:p>
            <a:r>
              <a:rPr lang="it-IT"/>
              <a:t>Application Security</a:t>
            </a:r>
            <a:endParaRPr lang="it-IT" dirty="0"/>
          </a:p>
        </p:txBody>
      </p:sp>
      <p:sp>
        <p:nvSpPr>
          <p:cNvPr id="6" name="Text Placeholder 5">
            <a:extLst>
              <a:ext uri="{FF2B5EF4-FFF2-40B4-BE49-F238E27FC236}">
                <a16:creationId xmlns:a16="http://schemas.microsoft.com/office/drawing/2014/main" id="{0309656A-E280-45BE-B252-A960FB1A527F}"/>
              </a:ext>
            </a:extLst>
          </p:cNvPr>
          <p:cNvSpPr>
            <a:spLocks noGrp="1"/>
          </p:cNvSpPr>
          <p:nvPr>
            <p:ph type="body" sz="quarter" idx="13"/>
          </p:nvPr>
        </p:nvSpPr>
        <p:spPr/>
        <p:txBody>
          <a:bodyPr>
            <a:normAutofit fontScale="77500" lnSpcReduction="20000"/>
          </a:bodyPr>
          <a:lstStyle/>
          <a:p>
            <a:endParaRPr lang="zh-HK" altLang="en-US"/>
          </a:p>
        </p:txBody>
      </p:sp>
      <p:sp>
        <p:nvSpPr>
          <p:cNvPr id="8" name="Title 7">
            <a:extLst>
              <a:ext uri="{FF2B5EF4-FFF2-40B4-BE49-F238E27FC236}">
                <a16:creationId xmlns:a16="http://schemas.microsoft.com/office/drawing/2014/main" id="{644ECCD0-3A2D-4542-BA7F-C0C45E4C2EA9}"/>
              </a:ext>
            </a:extLst>
          </p:cNvPr>
          <p:cNvSpPr>
            <a:spLocks noGrp="1"/>
          </p:cNvSpPr>
          <p:nvPr>
            <p:ph type="ctrTitle"/>
          </p:nvPr>
        </p:nvSpPr>
        <p:spPr/>
        <p:txBody>
          <a:bodyPr/>
          <a:lstStyle/>
          <a:p>
            <a:r>
              <a:rPr lang="en-US" altLang="zh-HK" dirty="0"/>
              <a:t>Defense in Depth</a:t>
            </a:r>
            <a:endParaRPr lang="zh-HK" altLang="en-US" dirty="0"/>
          </a:p>
        </p:txBody>
      </p:sp>
      <p:pic>
        <p:nvPicPr>
          <p:cNvPr id="9" name="Picture 4" descr="「defense in depth Rest API」的圖片搜尋結果">
            <a:extLst>
              <a:ext uri="{FF2B5EF4-FFF2-40B4-BE49-F238E27FC236}">
                <a16:creationId xmlns:a16="http://schemas.microsoft.com/office/drawing/2014/main" id="{722F2C83-E4E1-4ACE-B5F4-4DC2815CC6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068" y="908529"/>
            <a:ext cx="7242464" cy="38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365516"/>
      </p:ext>
    </p:extLst>
  </p:cSld>
  <p:clrMapOvr>
    <a:masterClrMapping/>
  </p:clrMapOvr>
</p:sld>
</file>

<file path=ppt/theme/theme1.xml><?xml version="1.0" encoding="utf-8"?>
<a:theme xmlns:a="http://schemas.openxmlformats.org/drawingml/2006/main" name="04_G_PPT_Template_16.9">
  <a:themeElements>
    <a:clrScheme name="Generali_colori_C">
      <a:dk1>
        <a:sysClr val="windowText" lastClr="000000"/>
      </a:dk1>
      <a:lt1>
        <a:sysClr val="window" lastClr="FFFFFF"/>
      </a:lt1>
      <a:dk2>
        <a:srgbClr val="BD2027"/>
      </a:dk2>
      <a:lt2>
        <a:srgbClr val="FEEEE6"/>
      </a:lt2>
      <a:accent1>
        <a:srgbClr val="BD2027"/>
      </a:accent1>
      <a:accent2>
        <a:srgbClr val="C25439"/>
      </a:accent2>
      <a:accent3>
        <a:srgbClr val="E9B09A"/>
      </a:accent3>
      <a:accent4>
        <a:srgbClr val="5C5D5F"/>
      </a:accent4>
      <a:accent5>
        <a:srgbClr val="CFD0D2"/>
      </a:accent5>
      <a:accent6>
        <a:srgbClr val="A1A3A4"/>
      </a:accent6>
      <a:hlink>
        <a:srgbClr val="BD2027"/>
      </a:hlink>
      <a:folHlink>
        <a:srgbClr val="C25439"/>
      </a:folHlink>
    </a:clrScheme>
    <a:fontScheme name="BE_typografia">
      <a:majorFont>
        <a:latin typeface="Arial Regular"/>
        <a:ea typeface="Arial Italic"/>
        <a:cs typeface=""/>
      </a:majorFont>
      <a:minorFont>
        <a:latin typeface="Arial Regular"/>
        <a:ea typeface="Arial Regula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7BCF753C9CCAD4BB7002EFF7B16FFCA" ma:contentTypeVersion="2" ma:contentTypeDescription="Create a new document." ma:contentTypeScope="" ma:versionID="974dfa480e83b5ec04d28d57185c8fc0">
  <xsd:schema xmlns:xsd="http://www.w3.org/2001/XMLSchema" xmlns:xs="http://www.w3.org/2001/XMLSchema" xmlns:p="http://schemas.microsoft.com/office/2006/metadata/properties" xmlns:ns2="ffa1a2d8-ace4-49fd-b33c-1041352ab9e4" targetNamespace="http://schemas.microsoft.com/office/2006/metadata/properties" ma:root="true" ma:fieldsID="f121f6905c8d250cb4e73b22950033d8" ns2:_="">
    <xsd:import namespace="ffa1a2d8-ace4-49fd-b33c-1041352ab9e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a1a2d8-ace4-49fd-b33c-1041352ab9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63015E8-A36D-45E4-9F8E-DE7A7E161B65}"/>
</file>

<file path=customXml/itemProps2.xml><?xml version="1.0" encoding="utf-8"?>
<ds:datastoreItem xmlns:ds="http://schemas.openxmlformats.org/officeDocument/2006/customXml" ds:itemID="{68843718-0C04-4378-B6F2-2A0316D91C4A}">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6ba9d453-e847-4fbf-8534-f90f788e049a"/>
    <ds:schemaRef ds:uri="http://purl.org/dc/elements/1.1/"/>
    <ds:schemaRef ds:uri="http://schemas.microsoft.com/office/2006/metadata/properties"/>
    <ds:schemaRef ds:uri="075e2cdc-077e-4505-bf01-984002671eed"/>
    <ds:schemaRef ds:uri="http://www.w3.org/XML/1998/namespace"/>
  </ds:schemaRefs>
</ds:datastoreItem>
</file>

<file path=customXml/itemProps3.xml><?xml version="1.0" encoding="utf-8"?>
<ds:datastoreItem xmlns:ds="http://schemas.openxmlformats.org/officeDocument/2006/customXml" ds:itemID="{875F4724-A406-4CDE-9003-F243CF31566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04_G_PPT_Template_16.9</Template>
  <TotalTime>424</TotalTime>
  <Words>3644</Words>
  <Application>Microsoft Office PowerPoint</Application>
  <PresentationFormat>On-screen Show (16:9)</PresentationFormat>
  <Paragraphs>354</Paragraphs>
  <Slides>35</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 Regular</vt:lpstr>
      <vt:lpstr>Arial Unicode MS</vt:lpstr>
      <vt:lpstr>Lucida Grande</vt:lpstr>
      <vt:lpstr>Merriweather</vt:lpstr>
      <vt:lpstr>Arial</vt:lpstr>
      <vt:lpstr>Arial</vt:lpstr>
      <vt:lpstr>Calibri</vt:lpstr>
      <vt:lpstr>Wingdings</vt:lpstr>
      <vt:lpstr>04_G_PPT_Template_16.9</vt:lpstr>
      <vt:lpstr>Application Security Best Practice</vt:lpstr>
      <vt:lpstr>PowerPoint Presentation</vt:lpstr>
      <vt:lpstr>Problem faced in Microservices</vt:lpstr>
      <vt:lpstr>API Centric Security Principle</vt:lpstr>
      <vt:lpstr>API Centric Security Principle</vt:lpstr>
      <vt:lpstr>API Centric Security Principle</vt:lpstr>
      <vt:lpstr>API Centric Security Principle</vt:lpstr>
      <vt:lpstr>Defense in Depth</vt:lpstr>
      <vt:lpstr>Defense in Depth</vt:lpstr>
      <vt:lpstr>Apply Rigorous Authentication and Authorization</vt:lpstr>
      <vt:lpstr>JWT Security</vt:lpstr>
      <vt:lpstr>JWT Security</vt:lpstr>
      <vt:lpstr>Turn On SSL Everywhere</vt:lpstr>
      <vt:lpstr>Information Exposure on URLs</vt:lpstr>
      <vt:lpstr>Endpoint Protection</vt:lpstr>
      <vt:lpstr>Throttling</vt:lpstr>
      <vt:lpstr>Throttling</vt:lpstr>
      <vt:lpstr>Error Handling</vt:lpstr>
      <vt:lpstr>Input Parameter Validation</vt:lpstr>
      <vt:lpstr>Input Parameter Validation</vt:lpstr>
      <vt:lpstr>Use Proven Solutions</vt:lpstr>
      <vt:lpstr>Cross-Origin Resource Sharing (CORS)</vt:lpstr>
      <vt:lpstr>CORS - Design Considerations</vt:lpstr>
      <vt:lpstr>CORS - Whitelist Java Spring Code Sample</vt:lpstr>
      <vt:lpstr>OWASP</vt:lpstr>
      <vt:lpstr>OWASP</vt:lpstr>
      <vt:lpstr>OWASP</vt:lpstr>
      <vt:lpstr>OWASP</vt:lpstr>
      <vt:lpstr>OWASP</vt:lpstr>
      <vt:lpstr>OWASP</vt:lpstr>
      <vt:lpstr>OWASP</vt:lpstr>
      <vt:lpstr>PowerPoint Presentation</vt:lpstr>
      <vt:lpstr>ZAP</vt:lpstr>
      <vt:lpstr>Summary</vt:lpstr>
      <vt:lpstr>PowerPoint Presentation</vt:lpstr>
    </vt:vector>
  </TitlesOfParts>
  <Company>Generali Business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Security Best Practice</dc:title>
  <dc:creator>Lam, Jaicee H.</dc:creator>
  <cp:keywords>Internal</cp:keywords>
  <cp:lastModifiedBy>jeffrey kwok</cp:lastModifiedBy>
  <cp:revision>14</cp:revision>
  <cp:lastPrinted>2013-10-04T10:49:32Z</cp:lastPrinted>
  <dcterms:created xsi:type="dcterms:W3CDTF">2020-03-12T09:26:06Z</dcterms:created>
  <dcterms:modified xsi:type="dcterms:W3CDTF">2020-03-23T08:41:46Z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8c158b6a-e303-4db7-9694-0f9c85273112</vt:lpwstr>
  </property>
  <property fmtid="{D5CDD505-2E9C-101B-9397-08002B2CF9AE}" pid="3" name="GeneraliClassification">
    <vt:lpwstr>Internal</vt:lpwstr>
  </property>
  <property fmtid="{D5CDD505-2E9C-101B-9397-08002B2CF9AE}" pid="4" name="ContentTypeId">
    <vt:lpwstr>0x01010017BCF753C9CCAD4BB7002EFF7B16FFCA</vt:lpwstr>
  </property>
</Properties>
</file>