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333333"/>
                </a:solidFill>
                <a:latin typeface="Arial"/>
              </a:defRPr>
            </a:pPr>
            <a:r>
              <a:t>AGT Designer 2 - Label Maker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Cannabis Product Labeling &amp; Inventory Management System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Presented by: [Your Name]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Date: [Current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Key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✅ Why Choose Label Maker?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Efficiency: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Time Savings: Generate hundreds of labels in minutes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Automation: Reduce manual data entry and formatting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Batch Processing: Handle large inventories efficiently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Template Reuse: Consistent formatting across all products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Compliance: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DOH Integration: Built-in compliance features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Standardized Format: Consistent label appearance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Data Validation: Ensure accurate product information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Audit Trail: Track changes and modifications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Professional Quality: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Clean Design: Professional, readable labels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Brand Consistency: Maintain brand standards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Print Ready: Direct-to-printer formatting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Customizable: Adjust templates to your needs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🎯 Perfect For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Cannabis Dispensaries: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Product labeling for retail display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Inventory management and tracking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Compliance documentation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Brand consistency across products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Cannabis Retailers: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Wholesale product identification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Bulk inventory management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Vendor product organization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Price and information display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Cannabis Distributors: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Product catalog management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Batch tracking and documentation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Quality control labeling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Regulatory compliance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🚀 Quick Start Guide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Installation: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# Clone the repository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git clone https://github.com/leruseadam/AGTDesigner2.git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# Install dependencies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pip install -r requirements.txt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# Run the application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python app.py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First Use: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1. Upload Data: Import your Excel file or JSON URL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2. Select Products: Choose products for labeling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3. Generate Labels: Create your first set of labels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4. Customize: Adjust templates and settings as needed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Support: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Documentation: Comprehensive guides and tutorials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GitHub Repository: Open source with community support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Regular Updates: Continuous improvements and features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Future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🔮 Upcoming Features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Planned Enhancements: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Mobile App: Native mobile application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Advanced Analytics: Product performance insights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Integration APIs: More POS system connections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Template Designer: Visual template creation tool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Community Features: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Template Sharing: Community template library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User Forums: Support and feature discussions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Beta Testing: Early access to new features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Feature Requests: Community-driven development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🎉 Summary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Label Maker Delivers: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Professional Results: High-quality, compliant labels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Time Efficiency: Dramatic reduction in manual work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Easy to Use: Intuitive interface for all skill levels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Scalable Solution: Grows with your business needs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Ready to Get Started?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Free to Use: Open source with no licensing fees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Easy Setup: Quick installation and configuration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Comprehensive Support: Documentation and community help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Continuous Improvement: Regular updates and enhancements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Contact: [Your Contact Information]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Website: [Your Website/Repository URL]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❓ Thank You!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Questions?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Technical implementation details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Customization options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Deployment assistance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Feature requests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Next Steps: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Demo: Live application demonstration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Trial: Set up your own instance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Consultation: Discuss specific needs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Implementation: Plan your deployment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Let's discuss how Label Maker can streamline your cannabis product labeling workflow!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What is Label Maker?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A comprehensive web-based application designed specifically for cannabis dispensaries and retailers to: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Generate professional product labels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Manage inventory data  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Streamline product information workflow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Ensure compliance with state regulations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Key Benefits: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⚡ Fast, automated label generation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📊 Comprehensive inventory management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🎨 Professional, customizable templates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☁️ Cloud-ready deployment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🌟 Main Capabilities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Data Management: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Excel Integration: Import product data from Excel files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JSON API Support: Connect to POS systems via JSON URLs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Manual Entry: Add new products on-the-fly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Database Storage: Persistent product data management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Label Generation: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Multiple Formats: 3×3 tags, 5×6 mini tags, 2×2 inventory slips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Template Options: Horizontal, Vertical, Mini, Double, Inventory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Smart Formatting: Automatic text sizing and layout optimization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Professional Output: Microsoft Word document generation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Label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🎨 Template Options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Standard Templates: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Horizontal: 3×3 grid layout for standard product tags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Vertical: Optimized for vertical display preferences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Mini: 5×6 compact tags for smaller products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Double: Enhanced layout with additional information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Inventory: 2×2 slips for inventory management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Smart Features: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Auto-sizing: Text automatically adjusts to fit content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Color Coding: Visual categorization by product type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Cut Guides: Built-in cutting lines for easy separation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DOH Compliance: Automatic compliance field inclusion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Advanced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🚀 Smart Capabilities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AI-Powered Matching: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Semantic Similarity: AI-enhanced product matching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Vendor Recognition: Intelligent vendor name matching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Brand Detection: Advanced brand identification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Confidence Scoring: Quality assurance for matches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Data Intelligence: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Lineage Management: Automatic Sativa/Indica/Hybrid classification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Unit Conversion: Automatic g → oz conversion for edibles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Price Formatting: Smart price display with proper decimals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THC/CBD Rounding: Consistent percentage formatting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💻 Modern Web Interface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Intuitive Design: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Responsive Layout: Works on desktop, tablet, and mobile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Real-time Updates: Live status and progress indicators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Drag &amp; Drop: Easy product selection and management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Filter System: Advanced filtering by vendor, brand, type, lineage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Workflow Tools: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Available ↔ Selected: Easy product selection interface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Bulk Operations: Select all, clear filters, undo actions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Search Functionality: Quick product finding and selection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Library Browser: Comprehensive product data 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📊 Multiple Input Methods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Excel Integration: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Direct Upload: Drag and drop Excel files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Auto-Detection: Smart file recognition in Downloads folder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Column Mapping: Automatic field mapping and validation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Data Validation: Error checking and correction suggestions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JSON API Support: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POS Integration: Connect to POSaBit and other systems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Real-time Data: Live product information updates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URL Support: Direct JSON URL integration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Batch Processing: Handle large product datasets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Manual Entry: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Quick Add: Add individual products instantly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Form Validation: Required field checking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Auto-completion: Smart suggestions for common fields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Immediate Generation: Create labels right away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⚙️ Robust Technology Stack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Backend: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Python Flask: Modern web framework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SQLite Database: Lightweight, reliable data storage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Pandas: Advanced data processing and analysis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OpenPyXL: Excel file handling and manipulation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Frontend: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HTML5/CSS3: Modern, responsive interface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JavaScript: Dynamic user interactions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Bootstrap: Professional UI components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AJAX: Seamless data communication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Deployment: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PythonAnywhere: Cloud hosting ready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Cross-platform: Windows, macOS, Linux support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Scalable: Handles large product inventories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• Secure: Data protection and validation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Workflow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🔄 Typical User Workflow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Step 1: Data Import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1. Upload Excel file or enter JSON URL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2. System automatically processes and validates data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3. Products appear in "Available" list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Step 2: Product Selection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1. Use filters to narrow down products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2. Move desired products to "Selected" list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3. Review and adjust selections as needed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Step 3: Label Generation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1. Choose template type (Horizontal, Vertical, etc.)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2. Adjust scale factor if needed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3. Click "Generate Tags"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4. Download professional Word document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