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57" r:id="rId5"/>
    <p:sldId id="268" r:id="rId6"/>
    <p:sldId id="269" r:id="rId7"/>
    <p:sldId id="276" r:id="rId8"/>
    <p:sldId id="270" r:id="rId9"/>
    <p:sldId id="271" r:id="rId10"/>
    <p:sldId id="275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ABDC63-C1C1-4E29-8F65-0B06AC8049AB}" v="244" dt="2024-05-13T02:40:41.996"/>
    <p1510:client id="{A898FBB2-7F56-BC9B-390F-9CFFDFC31703}" v="20" dt="2024-05-13T04:25:06.770"/>
    <p1510:client id="{A945598A-6C52-4BEB-9779-BA542FE27B29}" v="43" dt="2024-05-12T12:09:46.757"/>
    <p1510:client id="{BAA71EA0-7CF2-AF0D-CD7E-58387618B345}" v="347" dt="2024-05-12T04:39:19.635"/>
    <p1510:client id="{DD86E8C6-FAAD-43C9-874A-F8A104083BE5}" v="20" dt="2024-05-13T03:13:20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7335E8-0B28-4521-87CA-EAC2757C5E24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F1EFBE-1261-4C1F-AF7F-56CAAB9FC55D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1. Controlled left-to-right movement of the car; </a:t>
          </a:r>
          <a:endParaRPr lang="en-US"/>
        </a:p>
      </dgm:t>
    </dgm:pt>
    <dgm:pt modelId="{15C899B4-D5EC-4B40-A6E4-1ABFBB96C591}" type="parTrans" cxnId="{091B1427-6E7E-4D07-BBDF-C9A66CCEB4D2}">
      <dgm:prSet/>
      <dgm:spPr/>
      <dgm:t>
        <a:bodyPr/>
        <a:lstStyle/>
        <a:p>
          <a:endParaRPr lang="en-US"/>
        </a:p>
      </dgm:t>
    </dgm:pt>
    <dgm:pt modelId="{EB442DDA-3BED-4DAD-BFBF-C720F884A912}" type="sibTrans" cxnId="{091B1427-6E7E-4D07-BBDF-C9A66CCEB4D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697F5A1-B721-4228-B2AF-042D5A1D97B2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2. Uncontrolled movement of obstacles towards the player from top to bottom; </a:t>
          </a:r>
          <a:endParaRPr lang="en-US"/>
        </a:p>
      </dgm:t>
    </dgm:pt>
    <dgm:pt modelId="{915D26C3-86F5-4389-BE11-D9D1CACA17B3}" type="parTrans" cxnId="{56E71895-B6B6-4207-9D66-5E6EBD5EA71B}">
      <dgm:prSet/>
      <dgm:spPr/>
      <dgm:t>
        <a:bodyPr/>
        <a:lstStyle/>
        <a:p>
          <a:endParaRPr lang="en-US"/>
        </a:p>
      </dgm:t>
    </dgm:pt>
    <dgm:pt modelId="{03C93CBC-B79F-4FA7-8A82-A569664D8001}" type="sibTrans" cxnId="{56E71895-B6B6-4207-9D66-5E6EBD5EA71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4ECC08A-4B34-4C99-8180-136567FB32ED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3. Keyboard control; </a:t>
          </a:r>
          <a:endParaRPr lang="en-US"/>
        </a:p>
      </dgm:t>
    </dgm:pt>
    <dgm:pt modelId="{8DAB21F9-1B77-4B21-9897-0D6CDA18A48E}" type="parTrans" cxnId="{3733155A-3427-4B16-99E8-EC1C1BA9A830}">
      <dgm:prSet/>
      <dgm:spPr/>
      <dgm:t>
        <a:bodyPr/>
        <a:lstStyle/>
        <a:p>
          <a:endParaRPr lang="en-US"/>
        </a:p>
      </dgm:t>
    </dgm:pt>
    <dgm:pt modelId="{508A4C9C-CC76-474C-9A1F-55FA6BC03A10}" type="sibTrans" cxnId="{3733155A-3427-4B16-99E8-EC1C1BA9A83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0191AB-C909-45FE-8EEE-6485FD1A1D2E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4. Scoring; </a:t>
          </a:r>
          <a:endParaRPr lang="en-US"/>
        </a:p>
      </dgm:t>
    </dgm:pt>
    <dgm:pt modelId="{5BA1EE77-49EF-46B9-8901-4E4CF99D8818}" type="parTrans" cxnId="{ADB3B749-A96E-4281-AB7B-52FDADA74B27}">
      <dgm:prSet/>
      <dgm:spPr/>
      <dgm:t>
        <a:bodyPr/>
        <a:lstStyle/>
        <a:p>
          <a:endParaRPr lang="en-US"/>
        </a:p>
      </dgm:t>
    </dgm:pt>
    <dgm:pt modelId="{403EADDB-90CC-455D-89F1-38B03D77FA86}" type="sibTrans" cxnId="{ADB3B749-A96E-4281-AB7B-52FDADA74B2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8047B7C-284B-49D7-91FC-0E0825C9A92A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5. Playability; </a:t>
          </a:r>
          <a:endParaRPr lang="en-US"/>
        </a:p>
      </dgm:t>
    </dgm:pt>
    <dgm:pt modelId="{4A8E7D95-0CED-4AB5-B2DB-F5217199070B}" type="parTrans" cxnId="{BA92A599-FBEA-41A3-AF2A-E061AE7F11AF}">
      <dgm:prSet/>
      <dgm:spPr/>
      <dgm:t>
        <a:bodyPr/>
        <a:lstStyle/>
        <a:p>
          <a:endParaRPr lang="en-US"/>
        </a:p>
      </dgm:t>
    </dgm:pt>
    <dgm:pt modelId="{74F7C082-977B-4B02-B867-EDDCD90B8ABA}" type="sibTrans" cxnId="{BA92A599-FBEA-41A3-AF2A-E061AE7F11A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0398BF7-17CE-465F-8BC4-7B28F13EFB38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6. Ability to pause and restart the game; </a:t>
          </a:r>
          <a:endParaRPr lang="en-US"/>
        </a:p>
      </dgm:t>
    </dgm:pt>
    <dgm:pt modelId="{30DADA08-6DE2-4E68-82F0-CD4C46D77258}" type="parTrans" cxnId="{70C0EFCE-864F-440F-8BFD-E55CEB85C5D3}">
      <dgm:prSet/>
      <dgm:spPr/>
      <dgm:t>
        <a:bodyPr/>
        <a:lstStyle/>
        <a:p>
          <a:endParaRPr lang="en-US"/>
        </a:p>
      </dgm:t>
    </dgm:pt>
    <dgm:pt modelId="{72B86A27-307F-4D1F-91DA-D6BEA1F3C6F3}" type="sibTrans" cxnId="{70C0EFCE-864F-440F-8BFD-E55CEB85C5D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2FE2BE2-1B5C-4E31-B31F-BE4F45A30386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7. Speeding up and slowing down the car.</a:t>
          </a:r>
          <a:endParaRPr lang="en-US"/>
        </a:p>
      </dgm:t>
    </dgm:pt>
    <dgm:pt modelId="{3B6B13C8-3184-4A63-B2F7-C94146081952}" type="parTrans" cxnId="{D21B26C9-F693-4FAD-A51E-692FB46011E7}">
      <dgm:prSet/>
      <dgm:spPr/>
      <dgm:t>
        <a:bodyPr/>
        <a:lstStyle/>
        <a:p>
          <a:endParaRPr lang="en-US"/>
        </a:p>
      </dgm:t>
    </dgm:pt>
    <dgm:pt modelId="{163C2627-D54E-4383-845E-BE1CCD1BAC65}" type="sibTrans" cxnId="{D21B26C9-F693-4FAD-A51E-692FB46011E7}">
      <dgm:prSet/>
      <dgm:spPr/>
      <dgm:t>
        <a:bodyPr/>
        <a:lstStyle/>
        <a:p>
          <a:endParaRPr lang="en-US"/>
        </a:p>
      </dgm:t>
    </dgm:pt>
    <dgm:pt modelId="{2046A1BC-7248-4C1A-879B-D23BF459A126}" type="pres">
      <dgm:prSet presAssocID="{317335E8-0B28-4521-87CA-EAC2757C5E24}" presName="root" presStyleCnt="0">
        <dgm:presLayoutVars>
          <dgm:dir/>
          <dgm:resizeHandles val="exact"/>
        </dgm:presLayoutVars>
      </dgm:prSet>
      <dgm:spPr/>
    </dgm:pt>
    <dgm:pt modelId="{D860C763-3C9D-4716-BA16-2F590E9C750B}" type="pres">
      <dgm:prSet presAssocID="{317335E8-0B28-4521-87CA-EAC2757C5E24}" presName="container" presStyleCnt="0">
        <dgm:presLayoutVars>
          <dgm:dir/>
          <dgm:resizeHandles val="exact"/>
        </dgm:presLayoutVars>
      </dgm:prSet>
      <dgm:spPr/>
    </dgm:pt>
    <dgm:pt modelId="{A49F4730-B59C-45B6-A5E4-E08C3235098A}" type="pres">
      <dgm:prSet presAssocID="{2FF1EFBE-1261-4C1F-AF7F-56CAAB9FC55D}" presName="compNode" presStyleCnt="0"/>
      <dgm:spPr/>
    </dgm:pt>
    <dgm:pt modelId="{F87E9DB4-9925-41C0-BC20-F1D0CCA1A6AF}" type="pres">
      <dgm:prSet presAssocID="{2FF1EFBE-1261-4C1F-AF7F-56CAAB9FC55D}" presName="iconBgRect" presStyleLbl="bgShp" presStyleIdx="0" presStyleCnt="7"/>
      <dgm:spPr/>
    </dgm:pt>
    <dgm:pt modelId="{6F20AC00-E582-4BAC-81E9-F512EF3BAA18}" type="pres">
      <dgm:prSet presAssocID="{2FF1EFBE-1261-4C1F-AF7F-56CAAB9FC55D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Автомобиль"/>
        </a:ext>
      </dgm:extLst>
    </dgm:pt>
    <dgm:pt modelId="{80876E71-C896-46C2-946A-0EF8CB861563}" type="pres">
      <dgm:prSet presAssocID="{2FF1EFBE-1261-4C1F-AF7F-56CAAB9FC55D}" presName="spaceRect" presStyleCnt="0"/>
      <dgm:spPr/>
    </dgm:pt>
    <dgm:pt modelId="{F6D2E140-50EE-4619-98C6-3497C912A20C}" type="pres">
      <dgm:prSet presAssocID="{2FF1EFBE-1261-4C1F-AF7F-56CAAB9FC55D}" presName="textRect" presStyleLbl="revTx" presStyleIdx="0" presStyleCnt="7">
        <dgm:presLayoutVars>
          <dgm:chMax val="1"/>
          <dgm:chPref val="1"/>
        </dgm:presLayoutVars>
      </dgm:prSet>
      <dgm:spPr/>
    </dgm:pt>
    <dgm:pt modelId="{526B6912-75A8-46F9-AFAF-1325AB98393E}" type="pres">
      <dgm:prSet presAssocID="{EB442DDA-3BED-4DAD-BFBF-C720F884A912}" presName="sibTrans" presStyleLbl="sibTrans2D1" presStyleIdx="0" presStyleCnt="0"/>
      <dgm:spPr/>
    </dgm:pt>
    <dgm:pt modelId="{9A48292A-372A-4C44-A41F-319CEEC67FFF}" type="pres">
      <dgm:prSet presAssocID="{2697F5A1-B721-4228-B2AF-042D5A1D97B2}" presName="compNode" presStyleCnt="0"/>
      <dgm:spPr/>
    </dgm:pt>
    <dgm:pt modelId="{E332F29F-CDC8-4D3D-8B36-359323D7C04F}" type="pres">
      <dgm:prSet presAssocID="{2697F5A1-B721-4228-B2AF-042D5A1D97B2}" presName="iconBgRect" presStyleLbl="bgShp" presStyleIdx="1" presStyleCnt="7"/>
      <dgm:spPr/>
    </dgm:pt>
    <dgm:pt modelId="{D62EDF4D-B1DC-4CF7-B6B2-836C7EC63784}" type="pres">
      <dgm:prSet presAssocID="{2697F5A1-B721-4228-B2AF-042D5A1D97B2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ccer Player"/>
        </a:ext>
      </dgm:extLst>
    </dgm:pt>
    <dgm:pt modelId="{F6B3CA66-E17F-4919-9272-8AEE46BB8B82}" type="pres">
      <dgm:prSet presAssocID="{2697F5A1-B721-4228-B2AF-042D5A1D97B2}" presName="spaceRect" presStyleCnt="0"/>
      <dgm:spPr/>
    </dgm:pt>
    <dgm:pt modelId="{442A7317-DF87-42AE-AF12-7B96CFCA6CC8}" type="pres">
      <dgm:prSet presAssocID="{2697F5A1-B721-4228-B2AF-042D5A1D97B2}" presName="textRect" presStyleLbl="revTx" presStyleIdx="1" presStyleCnt="7">
        <dgm:presLayoutVars>
          <dgm:chMax val="1"/>
          <dgm:chPref val="1"/>
        </dgm:presLayoutVars>
      </dgm:prSet>
      <dgm:spPr/>
    </dgm:pt>
    <dgm:pt modelId="{84461A2F-3598-4F0F-9AF2-3A1300755D2A}" type="pres">
      <dgm:prSet presAssocID="{03C93CBC-B79F-4FA7-8A82-A569664D8001}" presName="sibTrans" presStyleLbl="sibTrans2D1" presStyleIdx="0" presStyleCnt="0"/>
      <dgm:spPr/>
    </dgm:pt>
    <dgm:pt modelId="{0CB9551A-10BA-48BC-9652-43ACE54F2D29}" type="pres">
      <dgm:prSet presAssocID="{F4ECC08A-4B34-4C99-8180-136567FB32ED}" presName="compNode" presStyleCnt="0"/>
      <dgm:spPr/>
    </dgm:pt>
    <dgm:pt modelId="{100A7C2B-ECE9-4527-B15B-FEA98ADD225A}" type="pres">
      <dgm:prSet presAssocID="{F4ECC08A-4B34-4C99-8180-136567FB32ED}" presName="iconBgRect" presStyleLbl="bgShp" presStyleIdx="2" presStyleCnt="7"/>
      <dgm:spPr/>
    </dgm:pt>
    <dgm:pt modelId="{418A2269-EAFB-4D21-B090-2E0647480328}" type="pres">
      <dgm:prSet presAssocID="{F4ECC08A-4B34-4C99-8180-136567FB32ED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Фортепиано"/>
        </a:ext>
      </dgm:extLst>
    </dgm:pt>
    <dgm:pt modelId="{87629F83-648F-4649-991B-8E0A9C33BE93}" type="pres">
      <dgm:prSet presAssocID="{F4ECC08A-4B34-4C99-8180-136567FB32ED}" presName="spaceRect" presStyleCnt="0"/>
      <dgm:spPr/>
    </dgm:pt>
    <dgm:pt modelId="{1CC86C9D-253E-427A-89C7-22B4490371EA}" type="pres">
      <dgm:prSet presAssocID="{F4ECC08A-4B34-4C99-8180-136567FB32ED}" presName="textRect" presStyleLbl="revTx" presStyleIdx="2" presStyleCnt="7">
        <dgm:presLayoutVars>
          <dgm:chMax val="1"/>
          <dgm:chPref val="1"/>
        </dgm:presLayoutVars>
      </dgm:prSet>
      <dgm:spPr/>
    </dgm:pt>
    <dgm:pt modelId="{F9B90636-D975-416A-8A96-A67F2588FE41}" type="pres">
      <dgm:prSet presAssocID="{508A4C9C-CC76-474C-9A1F-55FA6BC03A10}" presName="sibTrans" presStyleLbl="sibTrans2D1" presStyleIdx="0" presStyleCnt="0"/>
      <dgm:spPr/>
    </dgm:pt>
    <dgm:pt modelId="{54996C83-9EF7-4F3B-8648-6A242AED4A8A}" type="pres">
      <dgm:prSet presAssocID="{370191AB-C909-45FE-8EEE-6485FD1A1D2E}" presName="compNode" presStyleCnt="0"/>
      <dgm:spPr/>
    </dgm:pt>
    <dgm:pt modelId="{7B73B06E-EA26-42B9-B6BB-0CA790007712}" type="pres">
      <dgm:prSet presAssocID="{370191AB-C909-45FE-8EEE-6485FD1A1D2E}" presName="iconBgRect" presStyleLbl="bgShp" presStyleIdx="3" presStyleCnt="7"/>
      <dgm:spPr/>
    </dgm:pt>
    <dgm:pt modelId="{36FC31B8-2E6A-414E-A172-309B643D7658}" type="pres">
      <dgm:prSet presAssocID="{370191AB-C909-45FE-8EEE-6485FD1A1D2E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Флажок"/>
        </a:ext>
      </dgm:extLst>
    </dgm:pt>
    <dgm:pt modelId="{4DB1DC2D-FE22-4130-BE60-D70B559F06E1}" type="pres">
      <dgm:prSet presAssocID="{370191AB-C909-45FE-8EEE-6485FD1A1D2E}" presName="spaceRect" presStyleCnt="0"/>
      <dgm:spPr/>
    </dgm:pt>
    <dgm:pt modelId="{9E10E23F-D9D5-459F-9B6F-9DED7316B1DF}" type="pres">
      <dgm:prSet presAssocID="{370191AB-C909-45FE-8EEE-6485FD1A1D2E}" presName="textRect" presStyleLbl="revTx" presStyleIdx="3" presStyleCnt="7">
        <dgm:presLayoutVars>
          <dgm:chMax val="1"/>
          <dgm:chPref val="1"/>
        </dgm:presLayoutVars>
      </dgm:prSet>
      <dgm:spPr/>
    </dgm:pt>
    <dgm:pt modelId="{28AC83E9-1E10-469F-9D2C-BB64C0DD02E8}" type="pres">
      <dgm:prSet presAssocID="{403EADDB-90CC-455D-89F1-38B03D77FA86}" presName="sibTrans" presStyleLbl="sibTrans2D1" presStyleIdx="0" presStyleCnt="0"/>
      <dgm:spPr/>
    </dgm:pt>
    <dgm:pt modelId="{22DB2859-0690-4468-B7E3-1D4049FB0713}" type="pres">
      <dgm:prSet presAssocID="{B8047B7C-284B-49D7-91FC-0E0825C9A92A}" presName="compNode" presStyleCnt="0"/>
      <dgm:spPr/>
    </dgm:pt>
    <dgm:pt modelId="{2814BCB5-E0A4-4CFC-913B-2B63A176E7F2}" type="pres">
      <dgm:prSet presAssocID="{B8047B7C-284B-49D7-91FC-0E0825C9A92A}" presName="iconBgRect" presStyleLbl="bgShp" presStyleIdx="4" presStyleCnt="7"/>
      <dgm:spPr/>
    </dgm:pt>
    <dgm:pt modelId="{2FE87F5F-DC73-4165-8D07-B5D7E54FD3C6}" type="pres">
      <dgm:prSet presAssocID="{B8047B7C-284B-49D7-91FC-0E0825C9A92A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Воспроизвести"/>
        </a:ext>
      </dgm:extLst>
    </dgm:pt>
    <dgm:pt modelId="{15C92DEE-033D-4C8C-8F03-A6EA0735FF33}" type="pres">
      <dgm:prSet presAssocID="{B8047B7C-284B-49D7-91FC-0E0825C9A92A}" presName="spaceRect" presStyleCnt="0"/>
      <dgm:spPr/>
    </dgm:pt>
    <dgm:pt modelId="{CBBFA424-D107-4EBF-B15E-383CCEBEC558}" type="pres">
      <dgm:prSet presAssocID="{B8047B7C-284B-49D7-91FC-0E0825C9A92A}" presName="textRect" presStyleLbl="revTx" presStyleIdx="4" presStyleCnt="7">
        <dgm:presLayoutVars>
          <dgm:chMax val="1"/>
          <dgm:chPref val="1"/>
        </dgm:presLayoutVars>
      </dgm:prSet>
      <dgm:spPr/>
    </dgm:pt>
    <dgm:pt modelId="{B4DA54DA-E1D0-4A6E-9FE2-BD17A2987426}" type="pres">
      <dgm:prSet presAssocID="{74F7C082-977B-4B02-B867-EDDCD90B8ABA}" presName="sibTrans" presStyleLbl="sibTrans2D1" presStyleIdx="0" presStyleCnt="0"/>
      <dgm:spPr/>
    </dgm:pt>
    <dgm:pt modelId="{B305C4F3-F472-4955-B0AC-3A3D25F78FDD}" type="pres">
      <dgm:prSet presAssocID="{50398BF7-17CE-465F-8BC4-7B28F13EFB38}" presName="compNode" presStyleCnt="0"/>
      <dgm:spPr/>
    </dgm:pt>
    <dgm:pt modelId="{7C991701-9390-45CA-843E-27C303E4DF74}" type="pres">
      <dgm:prSet presAssocID="{50398BF7-17CE-465F-8BC4-7B28F13EFB38}" presName="iconBgRect" presStyleLbl="bgShp" presStyleIdx="5" presStyleCnt="7"/>
      <dgm:spPr/>
    </dgm:pt>
    <dgm:pt modelId="{8AEEA846-3D1E-477D-9C80-90617D8C69AC}" type="pres">
      <dgm:prSet presAssocID="{50398BF7-17CE-465F-8BC4-7B28F13EFB38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Приостановить"/>
        </a:ext>
      </dgm:extLst>
    </dgm:pt>
    <dgm:pt modelId="{1C20E0B1-B9E4-41B2-BEF7-AFF179889290}" type="pres">
      <dgm:prSet presAssocID="{50398BF7-17CE-465F-8BC4-7B28F13EFB38}" presName="spaceRect" presStyleCnt="0"/>
      <dgm:spPr/>
    </dgm:pt>
    <dgm:pt modelId="{BEBC1C83-187D-4625-80D9-69B4DD0B7906}" type="pres">
      <dgm:prSet presAssocID="{50398BF7-17CE-465F-8BC4-7B28F13EFB38}" presName="textRect" presStyleLbl="revTx" presStyleIdx="5" presStyleCnt="7">
        <dgm:presLayoutVars>
          <dgm:chMax val="1"/>
          <dgm:chPref val="1"/>
        </dgm:presLayoutVars>
      </dgm:prSet>
      <dgm:spPr/>
    </dgm:pt>
    <dgm:pt modelId="{AE5E888F-1EAE-408F-94E9-0C0E62BFFEDE}" type="pres">
      <dgm:prSet presAssocID="{72B86A27-307F-4D1F-91DA-D6BEA1F3C6F3}" presName="sibTrans" presStyleLbl="sibTrans2D1" presStyleIdx="0" presStyleCnt="0"/>
      <dgm:spPr/>
    </dgm:pt>
    <dgm:pt modelId="{7A399CF2-2972-4A19-94F4-F1B13EBD49F2}" type="pres">
      <dgm:prSet presAssocID="{A2FE2BE2-1B5C-4E31-B31F-BE4F45A30386}" presName="compNode" presStyleCnt="0"/>
      <dgm:spPr/>
    </dgm:pt>
    <dgm:pt modelId="{0062FE38-7929-429C-AE99-7A0F9D7C6F8B}" type="pres">
      <dgm:prSet presAssocID="{A2FE2BE2-1B5C-4E31-B31F-BE4F45A30386}" presName="iconBgRect" presStyleLbl="bgShp" presStyleIdx="6" presStyleCnt="7"/>
      <dgm:spPr/>
    </dgm:pt>
    <dgm:pt modelId="{B6D6F05A-1417-422C-83BC-4C3105EF3981}" type="pres">
      <dgm:prSet presAssocID="{A2FE2BE2-1B5C-4E31-B31F-BE4F45A30386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Секундомер"/>
        </a:ext>
      </dgm:extLst>
    </dgm:pt>
    <dgm:pt modelId="{21E41C09-61A8-4B18-88EA-812E6014C4A0}" type="pres">
      <dgm:prSet presAssocID="{A2FE2BE2-1B5C-4E31-B31F-BE4F45A30386}" presName="spaceRect" presStyleCnt="0"/>
      <dgm:spPr/>
    </dgm:pt>
    <dgm:pt modelId="{35F3ACA5-E26A-4412-9A64-3CBF9049FE38}" type="pres">
      <dgm:prSet presAssocID="{A2FE2BE2-1B5C-4E31-B31F-BE4F45A30386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62426900-537E-477F-B6DE-669573D2914C}" type="presOf" srcId="{2FF1EFBE-1261-4C1F-AF7F-56CAAB9FC55D}" destId="{F6D2E140-50EE-4619-98C6-3497C912A20C}" srcOrd="0" destOrd="0" presId="urn:microsoft.com/office/officeart/2018/2/layout/IconCircleList"/>
    <dgm:cxn modelId="{A7C76523-9278-474A-8F92-B4D5F57779BE}" type="presOf" srcId="{508A4C9C-CC76-474C-9A1F-55FA6BC03A10}" destId="{F9B90636-D975-416A-8A96-A67F2588FE41}" srcOrd="0" destOrd="0" presId="urn:microsoft.com/office/officeart/2018/2/layout/IconCircleList"/>
    <dgm:cxn modelId="{091B1427-6E7E-4D07-BBDF-C9A66CCEB4D2}" srcId="{317335E8-0B28-4521-87CA-EAC2757C5E24}" destId="{2FF1EFBE-1261-4C1F-AF7F-56CAAB9FC55D}" srcOrd="0" destOrd="0" parTransId="{15C899B4-D5EC-4B40-A6E4-1ABFBB96C591}" sibTransId="{EB442DDA-3BED-4DAD-BFBF-C720F884A912}"/>
    <dgm:cxn modelId="{4837342C-9E5C-48E8-96F0-5D6C86AB34EF}" type="presOf" srcId="{403EADDB-90CC-455D-89F1-38B03D77FA86}" destId="{28AC83E9-1E10-469F-9D2C-BB64C0DD02E8}" srcOrd="0" destOrd="0" presId="urn:microsoft.com/office/officeart/2018/2/layout/IconCircleList"/>
    <dgm:cxn modelId="{874F1D5D-D8AF-4F62-9813-AF3D643106D4}" type="presOf" srcId="{F4ECC08A-4B34-4C99-8180-136567FB32ED}" destId="{1CC86C9D-253E-427A-89C7-22B4490371EA}" srcOrd="0" destOrd="0" presId="urn:microsoft.com/office/officeart/2018/2/layout/IconCircleList"/>
    <dgm:cxn modelId="{1D312141-9048-4AE3-9033-8202E17E515C}" type="presOf" srcId="{74F7C082-977B-4B02-B867-EDDCD90B8ABA}" destId="{B4DA54DA-E1D0-4A6E-9FE2-BD17A2987426}" srcOrd="0" destOrd="0" presId="urn:microsoft.com/office/officeart/2018/2/layout/IconCircleList"/>
    <dgm:cxn modelId="{ADB3B749-A96E-4281-AB7B-52FDADA74B27}" srcId="{317335E8-0B28-4521-87CA-EAC2757C5E24}" destId="{370191AB-C909-45FE-8EEE-6485FD1A1D2E}" srcOrd="3" destOrd="0" parTransId="{5BA1EE77-49EF-46B9-8901-4E4CF99D8818}" sibTransId="{403EADDB-90CC-455D-89F1-38B03D77FA86}"/>
    <dgm:cxn modelId="{88053A4F-19B0-4341-BCF0-DFB3547CDCEA}" type="presOf" srcId="{B8047B7C-284B-49D7-91FC-0E0825C9A92A}" destId="{CBBFA424-D107-4EBF-B15E-383CCEBEC558}" srcOrd="0" destOrd="0" presId="urn:microsoft.com/office/officeart/2018/2/layout/IconCircleList"/>
    <dgm:cxn modelId="{639EEC51-92A0-4CA3-B927-2076AFB02F3B}" type="presOf" srcId="{EB442DDA-3BED-4DAD-BFBF-C720F884A912}" destId="{526B6912-75A8-46F9-AFAF-1325AB98393E}" srcOrd="0" destOrd="0" presId="urn:microsoft.com/office/officeart/2018/2/layout/IconCircleList"/>
    <dgm:cxn modelId="{3733155A-3427-4B16-99E8-EC1C1BA9A830}" srcId="{317335E8-0B28-4521-87CA-EAC2757C5E24}" destId="{F4ECC08A-4B34-4C99-8180-136567FB32ED}" srcOrd="2" destOrd="0" parTransId="{8DAB21F9-1B77-4B21-9897-0D6CDA18A48E}" sibTransId="{508A4C9C-CC76-474C-9A1F-55FA6BC03A10}"/>
    <dgm:cxn modelId="{F3FAC285-3C3D-41CD-AD97-31CE87D4B4FC}" type="presOf" srcId="{A2FE2BE2-1B5C-4E31-B31F-BE4F45A30386}" destId="{35F3ACA5-E26A-4412-9A64-3CBF9049FE38}" srcOrd="0" destOrd="0" presId="urn:microsoft.com/office/officeart/2018/2/layout/IconCircleList"/>
    <dgm:cxn modelId="{ECB0828F-E4A0-4CEE-915D-F9D8F3589D04}" type="presOf" srcId="{72B86A27-307F-4D1F-91DA-D6BEA1F3C6F3}" destId="{AE5E888F-1EAE-408F-94E9-0C0E62BFFEDE}" srcOrd="0" destOrd="0" presId="urn:microsoft.com/office/officeart/2018/2/layout/IconCircleList"/>
    <dgm:cxn modelId="{56E71895-B6B6-4207-9D66-5E6EBD5EA71B}" srcId="{317335E8-0B28-4521-87CA-EAC2757C5E24}" destId="{2697F5A1-B721-4228-B2AF-042D5A1D97B2}" srcOrd="1" destOrd="0" parTransId="{915D26C3-86F5-4389-BE11-D9D1CACA17B3}" sibTransId="{03C93CBC-B79F-4FA7-8A82-A569664D8001}"/>
    <dgm:cxn modelId="{BA92A599-FBEA-41A3-AF2A-E061AE7F11AF}" srcId="{317335E8-0B28-4521-87CA-EAC2757C5E24}" destId="{B8047B7C-284B-49D7-91FC-0E0825C9A92A}" srcOrd="4" destOrd="0" parTransId="{4A8E7D95-0CED-4AB5-B2DB-F5217199070B}" sibTransId="{74F7C082-977B-4B02-B867-EDDCD90B8ABA}"/>
    <dgm:cxn modelId="{75465FB3-0600-4BEC-85CB-3B97E49B6590}" type="presOf" srcId="{03C93CBC-B79F-4FA7-8A82-A569664D8001}" destId="{84461A2F-3598-4F0F-9AF2-3A1300755D2A}" srcOrd="0" destOrd="0" presId="urn:microsoft.com/office/officeart/2018/2/layout/IconCircleList"/>
    <dgm:cxn modelId="{D21B26C9-F693-4FAD-A51E-692FB46011E7}" srcId="{317335E8-0B28-4521-87CA-EAC2757C5E24}" destId="{A2FE2BE2-1B5C-4E31-B31F-BE4F45A30386}" srcOrd="6" destOrd="0" parTransId="{3B6B13C8-3184-4A63-B2F7-C94146081952}" sibTransId="{163C2627-D54E-4383-845E-BE1CCD1BAC65}"/>
    <dgm:cxn modelId="{70C0EFCE-864F-440F-8BFD-E55CEB85C5D3}" srcId="{317335E8-0B28-4521-87CA-EAC2757C5E24}" destId="{50398BF7-17CE-465F-8BC4-7B28F13EFB38}" srcOrd="5" destOrd="0" parTransId="{30DADA08-6DE2-4E68-82F0-CD4C46D77258}" sibTransId="{72B86A27-307F-4D1F-91DA-D6BEA1F3C6F3}"/>
    <dgm:cxn modelId="{395491D6-824F-4F6C-8A7C-1D73B318A0F7}" type="presOf" srcId="{50398BF7-17CE-465F-8BC4-7B28F13EFB38}" destId="{BEBC1C83-187D-4625-80D9-69B4DD0B7906}" srcOrd="0" destOrd="0" presId="urn:microsoft.com/office/officeart/2018/2/layout/IconCircleList"/>
    <dgm:cxn modelId="{486B26D8-C07C-405B-91A2-488C8B8BC8D7}" type="presOf" srcId="{370191AB-C909-45FE-8EEE-6485FD1A1D2E}" destId="{9E10E23F-D9D5-459F-9B6F-9DED7316B1DF}" srcOrd="0" destOrd="0" presId="urn:microsoft.com/office/officeart/2018/2/layout/IconCircleList"/>
    <dgm:cxn modelId="{B15072DC-EE0B-406A-A147-75F08D4F8E55}" type="presOf" srcId="{317335E8-0B28-4521-87CA-EAC2757C5E24}" destId="{2046A1BC-7248-4C1A-879B-D23BF459A126}" srcOrd="0" destOrd="0" presId="urn:microsoft.com/office/officeart/2018/2/layout/IconCircleList"/>
    <dgm:cxn modelId="{89CA19F1-164A-47E9-8FAD-8DB92BD09C3A}" type="presOf" srcId="{2697F5A1-B721-4228-B2AF-042D5A1D97B2}" destId="{442A7317-DF87-42AE-AF12-7B96CFCA6CC8}" srcOrd="0" destOrd="0" presId="urn:microsoft.com/office/officeart/2018/2/layout/IconCircleList"/>
    <dgm:cxn modelId="{66F6B7EA-0CDD-40B4-9C2A-A1722634CA80}" type="presParOf" srcId="{2046A1BC-7248-4C1A-879B-D23BF459A126}" destId="{D860C763-3C9D-4716-BA16-2F590E9C750B}" srcOrd="0" destOrd="0" presId="urn:microsoft.com/office/officeart/2018/2/layout/IconCircleList"/>
    <dgm:cxn modelId="{F69611D6-DD55-46AD-B972-68BFF06B1B78}" type="presParOf" srcId="{D860C763-3C9D-4716-BA16-2F590E9C750B}" destId="{A49F4730-B59C-45B6-A5E4-E08C3235098A}" srcOrd="0" destOrd="0" presId="urn:microsoft.com/office/officeart/2018/2/layout/IconCircleList"/>
    <dgm:cxn modelId="{8217BE32-2A94-4A12-9729-F222C75A5EA9}" type="presParOf" srcId="{A49F4730-B59C-45B6-A5E4-E08C3235098A}" destId="{F87E9DB4-9925-41C0-BC20-F1D0CCA1A6AF}" srcOrd="0" destOrd="0" presId="urn:microsoft.com/office/officeart/2018/2/layout/IconCircleList"/>
    <dgm:cxn modelId="{E1FFDB69-2C35-4CC0-8AFA-C7F627A7922F}" type="presParOf" srcId="{A49F4730-B59C-45B6-A5E4-E08C3235098A}" destId="{6F20AC00-E582-4BAC-81E9-F512EF3BAA18}" srcOrd="1" destOrd="0" presId="urn:microsoft.com/office/officeart/2018/2/layout/IconCircleList"/>
    <dgm:cxn modelId="{1BF686FC-E65C-4DA0-9C0F-0FBAB244BEB6}" type="presParOf" srcId="{A49F4730-B59C-45B6-A5E4-E08C3235098A}" destId="{80876E71-C896-46C2-946A-0EF8CB861563}" srcOrd="2" destOrd="0" presId="urn:microsoft.com/office/officeart/2018/2/layout/IconCircleList"/>
    <dgm:cxn modelId="{F257593B-3145-4FD5-9A80-EDC0BD3EC348}" type="presParOf" srcId="{A49F4730-B59C-45B6-A5E4-E08C3235098A}" destId="{F6D2E140-50EE-4619-98C6-3497C912A20C}" srcOrd="3" destOrd="0" presId="urn:microsoft.com/office/officeart/2018/2/layout/IconCircleList"/>
    <dgm:cxn modelId="{047BE8EE-D529-4642-ABE1-B514992CF9DD}" type="presParOf" srcId="{D860C763-3C9D-4716-BA16-2F590E9C750B}" destId="{526B6912-75A8-46F9-AFAF-1325AB98393E}" srcOrd="1" destOrd="0" presId="urn:microsoft.com/office/officeart/2018/2/layout/IconCircleList"/>
    <dgm:cxn modelId="{49A3A40A-4146-4097-9430-177100741645}" type="presParOf" srcId="{D860C763-3C9D-4716-BA16-2F590E9C750B}" destId="{9A48292A-372A-4C44-A41F-319CEEC67FFF}" srcOrd="2" destOrd="0" presId="urn:microsoft.com/office/officeart/2018/2/layout/IconCircleList"/>
    <dgm:cxn modelId="{6CCBCD87-F951-4AE1-92D5-D232365975EB}" type="presParOf" srcId="{9A48292A-372A-4C44-A41F-319CEEC67FFF}" destId="{E332F29F-CDC8-4D3D-8B36-359323D7C04F}" srcOrd="0" destOrd="0" presId="urn:microsoft.com/office/officeart/2018/2/layout/IconCircleList"/>
    <dgm:cxn modelId="{06895A18-408F-4C83-B4A2-848E5FBBB1BD}" type="presParOf" srcId="{9A48292A-372A-4C44-A41F-319CEEC67FFF}" destId="{D62EDF4D-B1DC-4CF7-B6B2-836C7EC63784}" srcOrd="1" destOrd="0" presId="urn:microsoft.com/office/officeart/2018/2/layout/IconCircleList"/>
    <dgm:cxn modelId="{8831D45D-DBB6-4EEA-BE33-40648070FFCA}" type="presParOf" srcId="{9A48292A-372A-4C44-A41F-319CEEC67FFF}" destId="{F6B3CA66-E17F-4919-9272-8AEE46BB8B82}" srcOrd="2" destOrd="0" presId="urn:microsoft.com/office/officeart/2018/2/layout/IconCircleList"/>
    <dgm:cxn modelId="{12A049EB-6709-437C-AE57-F3F617587C50}" type="presParOf" srcId="{9A48292A-372A-4C44-A41F-319CEEC67FFF}" destId="{442A7317-DF87-42AE-AF12-7B96CFCA6CC8}" srcOrd="3" destOrd="0" presId="urn:microsoft.com/office/officeart/2018/2/layout/IconCircleList"/>
    <dgm:cxn modelId="{DF74D70F-72F3-4750-81D4-7FD5F392FDCE}" type="presParOf" srcId="{D860C763-3C9D-4716-BA16-2F590E9C750B}" destId="{84461A2F-3598-4F0F-9AF2-3A1300755D2A}" srcOrd="3" destOrd="0" presId="urn:microsoft.com/office/officeart/2018/2/layout/IconCircleList"/>
    <dgm:cxn modelId="{50777F26-81E3-41B9-AF3F-8C2709289DEF}" type="presParOf" srcId="{D860C763-3C9D-4716-BA16-2F590E9C750B}" destId="{0CB9551A-10BA-48BC-9652-43ACE54F2D29}" srcOrd="4" destOrd="0" presId="urn:microsoft.com/office/officeart/2018/2/layout/IconCircleList"/>
    <dgm:cxn modelId="{6449FF59-8FB9-4159-865D-5BD83D549F14}" type="presParOf" srcId="{0CB9551A-10BA-48BC-9652-43ACE54F2D29}" destId="{100A7C2B-ECE9-4527-B15B-FEA98ADD225A}" srcOrd="0" destOrd="0" presId="urn:microsoft.com/office/officeart/2018/2/layout/IconCircleList"/>
    <dgm:cxn modelId="{90076B73-D44F-4DA2-B356-93BB343189AE}" type="presParOf" srcId="{0CB9551A-10BA-48BC-9652-43ACE54F2D29}" destId="{418A2269-EAFB-4D21-B090-2E0647480328}" srcOrd="1" destOrd="0" presId="urn:microsoft.com/office/officeart/2018/2/layout/IconCircleList"/>
    <dgm:cxn modelId="{BC00CD16-0894-4B5F-9742-BA68AD547A77}" type="presParOf" srcId="{0CB9551A-10BA-48BC-9652-43ACE54F2D29}" destId="{87629F83-648F-4649-991B-8E0A9C33BE93}" srcOrd="2" destOrd="0" presId="urn:microsoft.com/office/officeart/2018/2/layout/IconCircleList"/>
    <dgm:cxn modelId="{12F92EA0-F156-4CE7-88BB-2EFB3C51F793}" type="presParOf" srcId="{0CB9551A-10BA-48BC-9652-43ACE54F2D29}" destId="{1CC86C9D-253E-427A-89C7-22B4490371EA}" srcOrd="3" destOrd="0" presId="urn:microsoft.com/office/officeart/2018/2/layout/IconCircleList"/>
    <dgm:cxn modelId="{B1690955-7E1E-499D-8025-1EFCAAA36EA5}" type="presParOf" srcId="{D860C763-3C9D-4716-BA16-2F590E9C750B}" destId="{F9B90636-D975-416A-8A96-A67F2588FE41}" srcOrd="5" destOrd="0" presId="urn:microsoft.com/office/officeart/2018/2/layout/IconCircleList"/>
    <dgm:cxn modelId="{A40BABCA-4EEF-40A9-9151-6B7AD0905D0D}" type="presParOf" srcId="{D860C763-3C9D-4716-BA16-2F590E9C750B}" destId="{54996C83-9EF7-4F3B-8648-6A242AED4A8A}" srcOrd="6" destOrd="0" presId="urn:microsoft.com/office/officeart/2018/2/layout/IconCircleList"/>
    <dgm:cxn modelId="{2BBB0CAB-912A-4157-A704-5943A1FD85BF}" type="presParOf" srcId="{54996C83-9EF7-4F3B-8648-6A242AED4A8A}" destId="{7B73B06E-EA26-42B9-B6BB-0CA790007712}" srcOrd="0" destOrd="0" presId="urn:microsoft.com/office/officeart/2018/2/layout/IconCircleList"/>
    <dgm:cxn modelId="{D9F9D0DE-5AFE-4441-B08A-50FFD5F19FD1}" type="presParOf" srcId="{54996C83-9EF7-4F3B-8648-6A242AED4A8A}" destId="{36FC31B8-2E6A-414E-A172-309B643D7658}" srcOrd="1" destOrd="0" presId="urn:microsoft.com/office/officeart/2018/2/layout/IconCircleList"/>
    <dgm:cxn modelId="{6DAFF052-DDF6-461F-B95A-81582AB137C0}" type="presParOf" srcId="{54996C83-9EF7-4F3B-8648-6A242AED4A8A}" destId="{4DB1DC2D-FE22-4130-BE60-D70B559F06E1}" srcOrd="2" destOrd="0" presId="urn:microsoft.com/office/officeart/2018/2/layout/IconCircleList"/>
    <dgm:cxn modelId="{7935A65F-440A-4C55-823D-7210386CFE1B}" type="presParOf" srcId="{54996C83-9EF7-4F3B-8648-6A242AED4A8A}" destId="{9E10E23F-D9D5-459F-9B6F-9DED7316B1DF}" srcOrd="3" destOrd="0" presId="urn:microsoft.com/office/officeart/2018/2/layout/IconCircleList"/>
    <dgm:cxn modelId="{4CE6C71F-26D4-4BA9-BFF5-E690901F8F3E}" type="presParOf" srcId="{D860C763-3C9D-4716-BA16-2F590E9C750B}" destId="{28AC83E9-1E10-469F-9D2C-BB64C0DD02E8}" srcOrd="7" destOrd="0" presId="urn:microsoft.com/office/officeart/2018/2/layout/IconCircleList"/>
    <dgm:cxn modelId="{37EF972F-3C5A-47A8-B8B7-E28012278651}" type="presParOf" srcId="{D860C763-3C9D-4716-BA16-2F590E9C750B}" destId="{22DB2859-0690-4468-B7E3-1D4049FB0713}" srcOrd="8" destOrd="0" presId="urn:microsoft.com/office/officeart/2018/2/layout/IconCircleList"/>
    <dgm:cxn modelId="{1DBABEC9-FBF3-4571-BFC7-C7F56443A8D3}" type="presParOf" srcId="{22DB2859-0690-4468-B7E3-1D4049FB0713}" destId="{2814BCB5-E0A4-4CFC-913B-2B63A176E7F2}" srcOrd="0" destOrd="0" presId="urn:microsoft.com/office/officeart/2018/2/layout/IconCircleList"/>
    <dgm:cxn modelId="{5560C2D1-9BCB-469D-BBA4-D7B6EE57EA83}" type="presParOf" srcId="{22DB2859-0690-4468-B7E3-1D4049FB0713}" destId="{2FE87F5F-DC73-4165-8D07-B5D7E54FD3C6}" srcOrd="1" destOrd="0" presId="urn:microsoft.com/office/officeart/2018/2/layout/IconCircleList"/>
    <dgm:cxn modelId="{CA885317-FB90-4784-A918-7E2E848467E6}" type="presParOf" srcId="{22DB2859-0690-4468-B7E3-1D4049FB0713}" destId="{15C92DEE-033D-4C8C-8F03-A6EA0735FF33}" srcOrd="2" destOrd="0" presId="urn:microsoft.com/office/officeart/2018/2/layout/IconCircleList"/>
    <dgm:cxn modelId="{44C13F2E-7877-4136-8BC7-D11864CBE4CA}" type="presParOf" srcId="{22DB2859-0690-4468-B7E3-1D4049FB0713}" destId="{CBBFA424-D107-4EBF-B15E-383CCEBEC558}" srcOrd="3" destOrd="0" presId="urn:microsoft.com/office/officeart/2018/2/layout/IconCircleList"/>
    <dgm:cxn modelId="{A1060C79-D11C-49F0-B885-B3B552F7A701}" type="presParOf" srcId="{D860C763-3C9D-4716-BA16-2F590E9C750B}" destId="{B4DA54DA-E1D0-4A6E-9FE2-BD17A2987426}" srcOrd="9" destOrd="0" presId="urn:microsoft.com/office/officeart/2018/2/layout/IconCircleList"/>
    <dgm:cxn modelId="{D9050F7A-9DA2-4A78-8BBF-B714F7AF51E0}" type="presParOf" srcId="{D860C763-3C9D-4716-BA16-2F590E9C750B}" destId="{B305C4F3-F472-4955-B0AC-3A3D25F78FDD}" srcOrd="10" destOrd="0" presId="urn:microsoft.com/office/officeart/2018/2/layout/IconCircleList"/>
    <dgm:cxn modelId="{F9A773BF-99F9-432C-A590-CED402FDBBCF}" type="presParOf" srcId="{B305C4F3-F472-4955-B0AC-3A3D25F78FDD}" destId="{7C991701-9390-45CA-843E-27C303E4DF74}" srcOrd="0" destOrd="0" presId="urn:microsoft.com/office/officeart/2018/2/layout/IconCircleList"/>
    <dgm:cxn modelId="{B3F5B087-AAA2-4370-A73A-0F8644B39C57}" type="presParOf" srcId="{B305C4F3-F472-4955-B0AC-3A3D25F78FDD}" destId="{8AEEA846-3D1E-477D-9C80-90617D8C69AC}" srcOrd="1" destOrd="0" presId="urn:microsoft.com/office/officeart/2018/2/layout/IconCircleList"/>
    <dgm:cxn modelId="{EF4F5433-A69C-4CEA-8260-4FEAF45CA41C}" type="presParOf" srcId="{B305C4F3-F472-4955-B0AC-3A3D25F78FDD}" destId="{1C20E0B1-B9E4-41B2-BEF7-AFF179889290}" srcOrd="2" destOrd="0" presId="urn:microsoft.com/office/officeart/2018/2/layout/IconCircleList"/>
    <dgm:cxn modelId="{F8511C90-6268-4396-AA72-784A8AE02694}" type="presParOf" srcId="{B305C4F3-F472-4955-B0AC-3A3D25F78FDD}" destId="{BEBC1C83-187D-4625-80D9-69B4DD0B7906}" srcOrd="3" destOrd="0" presId="urn:microsoft.com/office/officeart/2018/2/layout/IconCircleList"/>
    <dgm:cxn modelId="{3A0798B3-6CEA-4CEF-A4DF-0ED528F2A1DF}" type="presParOf" srcId="{D860C763-3C9D-4716-BA16-2F590E9C750B}" destId="{AE5E888F-1EAE-408F-94E9-0C0E62BFFEDE}" srcOrd="11" destOrd="0" presId="urn:microsoft.com/office/officeart/2018/2/layout/IconCircleList"/>
    <dgm:cxn modelId="{8B38C8DB-5C1B-4C02-BBA0-9691273C0C6A}" type="presParOf" srcId="{D860C763-3C9D-4716-BA16-2F590E9C750B}" destId="{7A399CF2-2972-4A19-94F4-F1B13EBD49F2}" srcOrd="12" destOrd="0" presId="urn:microsoft.com/office/officeart/2018/2/layout/IconCircleList"/>
    <dgm:cxn modelId="{A39AAFC5-43AA-4CB9-A276-133B6A8EEF65}" type="presParOf" srcId="{7A399CF2-2972-4A19-94F4-F1B13EBD49F2}" destId="{0062FE38-7929-429C-AE99-7A0F9D7C6F8B}" srcOrd="0" destOrd="0" presId="urn:microsoft.com/office/officeart/2018/2/layout/IconCircleList"/>
    <dgm:cxn modelId="{5BB49F73-B96A-4F59-AD9C-841FE89CFCD1}" type="presParOf" srcId="{7A399CF2-2972-4A19-94F4-F1B13EBD49F2}" destId="{B6D6F05A-1417-422C-83BC-4C3105EF3981}" srcOrd="1" destOrd="0" presId="urn:microsoft.com/office/officeart/2018/2/layout/IconCircleList"/>
    <dgm:cxn modelId="{9B340A26-28AE-462E-95EC-0223E25E428E}" type="presParOf" srcId="{7A399CF2-2972-4A19-94F4-F1B13EBD49F2}" destId="{21E41C09-61A8-4B18-88EA-812E6014C4A0}" srcOrd="2" destOrd="0" presId="urn:microsoft.com/office/officeart/2018/2/layout/IconCircleList"/>
    <dgm:cxn modelId="{E7EA0A31-F1EF-41AA-A09A-D4F98712C5CC}" type="presParOf" srcId="{7A399CF2-2972-4A19-94F4-F1B13EBD49F2}" destId="{35F3ACA5-E26A-4412-9A64-3CBF9049FE3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7E9DB4-9925-41C0-BC20-F1D0CCA1A6AF}">
      <dsp:nvSpPr>
        <dsp:cNvPr id="0" name=""/>
        <dsp:cNvSpPr/>
      </dsp:nvSpPr>
      <dsp:spPr>
        <a:xfrm>
          <a:off x="1021033" y="110055"/>
          <a:ext cx="755190" cy="75519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20AC00-E582-4BAC-81E9-F512EF3BAA18}">
      <dsp:nvSpPr>
        <dsp:cNvPr id="0" name=""/>
        <dsp:cNvSpPr/>
      </dsp:nvSpPr>
      <dsp:spPr>
        <a:xfrm>
          <a:off x="1179623" y="268645"/>
          <a:ext cx="438010" cy="4380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D2E140-50EE-4619-98C6-3497C912A20C}">
      <dsp:nvSpPr>
        <dsp:cNvPr id="0" name=""/>
        <dsp:cNvSpPr/>
      </dsp:nvSpPr>
      <dsp:spPr>
        <a:xfrm>
          <a:off x="1938050" y="110055"/>
          <a:ext cx="1780091" cy="755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/>
            <a:t>1. Controlled left-to-right movement of the car; </a:t>
          </a:r>
          <a:endParaRPr lang="en-US" sz="1200" kern="1200"/>
        </a:p>
      </dsp:txBody>
      <dsp:txXfrm>
        <a:off x="1938050" y="110055"/>
        <a:ext cx="1780091" cy="755190"/>
      </dsp:txXfrm>
    </dsp:sp>
    <dsp:sp modelId="{E332F29F-CDC8-4D3D-8B36-359323D7C04F}">
      <dsp:nvSpPr>
        <dsp:cNvPr id="0" name=""/>
        <dsp:cNvSpPr/>
      </dsp:nvSpPr>
      <dsp:spPr>
        <a:xfrm>
          <a:off x="4028308" y="110055"/>
          <a:ext cx="755190" cy="75519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2EDF4D-B1DC-4CF7-B6B2-836C7EC63784}">
      <dsp:nvSpPr>
        <dsp:cNvPr id="0" name=""/>
        <dsp:cNvSpPr/>
      </dsp:nvSpPr>
      <dsp:spPr>
        <a:xfrm>
          <a:off x="4186898" y="268645"/>
          <a:ext cx="438010" cy="4380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2A7317-DF87-42AE-AF12-7B96CFCA6CC8}">
      <dsp:nvSpPr>
        <dsp:cNvPr id="0" name=""/>
        <dsp:cNvSpPr/>
      </dsp:nvSpPr>
      <dsp:spPr>
        <a:xfrm>
          <a:off x="4945325" y="110055"/>
          <a:ext cx="1780091" cy="755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/>
            <a:t>2. Uncontrolled movement of obstacles towards the player from top to bottom; </a:t>
          </a:r>
          <a:endParaRPr lang="en-US" sz="1200" kern="1200"/>
        </a:p>
      </dsp:txBody>
      <dsp:txXfrm>
        <a:off x="4945325" y="110055"/>
        <a:ext cx="1780091" cy="755190"/>
      </dsp:txXfrm>
    </dsp:sp>
    <dsp:sp modelId="{100A7C2B-ECE9-4527-B15B-FEA98ADD225A}">
      <dsp:nvSpPr>
        <dsp:cNvPr id="0" name=""/>
        <dsp:cNvSpPr/>
      </dsp:nvSpPr>
      <dsp:spPr>
        <a:xfrm>
          <a:off x="7035583" y="110055"/>
          <a:ext cx="755190" cy="75519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8A2269-EAFB-4D21-B090-2E0647480328}">
      <dsp:nvSpPr>
        <dsp:cNvPr id="0" name=""/>
        <dsp:cNvSpPr/>
      </dsp:nvSpPr>
      <dsp:spPr>
        <a:xfrm>
          <a:off x="7194173" y="268645"/>
          <a:ext cx="438010" cy="4380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C86C9D-253E-427A-89C7-22B4490371EA}">
      <dsp:nvSpPr>
        <dsp:cNvPr id="0" name=""/>
        <dsp:cNvSpPr/>
      </dsp:nvSpPr>
      <dsp:spPr>
        <a:xfrm>
          <a:off x="7952600" y="110055"/>
          <a:ext cx="1780091" cy="755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/>
            <a:t>3. Keyboard control; </a:t>
          </a:r>
          <a:endParaRPr lang="en-US" sz="1200" kern="1200"/>
        </a:p>
      </dsp:txBody>
      <dsp:txXfrm>
        <a:off x="7952600" y="110055"/>
        <a:ext cx="1780091" cy="755190"/>
      </dsp:txXfrm>
    </dsp:sp>
    <dsp:sp modelId="{7B73B06E-EA26-42B9-B6BB-0CA790007712}">
      <dsp:nvSpPr>
        <dsp:cNvPr id="0" name=""/>
        <dsp:cNvSpPr/>
      </dsp:nvSpPr>
      <dsp:spPr>
        <a:xfrm>
          <a:off x="1021033" y="1505497"/>
          <a:ext cx="755190" cy="75519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FC31B8-2E6A-414E-A172-309B643D7658}">
      <dsp:nvSpPr>
        <dsp:cNvPr id="0" name=""/>
        <dsp:cNvSpPr/>
      </dsp:nvSpPr>
      <dsp:spPr>
        <a:xfrm>
          <a:off x="1179623" y="1664087"/>
          <a:ext cx="438010" cy="4380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0E23F-D9D5-459F-9B6F-9DED7316B1DF}">
      <dsp:nvSpPr>
        <dsp:cNvPr id="0" name=""/>
        <dsp:cNvSpPr/>
      </dsp:nvSpPr>
      <dsp:spPr>
        <a:xfrm>
          <a:off x="1938050" y="1505497"/>
          <a:ext cx="1780091" cy="755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/>
            <a:t>4. Scoring; </a:t>
          </a:r>
          <a:endParaRPr lang="en-US" sz="1200" kern="1200"/>
        </a:p>
      </dsp:txBody>
      <dsp:txXfrm>
        <a:off x="1938050" y="1505497"/>
        <a:ext cx="1780091" cy="755190"/>
      </dsp:txXfrm>
    </dsp:sp>
    <dsp:sp modelId="{2814BCB5-E0A4-4CFC-913B-2B63A176E7F2}">
      <dsp:nvSpPr>
        <dsp:cNvPr id="0" name=""/>
        <dsp:cNvSpPr/>
      </dsp:nvSpPr>
      <dsp:spPr>
        <a:xfrm>
          <a:off x="4028308" y="1505497"/>
          <a:ext cx="755190" cy="75519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87F5F-DC73-4165-8D07-B5D7E54FD3C6}">
      <dsp:nvSpPr>
        <dsp:cNvPr id="0" name=""/>
        <dsp:cNvSpPr/>
      </dsp:nvSpPr>
      <dsp:spPr>
        <a:xfrm>
          <a:off x="4186898" y="1664087"/>
          <a:ext cx="438010" cy="4380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FA424-D107-4EBF-B15E-383CCEBEC558}">
      <dsp:nvSpPr>
        <dsp:cNvPr id="0" name=""/>
        <dsp:cNvSpPr/>
      </dsp:nvSpPr>
      <dsp:spPr>
        <a:xfrm>
          <a:off x="4945325" y="1505497"/>
          <a:ext cx="1780091" cy="755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/>
            <a:t>5. Playability; </a:t>
          </a:r>
          <a:endParaRPr lang="en-US" sz="1200" kern="1200"/>
        </a:p>
      </dsp:txBody>
      <dsp:txXfrm>
        <a:off x="4945325" y="1505497"/>
        <a:ext cx="1780091" cy="755190"/>
      </dsp:txXfrm>
    </dsp:sp>
    <dsp:sp modelId="{7C991701-9390-45CA-843E-27C303E4DF74}">
      <dsp:nvSpPr>
        <dsp:cNvPr id="0" name=""/>
        <dsp:cNvSpPr/>
      </dsp:nvSpPr>
      <dsp:spPr>
        <a:xfrm>
          <a:off x="7035583" y="1505497"/>
          <a:ext cx="755190" cy="75519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EEA846-3D1E-477D-9C80-90617D8C69AC}">
      <dsp:nvSpPr>
        <dsp:cNvPr id="0" name=""/>
        <dsp:cNvSpPr/>
      </dsp:nvSpPr>
      <dsp:spPr>
        <a:xfrm>
          <a:off x="7194173" y="1664087"/>
          <a:ext cx="438010" cy="43801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BC1C83-187D-4625-80D9-69B4DD0B7906}">
      <dsp:nvSpPr>
        <dsp:cNvPr id="0" name=""/>
        <dsp:cNvSpPr/>
      </dsp:nvSpPr>
      <dsp:spPr>
        <a:xfrm>
          <a:off x="7952600" y="1505497"/>
          <a:ext cx="1780091" cy="755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/>
            <a:t>6. Ability to pause and restart the game; </a:t>
          </a:r>
          <a:endParaRPr lang="en-US" sz="1200" kern="1200"/>
        </a:p>
      </dsp:txBody>
      <dsp:txXfrm>
        <a:off x="7952600" y="1505497"/>
        <a:ext cx="1780091" cy="755190"/>
      </dsp:txXfrm>
    </dsp:sp>
    <dsp:sp modelId="{0062FE38-7929-429C-AE99-7A0F9D7C6F8B}">
      <dsp:nvSpPr>
        <dsp:cNvPr id="0" name=""/>
        <dsp:cNvSpPr/>
      </dsp:nvSpPr>
      <dsp:spPr>
        <a:xfrm>
          <a:off x="1021033" y="2900939"/>
          <a:ext cx="755190" cy="75519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6F05A-1417-422C-83BC-4C3105EF3981}">
      <dsp:nvSpPr>
        <dsp:cNvPr id="0" name=""/>
        <dsp:cNvSpPr/>
      </dsp:nvSpPr>
      <dsp:spPr>
        <a:xfrm>
          <a:off x="1179623" y="3059528"/>
          <a:ext cx="438010" cy="43801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3ACA5-E26A-4412-9A64-3CBF9049FE38}">
      <dsp:nvSpPr>
        <dsp:cNvPr id="0" name=""/>
        <dsp:cNvSpPr/>
      </dsp:nvSpPr>
      <dsp:spPr>
        <a:xfrm>
          <a:off x="1938050" y="2900939"/>
          <a:ext cx="1780091" cy="755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/>
            <a:t>7. Speeding up and slowing down the car.</a:t>
          </a:r>
          <a:endParaRPr lang="en-US" sz="1200" kern="1200"/>
        </a:p>
      </dsp:txBody>
      <dsp:txXfrm>
        <a:off x="1938050" y="2900939"/>
        <a:ext cx="1780091" cy="7551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3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3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7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6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1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5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5/12/2024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0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5/12/2024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1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5/12/2024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5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5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5/12/2024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62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3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5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3504" y="770466"/>
            <a:ext cx="6609413" cy="5325533"/>
          </a:xfrm>
        </p:spPr>
        <p:txBody>
          <a:bodyPr anchor="ctr">
            <a:normAutofit/>
          </a:bodyPr>
          <a:lstStyle/>
          <a:p>
            <a:r>
              <a:rPr lang="ru-RU" sz="9600">
                <a:ea typeface="Calibri Light"/>
                <a:cs typeface="Calibri Light"/>
              </a:rPr>
              <a:t>The "Stylo" Game</a:t>
            </a:r>
            <a:endParaRPr lang="ru-RU" sz="960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4" y="0"/>
            <a:ext cx="46573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856384" y="643467"/>
            <a:ext cx="3692149" cy="54525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>
                <a:solidFill>
                  <a:schemeClr val="accent1">
                    <a:lumMod val="75000"/>
                  </a:schemeClr>
                </a:solidFill>
                <a:ea typeface="+mj-lt"/>
                <a:cs typeface="+mj-lt"/>
              </a:rPr>
              <a:t>Developed by Stanislav Malyarchuk and Valeria Chernodolya, students of group 23931</a:t>
            </a:r>
            <a:endParaRPr lang="ru-RU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E79B5D-2723-A70C-FFDA-E713B4E5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02" y="333881"/>
            <a:ext cx="11148253" cy="16581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err="1">
                <a:solidFill>
                  <a:schemeClr val="tx1"/>
                </a:solidFill>
                <a:ea typeface="+mj-lt"/>
                <a:cs typeface="+mj-lt"/>
              </a:rPr>
              <a:t>Screenshot</a:t>
            </a:r>
            <a:r>
              <a:rPr lang="ru-RU" dirty="0">
                <a:solidFill>
                  <a:schemeClr val="tx1"/>
                </a:solidFill>
                <a:ea typeface="+mj-lt"/>
                <a:cs typeface="+mj-lt"/>
              </a:rPr>
              <a:t> </a:t>
            </a:r>
            <a:r>
              <a:rPr lang="ru-RU" dirty="0" err="1">
                <a:solidFill>
                  <a:schemeClr val="tx1"/>
                </a:solidFill>
                <a:ea typeface="+mj-lt"/>
                <a:cs typeface="+mj-lt"/>
              </a:rPr>
              <a:t>of</a:t>
            </a:r>
            <a:r>
              <a:rPr lang="ru-RU" dirty="0">
                <a:solidFill>
                  <a:schemeClr val="tx1"/>
                </a:solidFill>
                <a:ea typeface="+mj-lt"/>
                <a:cs typeface="+mj-lt"/>
              </a:rPr>
              <a:t> </a:t>
            </a:r>
            <a:r>
              <a:rPr lang="ru-RU" dirty="0" err="1">
                <a:solidFill>
                  <a:schemeClr val="tx1"/>
                </a:solidFill>
                <a:ea typeface="+mj-lt"/>
                <a:cs typeface="+mj-lt"/>
              </a:rPr>
              <a:t>the</a:t>
            </a:r>
            <a:r>
              <a:rPr lang="ru-RU" dirty="0">
                <a:solidFill>
                  <a:schemeClr val="tx1"/>
                </a:solidFill>
                <a:ea typeface="+mj-lt"/>
                <a:cs typeface="+mj-lt"/>
              </a:rPr>
              <a:t> “Harvard” </a:t>
            </a:r>
            <a:r>
              <a:rPr lang="ru-RU" dirty="0" err="1">
                <a:solidFill>
                  <a:schemeClr val="tx1"/>
                </a:solidFill>
                <a:ea typeface="+mj-lt"/>
                <a:cs typeface="+mj-lt"/>
              </a:rPr>
              <a:t>subcircuit</a:t>
            </a:r>
            <a:r>
              <a:rPr lang="ru-RU" dirty="0">
                <a:solidFill>
                  <a:schemeClr val="tx1"/>
                </a:solidFill>
                <a:ea typeface="+mj-lt"/>
                <a:cs typeface="+mj-lt"/>
              </a:rPr>
              <a:t> </a:t>
            </a:r>
            <a:endParaRPr lang="en-US" dirty="0">
              <a:solidFill>
                <a:schemeClr val="tx1"/>
              </a:solidFill>
              <a:ea typeface="+mj-lt"/>
              <a:cs typeface="+mj-lt"/>
            </a:endParaRPr>
          </a:p>
          <a:p>
            <a:endParaRPr lang="ru-RU" dirty="0">
              <a:ea typeface="+mj-lt"/>
              <a:cs typeface="+mj-lt"/>
            </a:endParaRPr>
          </a:p>
        </p:txBody>
      </p:sp>
      <p:pic>
        <p:nvPicPr>
          <p:cNvPr id="6" name="Объект 5" descr="Изображение выглядит как диаграмма, План, Технический чертеж, схематичный&#10;&#10;Автоматически созданное описание">
            <a:extLst>
              <a:ext uri="{FF2B5EF4-FFF2-40B4-BE49-F238E27FC236}">
                <a16:creationId xmlns:a16="http://schemas.microsoft.com/office/drawing/2014/main" id="{5CA5EF35-4924-05CF-6B9C-E6BB09087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610" y="1161332"/>
            <a:ext cx="10702164" cy="5367488"/>
          </a:xfrm>
        </p:spPr>
      </p:pic>
    </p:spTree>
    <p:extLst>
      <p:ext uri="{BB962C8B-B14F-4D97-AF65-F5344CB8AC3E}">
        <p14:creationId xmlns:p14="http://schemas.microsoft.com/office/powerpoint/2010/main" val="2443189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E79B5D-2723-A70C-FFDA-E713B4E5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02" y="333881"/>
            <a:ext cx="11148253" cy="16581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err="1">
                <a:solidFill>
                  <a:schemeClr val="tx1"/>
                </a:solidFill>
                <a:ea typeface="+mj-lt"/>
                <a:cs typeface="+mj-lt"/>
              </a:rPr>
              <a:t>Screenshot</a:t>
            </a:r>
            <a:r>
              <a:rPr lang="ru-RU" dirty="0">
                <a:solidFill>
                  <a:schemeClr val="tx1"/>
                </a:solidFill>
                <a:ea typeface="+mj-lt"/>
                <a:cs typeface="+mj-lt"/>
              </a:rPr>
              <a:t> </a:t>
            </a:r>
            <a:r>
              <a:rPr lang="ru-RU" dirty="0" err="1">
                <a:solidFill>
                  <a:schemeClr val="tx1"/>
                </a:solidFill>
                <a:ea typeface="+mj-lt"/>
                <a:cs typeface="+mj-lt"/>
              </a:rPr>
              <a:t>of</a:t>
            </a:r>
            <a:r>
              <a:rPr lang="ru-RU" dirty="0">
                <a:solidFill>
                  <a:schemeClr val="tx1"/>
                </a:solidFill>
                <a:ea typeface="+mj-lt"/>
                <a:cs typeface="+mj-lt"/>
              </a:rPr>
              <a:t> </a:t>
            </a:r>
            <a:r>
              <a:rPr lang="ru-RU" dirty="0" err="1">
                <a:solidFill>
                  <a:schemeClr val="tx1"/>
                </a:solidFill>
                <a:ea typeface="+mj-lt"/>
                <a:cs typeface="+mj-lt"/>
              </a:rPr>
              <a:t>the</a:t>
            </a:r>
            <a:r>
              <a:rPr lang="ru-RU" dirty="0">
                <a:solidFill>
                  <a:schemeClr val="tx1"/>
                </a:solidFill>
                <a:ea typeface="+mj-lt"/>
                <a:cs typeface="+mj-lt"/>
              </a:rPr>
              <a:t> “</a:t>
            </a:r>
            <a:r>
              <a:rPr lang="ru-RU" dirty="0" err="1">
                <a:solidFill>
                  <a:schemeClr val="tx1"/>
                </a:solidFill>
                <a:ea typeface="+mj-lt"/>
                <a:cs typeface="+mj-lt"/>
              </a:rPr>
              <a:t>Right-left</a:t>
            </a:r>
            <a:r>
              <a:rPr lang="ru-RU" dirty="0">
                <a:solidFill>
                  <a:schemeClr val="tx1"/>
                </a:solidFill>
                <a:ea typeface="+mj-lt"/>
                <a:cs typeface="+mj-lt"/>
              </a:rPr>
              <a:t>” </a:t>
            </a:r>
            <a:r>
              <a:rPr lang="ru-RU" dirty="0" err="1">
                <a:solidFill>
                  <a:schemeClr val="tx1"/>
                </a:solidFill>
                <a:ea typeface="+mj-lt"/>
                <a:cs typeface="+mj-lt"/>
              </a:rPr>
              <a:t>subcircuit</a:t>
            </a:r>
            <a:r>
              <a:rPr lang="ru-RU" dirty="0">
                <a:solidFill>
                  <a:schemeClr val="tx1"/>
                </a:solidFill>
                <a:ea typeface="+mj-lt"/>
                <a:cs typeface="+mj-lt"/>
              </a:rPr>
              <a:t> </a:t>
            </a:r>
            <a:endParaRPr lang="en-US" dirty="0">
              <a:solidFill>
                <a:schemeClr val="tx1"/>
              </a:solidFill>
              <a:ea typeface="+mj-lt"/>
              <a:cs typeface="+mj-lt"/>
            </a:endParaRPr>
          </a:p>
          <a:p>
            <a:endParaRPr lang="ru-RU" dirty="0">
              <a:ea typeface="+mj-lt"/>
              <a:cs typeface="+mj-lt"/>
            </a:endParaRPr>
          </a:p>
        </p:txBody>
      </p:sp>
      <p:pic>
        <p:nvPicPr>
          <p:cNvPr id="6" name="Объект 5" descr="Изображение выглядит как текст, диаграмма, рисунок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CBFF3404-9E4F-0EA5-D932-680BFCFE0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65" y="1415334"/>
            <a:ext cx="9909454" cy="5014096"/>
          </a:xfrm>
        </p:spPr>
      </p:pic>
    </p:spTree>
    <p:extLst>
      <p:ext uri="{BB962C8B-B14F-4D97-AF65-F5344CB8AC3E}">
        <p14:creationId xmlns:p14="http://schemas.microsoft.com/office/powerpoint/2010/main" val="1751389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E79B5D-2723-A70C-FFDA-E713B4E5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02" y="333881"/>
            <a:ext cx="11148253" cy="16581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err="1">
                <a:solidFill>
                  <a:schemeClr val="tx1"/>
                </a:solidFill>
                <a:ea typeface="+mj-lt"/>
                <a:cs typeface="+mj-lt"/>
              </a:rPr>
              <a:t>Screenshot</a:t>
            </a:r>
            <a:r>
              <a:rPr lang="ru-RU" dirty="0">
                <a:solidFill>
                  <a:schemeClr val="tx1"/>
                </a:solidFill>
                <a:ea typeface="+mj-lt"/>
                <a:cs typeface="+mj-lt"/>
              </a:rPr>
              <a:t> </a:t>
            </a:r>
            <a:r>
              <a:rPr lang="ru-RU" dirty="0" err="1">
                <a:solidFill>
                  <a:schemeClr val="tx1"/>
                </a:solidFill>
                <a:ea typeface="+mj-lt"/>
                <a:cs typeface="+mj-lt"/>
              </a:rPr>
              <a:t>of</a:t>
            </a:r>
            <a:r>
              <a:rPr lang="ru-RU" dirty="0">
                <a:solidFill>
                  <a:schemeClr val="tx1"/>
                </a:solidFill>
                <a:ea typeface="+mj-lt"/>
                <a:cs typeface="+mj-lt"/>
              </a:rPr>
              <a:t> </a:t>
            </a:r>
            <a:r>
              <a:rPr lang="ru-RU" dirty="0" err="1">
                <a:solidFill>
                  <a:schemeClr val="tx1"/>
                </a:solidFill>
                <a:ea typeface="+mj-lt"/>
                <a:cs typeface="+mj-lt"/>
              </a:rPr>
              <a:t>the</a:t>
            </a:r>
            <a:r>
              <a:rPr lang="ru-RU" dirty="0">
                <a:solidFill>
                  <a:schemeClr val="tx1"/>
                </a:solidFill>
                <a:ea typeface="+mj-lt"/>
                <a:cs typeface="+mj-lt"/>
              </a:rPr>
              <a:t> “</a:t>
            </a:r>
            <a:r>
              <a:rPr lang="ru-RU" dirty="0" err="1">
                <a:solidFill>
                  <a:schemeClr val="tx1"/>
                </a:solidFill>
                <a:ea typeface="+mj-lt"/>
                <a:cs typeface="+mj-lt"/>
              </a:rPr>
              <a:t>Collision</a:t>
            </a:r>
            <a:r>
              <a:rPr lang="ru-RU" dirty="0">
                <a:solidFill>
                  <a:schemeClr val="tx1"/>
                </a:solidFill>
                <a:ea typeface="+mj-lt"/>
                <a:cs typeface="+mj-lt"/>
              </a:rPr>
              <a:t>” </a:t>
            </a:r>
            <a:r>
              <a:rPr lang="ru-RU" dirty="0" err="1">
                <a:solidFill>
                  <a:schemeClr val="tx1"/>
                </a:solidFill>
                <a:ea typeface="+mj-lt"/>
                <a:cs typeface="+mj-lt"/>
              </a:rPr>
              <a:t>subcircuit</a:t>
            </a:r>
            <a:r>
              <a:rPr lang="ru-RU" dirty="0">
                <a:solidFill>
                  <a:schemeClr val="tx1"/>
                </a:solidFill>
                <a:ea typeface="+mj-lt"/>
                <a:cs typeface="+mj-lt"/>
              </a:rPr>
              <a:t> </a:t>
            </a:r>
            <a:endParaRPr lang="en-US" dirty="0">
              <a:solidFill>
                <a:schemeClr val="tx1"/>
              </a:solidFill>
              <a:ea typeface="+mj-lt"/>
              <a:cs typeface="+mj-lt"/>
            </a:endParaRPr>
          </a:p>
          <a:p>
            <a:endParaRPr lang="ru-RU" dirty="0">
              <a:ea typeface="+mj-lt"/>
              <a:cs typeface="+mj-lt"/>
            </a:endParaRPr>
          </a:p>
        </p:txBody>
      </p:sp>
      <p:pic>
        <p:nvPicPr>
          <p:cNvPr id="5" name="Объект 4" descr="Изображение выглядит как диаграмма, линия, текст, План&#10;&#10;Автоматически созданное описание">
            <a:extLst>
              <a:ext uri="{FF2B5EF4-FFF2-40B4-BE49-F238E27FC236}">
                <a16:creationId xmlns:a16="http://schemas.microsoft.com/office/drawing/2014/main" id="{33F199B5-0F81-9624-69AF-6CBCA76CC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3525" y="1293855"/>
            <a:ext cx="7650421" cy="5234966"/>
          </a:xfrm>
        </p:spPr>
      </p:pic>
    </p:spTree>
    <p:extLst>
      <p:ext uri="{BB962C8B-B14F-4D97-AF65-F5344CB8AC3E}">
        <p14:creationId xmlns:p14="http://schemas.microsoft.com/office/powerpoint/2010/main" val="3932227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E79B5D-2723-A70C-FFDA-E713B4E5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354" y="422229"/>
            <a:ext cx="3196949" cy="16581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err="1">
                <a:solidFill>
                  <a:schemeClr val="tx1"/>
                </a:solidFill>
                <a:ea typeface="+mj-lt"/>
                <a:cs typeface="+mj-lt"/>
              </a:rPr>
              <a:t>Conclusion</a:t>
            </a:r>
            <a:endParaRPr lang="ru-RU" dirty="0" err="1">
              <a:solidFill>
                <a:schemeClr val="tx1"/>
              </a:solidFill>
            </a:endParaRPr>
          </a:p>
          <a:p>
            <a:endParaRPr lang="ru-RU" dirty="0">
              <a:ea typeface="+mj-lt"/>
              <a:cs typeface="+mj-lt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CCE957-7290-E73A-D4B7-F049A7018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830" y="1547854"/>
            <a:ext cx="10753725" cy="3766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err="1">
                <a:ea typeface="+mn-lt"/>
                <a:cs typeface="+mn-lt"/>
              </a:rPr>
              <a:t>During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development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this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project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all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set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tasks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were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achieved</a:t>
            </a:r>
            <a:r>
              <a:rPr lang="ru-RU" dirty="0">
                <a:ea typeface="+mn-lt"/>
                <a:cs typeface="+mn-lt"/>
              </a:rPr>
              <a:t>. The </a:t>
            </a:r>
            <a:r>
              <a:rPr lang="ru-RU" err="1">
                <a:ea typeface="+mn-lt"/>
                <a:cs typeface="+mn-lt"/>
              </a:rPr>
              <a:t>game</a:t>
            </a:r>
            <a:r>
              <a:rPr lang="ru-RU" dirty="0">
                <a:ea typeface="+mn-lt"/>
                <a:cs typeface="+mn-lt"/>
              </a:rPr>
              <a:t> “</a:t>
            </a:r>
            <a:r>
              <a:rPr lang="ru-RU" err="1">
                <a:ea typeface="+mn-lt"/>
                <a:cs typeface="+mn-lt"/>
              </a:rPr>
              <a:t>Stylo</a:t>
            </a:r>
            <a:r>
              <a:rPr lang="ru-RU" dirty="0">
                <a:ea typeface="+mn-lt"/>
                <a:cs typeface="+mn-lt"/>
              </a:rPr>
              <a:t>” </a:t>
            </a:r>
            <a:r>
              <a:rPr lang="ru-RU" err="1">
                <a:ea typeface="+mn-lt"/>
                <a:cs typeface="+mn-lt"/>
              </a:rPr>
              <a:t>was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created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with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help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logic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circuits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and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processor</a:t>
            </a:r>
            <a:r>
              <a:rPr lang="ru-RU" dirty="0">
                <a:ea typeface="+mn-lt"/>
                <a:cs typeface="+mn-lt"/>
              </a:rPr>
              <a:t> “</a:t>
            </a:r>
            <a:r>
              <a:rPr lang="ru-RU" err="1">
                <a:ea typeface="+mn-lt"/>
                <a:cs typeface="+mn-lt"/>
              </a:rPr>
              <a:t>CdM</a:t>
            </a:r>
            <a:r>
              <a:rPr lang="ru-RU" dirty="0">
                <a:ea typeface="+mn-lt"/>
                <a:cs typeface="+mn-lt"/>
              </a:rPr>
              <a:t> 8” </a:t>
            </a:r>
            <a:r>
              <a:rPr lang="ru-RU" err="1">
                <a:ea typeface="+mn-lt"/>
                <a:cs typeface="+mn-lt"/>
              </a:rPr>
              <a:t>executing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required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program</a:t>
            </a:r>
            <a:r>
              <a:rPr lang="ru-RU" dirty="0">
                <a:ea typeface="+mn-lt"/>
                <a:cs typeface="+mn-lt"/>
              </a:rPr>
              <a:t>. All </a:t>
            </a:r>
            <a:r>
              <a:rPr lang="ru-RU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requirements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stated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were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successfully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realized</a:t>
            </a:r>
            <a:r>
              <a:rPr lang="ru-RU" dirty="0">
                <a:ea typeface="+mn-lt"/>
                <a:cs typeface="+mn-lt"/>
              </a:rPr>
              <a:t>. </a:t>
            </a:r>
            <a:r>
              <a:rPr lang="ru-RU" err="1">
                <a:ea typeface="+mn-lt"/>
                <a:cs typeface="+mn-lt"/>
              </a:rPr>
              <a:t>When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creating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this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project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err="1">
                <a:ea typeface="+mn-lt"/>
                <a:cs typeface="+mn-lt"/>
              </a:rPr>
              <a:t>knowledge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field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circuitry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and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working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with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processor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err="1">
                <a:ea typeface="+mn-lt"/>
                <a:cs typeface="+mn-lt"/>
              </a:rPr>
              <a:t>namely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Harvard </a:t>
            </a:r>
            <a:r>
              <a:rPr lang="ru-RU" err="1">
                <a:ea typeface="+mn-lt"/>
                <a:cs typeface="+mn-lt"/>
              </a:rPr>
              <a:t>architecture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err="1">
                <a:ea typeface="+mn-lt"/>
                <a:cs typeface="+mn-lt"/>
              </a:rPr>
              <a:t>writing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documentation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for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project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and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experience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working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err="1">
                <a:ea typeface="+mn-lt"/>
                <a:cs typeface="+mn-lt"/>
              </a:rPr>
              <a:t>team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were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gained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1457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2E6484-3B1C-E1F1-72CC-B44845141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ru-RU" sz="4400">
                <a:solidFill>
                  <a:srgbClr val="FFFFFF"/>
                </a:solidFill>
                <a:ea typeface="Calibri Light"/>
                <a:cs typeface="Calibri Light"/>
              </a:rPr>
              <a:t>The aim and the problems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C8DCD0-6CBD-0E63-A074-464C2CF71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 sz="2200">
                <a:ea typeface="+mn-lt"/>
                <a:cs typeface="+mn-lt"/>
              </a:rPr>
              <a:t> The </a:t>
            </a:r>
            <a:r>
              <a:rPr lang="ru-RU" sz="2200" err="1">
                <a:ea typeface="+mn-lt"/>
                <a:cs typeface="+mn-lt"/>
              </a:rPr>
              <a:t>aim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of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this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project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is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to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create</a:t>
            </a:r>
            <a:r>
              <a:rPr lang="ru-RU" sz="2200">
                <a:ea typeface="+mn-lt"/>
                <a:cs typeface="+mn-lt"/>
              </a:rPr>
              <a:t> a </a:t>
            </a:r>
            <a:r>
              <a:rPr lang="ru-RU" sz="2200" err="1">
                <a:ea typeface="+mn-lt"/>
                <a:cs typeface="+mn-lt"/>
              </a:rPr>
              <a:t>game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using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the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logic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circuit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design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and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modeling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program</a:t>
            </a:r>
            <a:r>
              <a:rPr lang="ru-RU" sz="2200">
                <a:ea typeface="+mn-lt"/>
                <a:cs typeface="+mn-lt"/>
              </a:rPr>
              <a:t> “</a:t>
            </a:r>
            <a:r>
              <a:rPr lang="ru-RU" sz="2200" err="1">
                <a:ea typeface="+mn-lt"/>
                <a:cs typeface="+mn-lt"/>
              </a:rPr>
              <a:t>Logisim</a:t>
            </a:r>
            <a:r>
              <a:rPr lang="ru-RU" sz="2200">
                <a:ea typeface="+mn-lt"/>
                <a:cs typeface="+mn-lt"/>
              </a:rPr>
              <a:t>”, </a:t>
            </a:r>
            <a:r>
              <a:rPr lang="ru-RU" sz="2200" err="1">
                <a:ea typeface="+mn-lt"/>
                <a:cs typeface="+mn-lt"/>
              </a:rPr>
              <a:t>the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processor</a:t>
            </a:r>
            <a:r>
              <a:rPr lang="ru-RU" sz="2200">
                <a:ea typeface="+mn-lt"/>
                <a:cs typeface="+mn-lt"/>
              </a:rPr>
              <a:t> “</a:t>
            </a:r>
            <a:r>
              <a:rPr lang="ru-RU" sz="2200" err="1">
                <a:ea typeface="+mn-lt"/>
                <a:cs typeface="+mn-lt"/>
              </a:rPr>
              <a:t>CdM</a:t>
            </a:r>
            <a:r>
              <a:rPr lang="ru-RU" sz="2200">
                <a:ea typeface="+mn-lt"/>
                <a:cs typeface="+mn-lt"/>
              </a:rPr>
              <a:t> 8” </a:t>
            </a:r>
            <a:r>
              <a:rPr lang="ru-RU" sz="2200" err="1">
                <a:ea typeface="+mn-lt"/>
                <a:cs typeface="+mn-lt"/>
              </a:rPr>
              <a:t>and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the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program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CocoIDE</a:t>
            </a:r>
            <a:r>
              <a:rPr lang="ru-RU" sz="2200">
                <a:ea typeface="+mn-lt"/>
                <a:cs typeface="+mn-lt"/>
              </a:rPr>
              <a:t>, </a:t>
            </a:r>
            <a:r>
              <a:rPr lang="ru-RU" sz="2200" err="1">
                <a:ea typeface="+mn-lt"/>
                <a:cs typeface="+mn-lt"/>
              </a:rPr>
              <a:t>which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writes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assembly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language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programs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for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the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processor</a:t>
            </a:r>
            <a:r>
              <a:rPr lang="ru-RU" sz="2200">
                <a:ea typeface="+mn-lt"/>
                <a:cs typeface="+mn-lt"/>
              </a:rPr>
              <a:t>. </a:t>
            </a:r>
          </a:p>
          <a:p>
            <a:pPr marL="0" indent="0">
              <a:buNone/>
            </a:pPr>
            <a:r>
              <a:rPr lang="ru-RU" sz="2200" err="1">
                <a:ea typeface="+mn-lt"/>
                <a:cs typeface="+mn-lt"/>
              </a:rPr>
              <a:t>According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to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the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aim</a:t>
            </a:r>
            <a:r>
              <a:rPr lang="ru-RU" sz="2200">
                <a:ea typeface="+mn-lt"/>
                <a:cs typeface="+mn-lt"/>
              </a:rPr>
              <a:t>, </a:t>
            </a:r>
            <a:r>
              <a:rPr lang="ru-RU" sz="2200" err="1">
                <a:ea typeface="+mn-lt"/>
                <a:cs typeface="+mn-lt"/>
              </a:rPr>
              <a:t>it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was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necessary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to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solve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the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following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problems</a:t>
            </a:r>
            <a:r>
              <a:rPr lang="ru-RU" sz="2200">
                <a:ea typeface="+mn-lt"/>
                <a:cs typeface="+mn-lt"/>
              </a:rPr>
              <a:t>: </a:t>
            </a:r>
            <a:endParaRPr lang="ru-RU" sz="2200">
              <a:cs typeface="Calibri Light" panose="020F0302020204030204"/>
            </a:endParaRPr>
          </a:p>
          <a:p>
            <a:pPr marL="457200" indent="-457200">
              <a:buAutoNum type="arabicPeriod"/>
            </a:pPr>
            <a:r>
              <a:rPr lang="ru-RU" sz="2200">
                <a:ea typeface="+mn-lt"/>
                <a:cs typeface="+mn-lt"/>
              </a:rPr>
              <a:t>To </a:t>
            </a:r>
            <a:r>
              <a:rPr lang="ru-RU" sz="2200" err="1">
                <a:ea typeface="+mn-lt"/>
                <a:cs typeface="+mn-lt"/>
              </a:rPr>
              <a:t>examine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some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games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and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their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analogs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and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determine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the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direction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of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development</a:t>
            </a:r>
            <a:r>
              <a:rPr lang="ru-RU" sz="2200">
                <a:ea typeface="+mn-lt"/>
                <a:cs typeface="+mn-lt"/>
              </a:rPr>
              <a:t>; </a:t>
            </a:r>
          </a:p>
          <a:p>
            <a:pPr marL="457200" indent="-457200">
              <a:buAutoNum type="arabicPeriod"/>
            </a:pPr>
            <a:r>
              <a:rPr lang="ru-RU" sz="2200">
                <a:ea typeface="+mn-lt"/>
                <a:cs typeface="+mn-lt"/>
              </a:rPr>
              <a:t>To </a:t>
            </a:r>
            <a:r>
              <a:rPr lang="ru-RU" sz="2200" err="1">
                <a:ea typeface="+mn-lt"/>
                <a:cs typeface="+mn-lt"/>
              </a:rPr>
              <a:t>study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the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programs</a:t>
            </a:r>
            <a:r>
              <a:rPr lang="ru-RU" sz="2200">
                <a:ea typeface="+mn-lt"/>
                <a:cs typeface="+mn-lt"/>
              </a:rPr>
              <a:t> “</a:t>
            </a:r>
            <a:r>
              <a:rPr lang="ru-RU" sz="2200" err="1">
                <a:ea typeface="+mn-lt"/>
                <a:cs typeface="+mn-lt"/>
              </a:rPr>
              <a:t>Logisim</a:t>
            </a:r>
            <a:r>
              <a:rPr lang="ru-RU" sz="2200">
                <a:ea typeface="+mn-lt"/>
                <a:cs typeface="+mn-lt"/>
              </a:rPr>
              <a:t>”, “</a:t>
            </a:r>
            <a:r>
              <a:rPr lang="ru-RU" sz="2200" err="1">
                <a:ea typeface="+mn-lt"/>
                <a:cs typeface="+mn-lt"/>
              </a:rPr>
              <a:t>CocoIDE</a:t>
            </a:r>
            <a:r>
              <a:rPr lang="ru-RU" sz="2200">
                <a:ea typeface="+mn-lt"/>
                <a:cs typeface="+mn-lt"/>
              </a:rPr>
              <a:t>” </a:t>
            </a:r>
            <a:r>
              <a:rPr lang="ru-RU" sz="2200" err="1">
                <a:ea typeface="+mn-lt"/>
                <a:cs typeface="+mn-lt"/>
              </a:rPr>
              <a:t>and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the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assembly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language</a:t>
            </a:r>
            <a:r>
              <a:rPr lang="ru-RU" sz="2200">
                <a:ea typeface="+mn-lt"/>
                <a:cs typeface="+mn-lt"/>
              </a:rPr>
              <a:t>; </a:t>
            </a:r>
            <a:endParaRPr lang="ru-RU" sz="2200">
              <a:cs typeface="Calibri Light" panose="020F0302020204030204"/>
            </a:endParaRPr>
          </a:p>
          <a:p>
            <a:pPr marL="457200" indent="-457200">
              <a:buAutoNum type="arabicPeriod"/>
            </a:pPr>
            <a:r>
              <a:rPr lang="ru-RU" sz="2200">
                <a:ea typeface="+mn-lt"/>
                <a:cs typeface="+mn-lt"/>
              </a:rPr>
              <a:t>To </a:t>
            </a:r>
            <a:r>
              <a:rPr lang="ru-RU" sz="2200" err="1">
                <a:ea typeface="+mn-lt"/>
                <a:cs typeface="+mn-lt"/>
              </a:rPr>
              <a:t>learn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about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the</a:t>
            </a:r>
            <a:r>
              <a:rPr lang="ru-RU" sz="2200">
                <a:ea typeface="+mn-lt"/>
                <a:cs typeface="+mn-lt"/>
              </a:rPr>
              <a:t> “</a:t>
            </a:r>
            <a:r>
              <a:rPr lang="ru-RU" sz="2200" err="1">
                <a:ea typeface="+mn-lt"/>
                <a:cs typeface="+mn-lt"/>
              </a:rPr>
              <a:t>CdM</a:t>
            </a:r>
            <a:r>
              <a:rPr lang="ru-RU" sz="2200">
                <a:ea typeface="+mn-lt"/>
                <a:cs typeface="+mn-lt"/>
              </a:rPr>
              <a:t> 8” </a:t>
            </a:r>
            <a:r>
              <a:rPr lang="ru-RU" sz="2200" err="1">
                <a:ea typeface="+mn-lt"/>
                <a:cs typeface="+mn-lt"/>
              </a:rPr>
              <a:t>processor</a:t>
            </a:r>
            <a:r>
              <a:rPr lang="ru-RU" sz="2200">
                <a:ea typeface="+mn-lt"/>
                <a:cs typeface="+mn-lt"/>
              </a:rPr>
              <a:t>, </a:t>
            </a:r>
            <a:r>
              <a:rPr lang="ru-RU" sz="2200" err="1">
                <a:ea typeface="+mn-lt"/>
                <a:cs typeface="+mn-lt"/>
              </a:rPr>
              <a:t>its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commands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and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interaction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with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the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development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environment</a:t>
            </a:r>
            <a:r>
              <a:rPr lang="ru-RU" sz="2200">
                <a:ea typeface="+mn-lt"/>
                <a:cs typeface="+mn-lt"/>
              </a:rPr>
              <a:t>; </a:t>
            </a:r>
          </a:p>
          <a:p>
            <a:pPr marL="457200" indent="-457200">
              <a:buAutoNum type="arabicPeriod"/>
            </a:pPr>
            <a:r>
              <a:rPr lang="ru-RU" sz="2200" err="1">
                <a:ea typeface="+mn-lt"/>
                <a:cs typeface="+mn-lt"/>
              </a:rPr>
              <a:t>Define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functional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requirements</a:t>
            </a:r>
            <a:r>
              <a:rPr lang="ru-RU" sz="2200">
                <a:ea typeface="+mn-lt"/>
                <a:cs typeface="+mn-lt"/>
              </a:rPr>
              <a:t>. </a:t>
            </a:r>
            <a:endParaRPr lang="ru-RU" sz="22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4392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597B0D-D54C-A4EA-8EF4-89B3FC56E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ea typeface="Calibri Light"/>
                <a:cs typeface="Calibri Light"/>
              </a:rPr>
              <a:t>The </a:t>
            </a:r>
            <a:r>
              <a:rPr lang="ru-RU" dirty="0" err="1">
                <a:solidFill>
                  <a:schemeClr val="tx1"/>
                </a:solidFill>
                <a:ea typeface="Calibri Light"/>
                <a:cs typeface="Calibri Light"/>
              </a:rPr>
              <a:t>functional</a:t>
            </a:r>
            <a:r>
              <a:rPr lang="ru-RU" dirty="0">
                <a:solidFill>
                  <a:schemeClr val="tx1"/>
                </a:solidFill>
                <a:ea typeface="Calibri Light"/>
                <a:cs typeface="Calibri Light"/>
              </a:rPr>
              <a:t> </a:t>
            </a:r>
            <a:r>
              <a:rPr lang="ru-RU" dirty="0" err="1">
                <a:solidFill>
                  <a:schemeClr val="tx1"/>
                </a:solidFill>
                <a:ea typeface="Calibri Light"/>
                <a:cs typeface="Calibri Light"/>
              </a:rPr>
              <a:t>requirements</a:t>
            </a:r>
            <a:endParaRPr lang="ru-RU" dirty="0">
              <a:solidFill>
                <a:schemeClr val="tx1"/>
              </a:solidFill>
              <a:ea typeface="Calibri Light"/>
              <a:cs typeface="Calibri Light"/>
            </a:endParaRPr>
          </a:p>
        </p:txBody>
      </p:sp>
      <p:graphicFrame>
        <p:nvGraphicFramePr>
          <p:cNvPr id="13" name="Объект 2">
            <a:extLst>
              <a:ext uri="{FF2B5EF4-FFF2-40B4-BE49-F238E27FC236}">
                <a16:creationId xmlns:a16="http://schemas.microsoft.com/office/drawing/2014/main" id="{C9AAFE89-369A-D194-DC51-42591080D7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6656" y="2011680"/>
          <a:ext cx="10753725" cy="376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849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CD333CBE-B699-4E3B-9F45-C045F773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FE50961-0F1B-484C-85BC-4BD16B9FF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 descr="Изображение выглядит как снимок экрана, Майнкрафт,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0430BA35-31F2-7203-D914-27DA03B51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4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8B83D-6F99-C23E-6CFE-C622AFF7A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10782300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800" kern="1200" spc="-12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</a:t>
            </a:r>
            <a:r>
              <a:rPr lang="en-US" sz="8800" kern="1200" spc="-12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an arcade</a:t>
            </a:r>
            <a:r>
              <a:rPr lang="en-US" sz="8800" kern="1200" spc="-12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65495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E79B5D-2723-A70C-FFDA-E713B4E5C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err="1">
                <a:solidFill>
                  <a:schemeClr val="tx1"/>
                </a:solidFill>
                <a:ea typeface="+mj-lt"/>
                <a:cs typeface="+mj-lt"/>
              </a:rPr>
              <a:t>Screenshot</a:t>
            </a:r>
            <a:r>
              <a:rPr lang="ru-RU" dirty="0">
                <a:solidFill>
                  <a:schemeClr val="tx1"/>
                </a:solidFill>
                <a:ea typeface="+mj-lt"/>
                <a:cs typeface="+mj-lt"/>
              </a:rPr>
              <a:t> </a:t>
            </a:r>
            <a:r>
              <a:rPr lang="ru-RU" dirty="0" err="1">
                <a:solidFill>
                  <a:schemeClr val="tx1"/>
                </a:solidFill>
                <a:ea typeface="+mj-lt"/>
                <a:cs typeface="+mj-lt"/>
              </a:rPr>
              <a:t>of</a:t>
            </a:r>
            <a:r>
              <a:rPr lang="ru-RU" dirty="0">
                <a:solidFill>
                  <a:schemeClr val="tx1"/>
                </a:solidFill>
                <a:ea typeface="+mj-lt"/>
                <a:cs typeface="+mj-lt"/>
              </a:rPr>
              <a:t> </a:t>
            </a:r>
            <a:r>
              <a:rPr lang="ru-RU" dirty="0" err="1">
                <a:solidFill>
                  <a:schemeClr val="tx1"/>
                </a:solidFill>
                <a:ea typeface="+mj-lt"/>
                <a:cs typeface="+mj-lt"/>
              </a:rPr>
              <a:t>the</a:t>
            </a:r>
            <a:r>
              <a:rPr lang="ru-RU" dirty="0">
                <a:solidFill>
                  <a:schemeClr val="tx1"/>
                </a:solidFill>
                <a:ea typeface="+mj-lt"/>
                <a:cs typeface="+mj-lt"/>
              </a:rPr>
              <a:t> “</a:t>
            </a:r>
            <a:r>
              <a:rPr lang="ru-RU" dirty="0" err="1">
                <a:solidFill>
                  <a:schemeClr val="tx1"/>
                </a:solidFill>
                <a:ea typeface="+mj-lt"/>
                <a:cs typeface="+mj-lt"/>
              </a:rPr>
              <a:t>Main</a:t>
            </a:r>
            <a:r>
              <a:rPr lang="ru-RU" dirty="0">
                <a:solidFill>
                  <a:schemeClr val="tx1"/>
                </a:solidFill>
                <a:ea typeface="+mj-lt"/>
                <a:cs typeface="+mj-lt"/>
              </a:rPr>
              <a:t>” </a:t>
            </a:r>
            <a:r>
              <a:rPr lang="ru-RU" dirty="0" err="1">
                <a:solidFill>
                  <a:schemeClr val="tx1"/>
                </a:solidFill>
                <a:ea typeface="+mj-lt"/>
                <a:cs typeface="+mj-lt"/>
              </a:rPr>
              <a:t>circuit</a:t>
            </a:r>
            <a:r>
              <a:rPr lang="ru-RU" dirty="0">
                <a:solidFill>
                  <a:schemeClr val="tx1"/>
                </a:solidFill>
                <a:ea typeface="+mj-lt"/>
                <a:cs typeface="+mj-lt"/>
              </a:rPr>
              <a:t> </a:t>
            </a:r>
            <a:endParaRPr lang="en-US" dirty="0">
              <a:solidFill>
                <a:schemeClr val="tx1"/>
              </a:solidFill>
              <a:ea typeface="+mj-lt"/>
              <a:cs typeface="+mj-lt"/>
            </a:endParaRPr>
          </a:p>
          <a:p>
            <a:endParaRPr lang="ru-RU" dirty="0">
              <a:ea typeface="+mj-lt"/>
              <a:cs typeface="+mj-lt"/>
            </a:endParaRPr>
          </a:p>
        </p:txBody>
      </p:sp>
      <p:pic>
        <p:nvPicPr>
          <p:cNvPr id="6" name="Объект 5" descr="Изображение выглядит как текст, снимок экрана, диаграмма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15A27CB0-F8E0-0DBE-CCB4-B91961DBC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4812" y="1558898"/>
            <a:ext cx="5117065" cy="5091401"/>
          </a:xfrm>
        </p:spPr>
      </p:pic>
    </p:spTree>
    <p:extLst>
      <p:ext uri="{BB962C8B-B14F-4D97-AF65-F5344CB8AC3E}">
        <p14:creationId xmlns:p14="http://schemas.microsoft.com/office/powerpoint/2010/main" val="2601262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E79B5D-2723-A70C-FFDA-E713B4E5C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err="1">
                <a:solidFill>
                  <a:schemeClr val="tx1"/>
                </a:solidFill>
                <a:ea typeface="+mj-lt"/>
                <a:cs typeface="+mj-lt"/>
              </a:rPr>
              <a:t>Screenshot</a:t>
            </a:r>
            <a:r>
              <a:rPr lang="ru-RU" dirty="0">
                <a:solidFill>
                  <a:schemeClr val="tx1"/>
                </a:solidFill>
                <a:ea typeface="+mj-lt"/>
                <a:cs typeface="+mj-lt"/>
              </a:rPr>
              <a:t> </a:t>
            </a:r>
            <a:r>
              <a:rPr lang="ru-RU" dirty="0" err="1">
                <a:solidFill>
                  <a:schemeClr val="tx1"/>
                </a:solidFill>
                <a:ea typeface="+mj-lt"/>
                <a:cs typeface="+mj-lt"/>
              </a:rPr>
              <a:t>of</a:t>
            </a:r>
            <a:r>
              <a:rPr lang="ru-RU" dirty="0">
                <a:solidFill>
                  <a:schemeClr val="tx1"/>
                </a:solidFill>
                <a:ea typeface="+mj-lt"/>
                <a:cs typeface="+mj-lt"/>
              </a:rPr>
              <a:t> </a:t>
            </a:r>
            <a:r>
              <a:rPr lang="ru-RU" dirty="0" err="1">
                <a:solidFill>
                  <a:schemeClr val="tx1"/>
                </a:solidFill>
                <a:ea typeface="+mj-lt"/>
                <a:cs typeface="+mj-lt"/>
              </a:rPr>
              <a:t>the</a:t>
            </a:r>
            <a:r>
              <a:rPr lang="ru-RU" dirty="0">
                <a:solidFill>
                  <a:schemeClr val="tx1"/>
                </a:solidFill>
                <a:ea typeface="+mj-lt"/>
                <a:cs typeface="+mj-lt"/>
              </a:rPr>
              <a:t> “</a:t>
            </a:r>
            <a:r>
              <a:rPr lang="ru-RU" dirty="0" err="1">
                <a:solidFill>
                  <a:schemeClr val="tx1"/>
                </a:solidFill>
                <a:ea typeface="+mj-lt"/>
                <a:cs typeface="+mj-lt"/>
              </a:rPr>
              <a:t>Keyboard</a:t>
            </a:r>
            <a:r>
              <a:rPr lang="ru-RU" dirty="0">
                <a:solidFill>
                  <a:schemeClr val="tx1"/>
                </a:solidFill>
                <a:ea typeface="+mj-lt"/>
                <a:cs typeface="+mj-lt"/>
              </a:rPr>
              <a:t>” </a:t>
            </a:r>
            <a:r>
              <a:rPr lang="ru-RU" dirty="0" err="1">
                <a:solidFill>
                  <a:schemeClr val="tx1"/>
                </a:solidFill>
                <a:ea typeface="+mj-lt"/>
                <a:cs typeface="+mj-lt"/>
              </a:rPr>
              <a:t>subcircuit</a:t>
            </a:r>
            <a:r>
              <a:rPr lang="ru-RU" dirty="0">
                <a:solidFill>
                  <a:schemeClr val="tx1"/>
                </a:solidFill>
                <a:ea typeface="+mj-lt"/>
                <a:cs typeface="+mj-lt"/>
              </a:rPr>
              <a:t> </a:t>
            </a:r>
            <a:endParaRPr lang="en-US" dirty="0">
              <a:solidFill>
                <a:schemeClr val="tx1"/>
              </a:solidFill>
              <a:ea typeface="+mj-lt"/>
              <a:cs typeface="+mj-lt"/>
            </a:endParaRPr>
          </a:p>
          <a:p>
            <a:endParaRPr lang="ru-RU" dirty="0">
              <a:ea typeface="+mj-lt"/>
              <a:cs typeface="+mj-lt"/>
            </a:endParaRPr>
          </a:p>
        </p:txBody>
      </p:sp>
      <p:pic>
        <p:nvPicPr>
          <p:cNvPr id="6" name="Content Placeholder 5" descr="A screenshot of a computer&#10;&#10;Автоматически созданное описание">
            <a:extLst>
              <a:ext uri="{FF2B5EF4-FFF2-40B4-BE49-F238E27FC236}">
                <a16:creationId xmlns:a16="http://schemas.microsoft.com/office/drawing/2014/main" id="{815F9DA3-C82C-ECB7-85C3-34128ACE5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3158" y="1536810"/>
            <a:ext cx="3987592" cy="5003054"/>
          </a:xfrm>
        </p:spPr>
      </p:pic>
    </p:spTree>
    <p:extLst>
      <p:ext uri="{BB962C8B-B14F-4D97-AF65-F5344CB8AC3E}">
        <p14:creationId xmlns:p14="http://schemas.microsoft.com/office/powerpoint/2010/main" val="2637971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E79B5D-2723-A70C-FFDA-E713B4E5C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err="1">
                <a:solidFill>
                  <a:schemeClr val="tx1"/>
                </a:solidFill>
                <a:ea typeface="+mj-lt"/>
                <a:cs typeface="+mj-lt"/>
              </a:rPr>
              <a:t>Screenshot</a:t>
            </a:r>
            <a:r>
              <a:rPr lang="ru-RU" dirty="0">
                <a:solidFill>
                  <a:schemeClr val="tx1"/>
                </a:solidFill>
                <a:ea typeface="+mj-lt"/>
                <a:cs typeface="+mj-lt"/>
              </a:rPr>
              <a:t> </a:t>
            </a:r>
            <a:r>
              <a:rPr lang="ru-RU" dirty="0" err="1">
                <a:solidFill>
                  <a:schemeClr val="tx1"/>
                </a:solidFill>
                <a:ea typeface="+mj-lt"/>
                <a:cs typeface="+mj-lt"/>
              </a:rPr>
              <a:t>of</a:t>
            </a:r>
            <a:r>
              <a:rPr lang="ru-RU" dirty="0">
                <a:solidFill>
                  <a:schemeClr val="tx1"/>
                </a:solidFill>
                <a:ea typeface="+mj-lt"/>
                <a:cs typeface="+mj-lt"/>
              </a:rPr>
              <a:t> </a:t>
            </a:r>
            <a:r>
              <a:rPr lang="ru-RU" dirty="0" err="1">
                <a:solidFill>
                  <a:schemeClr val="tx1"/>
                </a:solidFill>
                <a:ea typeface="+mj-lt"/>
                <a:cs typeface="+mj-lt"/>
              </a:rPr>
              <a:t>the</a:t>
            </a:r>
            <a:r>
              <a:rPr lang="ru-RU" dirty="0">
                <a:solidFill>
                  <a:schemeClr val="tx1"/>
                </a:solidFill>
                <a:ea typeface="+mj-lt"/>
                <a:cs typeface="+mj-lt"/>
              </a:rPr>
              <a:t> “</a:t>
            </a:r>
            <a:r>
              <a:rPr lang="ru-RU" dirty="0" err="1">
                <a:solidFill>
                  <a:schemeClr val="tx1"/>
                </a:solidFill>
                <a:ea typeface="+mj-lt"/>
                <a:cs typeface="+mj-lt"/>
              </a:rPr>
              <a:t>Title</a:t>
            </a:r>
            <a:r>
              <a:rPr lang="ru-RU" dirty="0">
                <a:solidFill>
                  <a:schemeClr val="tx1"/>
                </a:solidFill>
                <a:ea typeface="+mj-lt"/>
                <a:cs typeface="+mj-lt"/>
              </a:rPr>
              <a:t>” </a:t>
            </a:r>
            <a:r>
              <a:rPr lang="ru-RU" dirty="0" err="1">
                <a:solidFill>
                  <a:schemeClr val="tx1"/>
                </a:solidFill>
                <a:ea typeface="+mj-lt"/>
                <a:cs typeface="+mj-lt"/>
              </a:rPr>
              <a:t>subcircuit</a:t>
            </a:r>
            <a:r>
              <a:rPr lang="ru-RU" dirty="0">
                <a:solidFill>
                  <a:schemeClr val="tx1"/>
                </a:solidFill>
                <a:ea typeface="+mj-lt"/>
                <a:cs typeface="+mj-lt"/>
              </a:rPr>
              <a:t> </a:t>
            </a:r>
            <a:endParaRPr lang="en-US" dirty="0">
              <a:solidFill>
                <a:schemeClr val="tx1"/>
              </a:solidFill>
              <a:ea typeface="+mj-lt"/>
              <a:cs typeface="+mj-lt"/>
            </a:endParaRPr>
          </a:p>
          <a:p>
            <a:endParaRPr lang="ru-RU" dirty="0">
              <a:ea typeface="+mj-lt"/>
              <a:cs typeface="+mj-lt"/>
            </a:endParaRPr>
          </a:p>
        </p:txBody>
      </p:sp>
      <p:pic>
        <p:nvPicPr>
          <p:cNvPr id="5" name="Объект 4" descr="Изображение выглядит как текст, снимок экрана, диаграм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FDC0C013-8CE1-B064-81D2-0ACF070AF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673" y="1481594"/>
            <a:ext cx="10026561" cy="5047227"/>
          </a:xfrm>
        </p:spPr>
      </p:pic>
    </p:spTree>
    <p:extLst>
      <p:ext uri="{BB962C8B-B14F-4D97-AF65-F5344CB8AC3E}">
        <p14:creationId xmlns:p14="http://schemas.microsoft.com/office/powerpoint/2010/main" val="191815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E79B5D-2723-A70C-FFDA-E713B4E5C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err="1">
                <a:solidFill>
                  <a:schemeClr val="tx1"/>
                </a:solidFill>
                <a:ea typeface="+mj-lt"/>
                <a:cs typeface="+mj-lt"/>
              </a:rPr>
              <a:t>Screenshot</a:t>
            </a:r>
            <a:r>
              <a:rPr lang="ru-RU" dirty="0">
                <a:solidFill>
                  <a:schemeClr val="tx1"/>
                </a:solidFill>
                <a:ea typeface="+mj-lt"/>
                <a:cs typeface="+mj-lt"/>
              </a:rPr>
              <a:t> </a:t>
            </a:r>
            <a:r>
              <a:rPr lang="ru-RU" dirty="0" err="1">
                <a:solidFill>
                  <a:schemeClr val="tx1"/>
                </a:solidFill>
                <a:ea typeface="+mj-lt"/>
                <a:cs typeface="+mj-lt"/>
              </a:rPr>
              <a:t>of</a:t>
            </a:r>
            <a:r>
              <a:rPr lang="ru-RU" dirty="0">
                <a:solidFill>
                  <a:schemeClr val="tx1"/>
                </a:solidFill>
                <a:ea typeface="+mj-lt"/>
                <a:cs typeface="+mj-lt"/>
              </a:rPr>
              <a:t> </a:t>
            </a:r>
            <a:r>
              <a:rPr lang="ru-RU" dirty="0" err="1">
                <a:solidFill>
                  <a:schemeClr val="tx1"/>
                </a:solidFill>
                <a:ea typeface="+mj-lt"/>
                <a:cs typeface="+mj-lt"/>
              </a:rPr>
              <a:t>the</a:t>
            </a:r>
            <a:r>
              <a:rPr lang="ru-RU" dirty="0">
                <a:solidFill>
                  <a:schemeClr val="tx1"/>
                </a:solidFill>
                <a:ea typeface="+mj-lt"/>
                <a:cs typeface="+mj-lt"/>
              </a:rPr>
              <a:t> “Up-</a:t>
            </a:r>
            <a:r>
              <a:rPr lang="ru-RU" dirty="0" err="1">
                <a:solidFill>
                  <a:schemeClr val="tx1"/>
                </a:solidFill>
                <a:ea typeface="+mj-lt"/>
                <a:cs typeface="+mj-lt"/>
              </a:rPr>
              <a:t>down</a:t>
            </a:r>
            <a:r>
              <a:rPr lang="ru-RU" dirty="0">
                <a:solidFill>
                  <a:schemeClr val="tx1"/>
                </a:solidFill>
                <a:ea typeface="+mj-lt"/>
                <a:cs typeface="+mj-lt"/>
              </a:rPr>
              <a:t>” </a:t>
            </a:r>
            <a:r>
              <a:rPr lang="ru-RU" dirty="0" err="1">
                <a:solidFill>
                  <a:schemeClr val="tx1"/>
                </a:solidFill>
                <a:ea typeface="+mj-lt"/>
                <a:cs typeface="+mj-lt"/>
              </a:rPr>
              <a:t>subcircuit</a:t>
            </a:r>
            <a:r>
              <a:rPr lang="ru-RU" dirty="0">
                <a:solidFill>
                  <a:schemeClr val="tx1"/>
                </a:solidFill>
                <a:ea typeface="+mj-lt"/>
                <a:cs typeface="+mj-lt"/>
              </a:rPr>
              <a:t> </a:t>
            </a:r>
            <a:endParaRPr lang="en-US" dirty="0">
              <a:solidFill>
                <a:schemeClr val="tx1"/>
              </a:solidFill>
              <a:ea typeface="+mj-lt"/>
              <a:cs typeface="+mj-lt"/>
            </a:endParaRPr>
          </a:p>
          <a:p>
            <a:endParaRPr lang="ru-RU" dirty="0">
              <a:ea typeface="+mj-lt"/>
              <a:cs typeface="+mj-lt"/>
            </a:endParaRPr>
          </a:p>
        </p:txBody>
      </p:sp>
      <p:pic>
        <p:nvPicPr>
          <p:cNvPr id="6" name="Объект 5" descr="Изображение выглядит как диаграмма, План, Технический чертеж, схематичный&#10;&#10;Автоматически созданное описание">
            <a:extLst>
              <a:ext uri="{FF2B5EF4-FFF2-40B4-BE49-F238E27FC236}">
                <a16:creationId xmlns:a16="http://schemas.microsoft.com/office/drawing/2014/main" id="{41E0BEC5-41C1-74B1-794E-438FBAB7B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5916" y="1503681"/>
            <a:ext cx="7063551" cy="4848445"/>
          </a:xfrm>
        </p:spPr>
      </p:pic>
    </p:spTree>
    <p:extLst>
      <p:ext uri="{BB962C8B-B14F-4D97-AF65-F5344CB8AC3E}">
        <p14:creationId xmlns:p14="http://schemas.microsoft.com/office/powerpoint/2010/main" val="3498250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E79B5D-2723-A70C-FFDA-E713B4E5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02" y="333881"/>
            <a:ext cx="11148253" cy="1658198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err="1">
                <a:solidFill>
                  <a:schemeClr val="tx1"/>
                </a:solidFill>
                <a:ea typeface="+mj-lt"/>
                <a:cs typeface="+mj-lt"/>
              </a:rPr>
              <a:t>Screenshot</a:t>
            </a:r>
            <a:r>
              <a:rPr lang="ru-RU" dirty="0">
                <a:solidFill>
                  <a:schemeClr val="tx1"/>
                </a:solidFill>
                <a:ea typeface="+mj-lt"/>
                <a:cs typeface="+mj-lt"/>
              </a:rPr>
              <a:t> </a:t>
            </a:r>
            <a:r>
              <a:rPr lang="ru-RU" dirty="0" err="1">
                <a:solidFill>
                  <a:schemeClr val="tx1"/>
                </a:solidFill>
                <a:ea typeface="+mj-lt"/>
                <a:cs typeface="+mj-lt"/>
              </a:rPr>
              <a:t>of</a:t>
            </a:r>
            <a:r>
              <a:rPr lang="ru-RU" dirty="0">
                <a:solidFill>
                  <a:schemeClr val="tx1"/>
                </a:solidFill>
                <a:ea typeface="+mj-lt"/>
                <a:cs typeface="+mj-lt"/>
              </a:rPr>
              <a:t> </a:t>
            </a:r>
            <a:r>
              <a:rPr lang="ru-RU" dirty="0" err="1">
                <a:solidFill>
                  <a:schemeClr val="tx1"/>
                </a:solidFill>
                <a:ea typeface="+mj-lt"/>
                <a:cs typeface="+mj-lt"/>
              </a:rPr>
              <a:t>the</a:t>
            </a:r>
            <a:r>
              <a:rPr lang="ru-RU" dirty="0">
                <a:solidFill>
                  <a:schemeClr val="tx1"/>
                </a:solidFill>
                <a:ea typeface="+mj-lt"/>
                <a:cs typeface="+mj-lt"/>
              </a:rPr>
              <a:t> “</a:t>
            </a:r>
            <a:r>
              <a:rPr lang="ru-RU" dirty="0" err="1">
                <a:solidFill>
                  <a:schemeClr val="tx1"/>
                </a:solidFill>
                <a:ea typeface="+mj-lt"/>
                <a:cs typeface="+mj-lt"/>
              </a:rPr>
              <a:t>Faster-slower</a:t>
            </a:r>
            <a:r>
              <a:rPr lang="ru-RU" dirty="0">
                <a:solidFill>
                  <a:schemeClr val="tx1"/>
                </a:solidFill>
                <a:ea typeface="+mj-lt"/>
                <a:cs typeface="+mj-lt"/>
              </a:rPr>
              <a:t>” </a:t>
            </a:r>
            <a:r>
              <a:rPr lang="ru-RU" dirty="0" err="1">
                <a:solidFill>
                  <a:schemeClr val="tx1"/>
                </a:solidFill>
                <a:ea typeface="+mj-lt"/>
                <a:cs typeface="+mj-lt"/>
              </a:rPr>
              <a:t>subcircuit</a:t>
            </a:r>
            <a:r>
              <a:rPr lang="ru-RU" dirty="0">
                <a:solidFill>
                  <a:schemeClr val="tx1"/>
                </a:solidFill>
                <a:ea typeface="+mj-lt"/>
                <a:cs typeface="+mj-lt"/>
              </a:rPr>
              <a:t> </a:t>
            </a:r>
            <a:endParaRPr lang="en-US" dirty="0">
              <a:solidFill>
                <a:schemeClr val="tx1"/>
              </a:solidFill>
              <a:ea typeface="+mj-lt"/>
              <a:cs typeface="+mj-lt"/>
            </a:endParaRPr>
          </a:p>
          <a:p>
            <a:endParaRPr lang="ru-RU" dirty="0">
              <a:ea typeface="+mj-lt"/>
              <a:cs typeface="+mj-lt"/>
            </a:endParaRPr>
          </a:p>
        </p:txBody>
      </p:sp>
      <p:pic>
        <p:nvPicPr>
          <p:cNvPr id="5" name="Объект 4" descr="Изображение выглядит как диаграмма, текст, План,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A6F3597D-F135-AE03-BF68-22B4C1560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800" y="1448462"/>
            <a:ext cx="6468742" cy="5290184"/>
          </a:xfrm>
        </p:spPr>
      </p:pic>
    </p:spTree>
    <p:extLst>
      <p:ext uri="{BB962C8B-B14F-4D97-AF65-F5344CB8AC3E}">
        <p14:creationId xmlns:p14="http://schemas.microsoft.com/office/powerpoint/2010/main" val="138988842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Metropolitan</vt:lpstr>
      <vt:lpstr>The "Stylo" Game</vt:lpstr>
      <vt:lpstr>The aim and the problems</vt:lpstr>
      <vt:lpstr>The functional requirements</vt:lpstr>
      <vt:lpstr>What is an arcade?</vt:lpstr>
      <vt:lpstr>Screenshot of the “Main” circuit  </vt:lpstr>
      <vt:lpstr>Screenshot of the “Keyboard” subcircuit  </vt:lpstr>
      <vt:lpstr>Screenshot of the “Title” subcircuit  </vt:lpstr>
      <vt:lpstr>Screenshot of the “Up-down” subcircuit  </vt:lpstr>
      <vt:lpstr>Screenshot of the “Faster-slower” subcircuit  </vt:lpstr>
      <vt:lpstr>Screenshot of the “Harvard” subcircuit  </vt:lpstr>
      <vt:lpstr>Screenshot of the “Right-left” subcircuit  </vt:lpstr>
      <vt:lpstr>Screenshot of the “Collision” subcircuit 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revision>116</cp:revision>
  <dcterms:created xsi:type="dcterms:W3CDTF">2024-05-12T03:13:40Z</dcterms:created>
  <dcterms:modified xsi:type="dcterms:W3CDTF">2024-05-13T04:40:34Z</dcterms:modified>
</cp:coreProperties>
</file>