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5F6E3-19B2-4451-BFDE-B286B18EC472}" v="101" dt="2020-10-26T17:51:1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>
      <p:cViewPr varScale="1">
        <p:scale>
          <a:sx n="106" d="100"/>
          <a:sy n="106" d="100"/>
        </p:scale>
        <p:origin x="7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5FA-0A43-47B1-BAFB-A7E97E54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2B02-FF00-4DDB-8A53-6D09F3A7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BCBA-D316-458E-8305-94C15238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6D72-BB87-4A50-8514-0C7BCFD2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9EED-BA85-4932-BDFB-FE56A42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1AD9-8130-4D3E-AC0B-E62C958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C074-C59D-4350-BC55-A2DC4EAB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EF42-2AB4-4408-A494-67D4D0D3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5B12-AFCA-4643-BAD0-07CA892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3CED-76AC-47DD-997A-DE0C0306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4028E-7993-4D33-A619-80BE006D7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9366-BEA4-496A-9276-D313E65A1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FD6C-D96C-46A8-A5D8-1E53E86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DA27-2894-4E1C-9FCC-9F398A5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9A62-1FB6-400C-8285-CF99649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0619-0E65-44F4-925D-5E041501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4F01-6866-4201-B1FA-82AC5B16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70B1-685F-48BC-A2E5-C267B8AE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1CFF-AC68-41ED-9597-A00490C7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2022-B585-4D5F-9DDC-B90EFF63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2D55-C6C8-4B76-B6B1-D086D7C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B23D-A0AF-4746-AAB0-72401CE1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D00D-AF85-438C-B2FD-8F691E77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3648-AB32-4791-B459-D7969995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80DD-A9C6-4628-9C8E-80C529F7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EFC7-9BBB-442B-88AB-C36EA7E2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9756-7503-4523-BF9E-468270CD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3D65-3435-46BB-BFE6-8DA279DE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0040-C110-4F05-AA8C-02A1281B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10C6-50AA-426E-B0BB-278311A5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D85C-0AA6-4839-AA67-B2D05F5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3873-AD4E-482A-83C4-EEDD4EA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2B43-368A-4B55-AF14-D6462F79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BC17-57EF-440F-A69F-26B95CA7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EC07-3F40-4FDF-B4A8-B2E5CA77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15E11-FEDC-43DD-AABE-90BA175B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31D73-D313-4116-A779-EE85C5BA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AF806-5DC6-4340-9179-2577FB04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6103A-75EF-48A4-94FF-B86FF1EC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161-A057-4651-BC64-1A87574D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36459-1C01-4008-BE61-60C57D74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A8CD-996C-4CBD-88C9-E378E66E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563E7-6820-44D0-8F3F-534048C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9F083-029C-456D-8469-7C72239D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9B7D-2AA7-4D2D-A8EC-4F049D1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D05E-CD88-4C3C-A06C-9FA5E4FE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CE37-7A54-439F-BAEF-1A4713E9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96F-E88E-4721-8CF6-E1996115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CD34-AFCA-4E62-AAC2-EDFE2460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665F-D08B-497F-BE51-FED5700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8FAD-00D2-4815-B599-D1D0C3B2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9E25-45F4-4712-AF28-ECA55026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AE6C-E991-469D-BEFB-02D7EEE1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A4BD6-BCD1-4FE8-9B7A-B784ADAA6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CEF5-2E04-49DE-AE95-7544B236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28CA-6BF3-407C-95C5-9EC64988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BE15-1C5E-4604-B3F0-6F77B26B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DA1D-9E01-428F-82A8-519536D7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97BF4-39C6-41BA-9319-8C6E648C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A92-C1FD-47D6-8F6F-B9EF91A4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BDB-1CCD-420E-ACC5-173E8D25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AC03-BC49-431F-A441-FF6C65C57D3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0904-3D7C-4E34-9FCE-A23A8068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AA65-0555-4262-8F39-0DB811FC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C9B3-663A-4556-8F2E-49F7207B5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80E-046F-4FC5-82D4-3326CC183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1205-0768-46CE-94A8-652FAC125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2CC2CF-085E-4E79-BD32-B0854D6C91D6}"/>
              </a:ext>
            </a:extLst>
          </p:cNvPr>
          <p:cNvSpPr/>
          <p:nvPr/>
        </p:nvSpPr>
        <p:spPr>
          <a:xfrm rot="5400000">
            <a:off x="2325139" y="35800"/>
            <a:ext cx="1752600" cy="3357398"/>
          </a:xfrm>
          <a:prstGeom prst="roundRect">
            <a:avLst>
              <a:gd name="adj" fmla="val 913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DDF4CBC-4C93-4E56-8BF9-B96D0F2A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5" y="3519407"/>
            <a:ext cx="5313589" cy="28675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9F92861-639F-403A-869B-C554095A9725}"/>
              </a:ext>
            </a:extLst>
          </p:cNvPr>
          <p:cNvGrpSpPr>
            <a:grpSpLocks noChangeAspect="1"/>
          </p:cNvGrpSpPr>
          <p:nvPr/>
        </p:nvGrpSpPr>
        <p:grpSpPr>
          <a:xfrm>
            <a:off x="6333769" y="304800"/>
            <a:ext cx="5401031" cy="2819400"/>
            <a:chOff x="7696200" y="533400"/>
            <a:chExt cx="3357398" cy="17526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D6EAD61-838A-46F4-8189-238565FB629D}"/>
                </a:ext>
              </a:extLst>
            </p:cNvPr>
            <p:cNvSpPr/>
            <p:nvPr/>
          </p:nvSpPr>
          <p:spPr>
            <a:xfrm rot="5400000">
              <a:off x="8498599" y="-268999"/>
              <a:ext cx="1752600" cy="3357398"/>
            </a:xfrm>
            <a:prstGeom prst="roundRect">
              <a:avLst>
                <a:gd name="adj" fmla="val 91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27A1D26-11EB-48B6-AD58-D44D3AC91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699" y="651711"/>
              <a:ext cx="3200400" cy="151597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36AA98-FE21-4D9F-976A-CE1DC47EE886}"/>
              </a:ext>
            </a:extLst>
          </p:cNvPr>
          <p:cNvGrpSpPr>
            <a:grpSpLocks noChangeAspect="1"/>
          </p:cNvGrpSpPr>
          <p:nvPr/>
        </p:nvGrpSpPr>
        <p:grpSpPr>
          <a:xfrm>
            <a:off x="6333767" y="3543473"/>
            <a:ext cx="5401033" cy="2819401"/>
            <a:chOff x="7606384" y="3400932"/>
            <a:chExt cx="3357398" cy="17526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23F528E-632A-4A3D-89B0-E92169C43FE7}"/>
                </a:ext>
              </a:extLst>
            </p:cNvPr>
            <p:cNvSpPr/>
            <p:nvPr/>
          </p:nvSpPr>
          <p:spPr>
            <a:xfrm rot="5400000">
              <a:off x="8408783" y="2598533"/>
              <a:ext cx="1752600" cy="3357398"/>
            </a:xfrm>
            <a:prstGeom prst="roundRect">
              <a:avLst>
                <a:gd name="adj" fmla="val 91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F9485894-10C4-434A-AB5B-765BAABD7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883" y="3519243"/>
              <a:ext cx="3200400" cy="1515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0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21E972-4EB5-4634-B1CE-E95C1081B315}"/>
              </a:ext>
            </a:extLst>
          </p:cNvPr>
          <p:cNvGrpSpPr/>
          <p:nvPr/>
        </p:nvGrpSpPr>
        <p:grpSpPr>
          <a:xfrm>
            <a:off x="953143" y="304800"/>
            <a:ext cx="10285714" cy="2214497"/>
            <a:chOff x="953143" y="1604798"/>
            <a:chExt cx="10285714" cy="221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BD8711-D618-44B7-8A47-17DDE529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143" y="1981200"/>
              <a:ext cx="10285714" cy="183809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FC778C-2FB9-4E54-90F6-0E3D3D33EC1C}"/>
                </a:ext>
              </a:extLst>
            </p:cNvPr>
            <p:cNvSpPr txBox="1"/>
            <p:nvPr/>
          </p:nvSpPr>
          <p:spPr>
            <a:xfrm>
              <a:off x="5126696" y="1604798"/>
              <a:ext cx="193860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Bottom Navigation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D4D270-3140-4348-84F5-9A39DABB167B}"/>
              </a:ext>
            </a:extLst>
          </p:cNvPr>
          <p:cNvSpPr/>
          <p:nvPr/>
        </p:nvSpPr>
        <p:spPr>
          <a:xfrm>
            <a:off x="8684512" y="2895078"/>
            <a:ext cx="1752600" cy="3357398"/>
          </a:xfrm>
          <a:prstGeom prst="roundRect">
            <a:avLst>
              <a:gd name="adj" fmla="val 913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96ED2F-CF6F-4E62-BEAB-7A625C970AED}"/>
              </a:ext>
            </a:extLst>
          </p:cNvPr>
          <p:cNvGrpSpPr>
            <a:grpSpLocks noChangeAspect="1"/>
          </p:cNvGrpSpPr>
          <p:nvPr/>
        </p:nvGrpSpPr>
        <p:grpSpPr>
          <a:xfrm>
            <a:off x="5219700" y="2895078"/>
            <a:ext cx="1752600" cy="3357398"/>
            <a:chOff x="5219700" y="2895078"/>
            <a:chExt cx="1752600" cy="33573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8FB17D-1920-45D3-B371-445746E578AF}"/>
                </a:ext>
              </a:extLst>
            </p:cNvPr>
            <p:cNvSpPr/>
            <p:nvPr/>
          </p:nvSpPr>
          <p:spPr>
            <a:xfrm>
              <a:off x="5219700" y="2895078"/>
              <a:ext cx="1752600" cy="3357398"/>
            </a:xfrm>
            <a:prstGeom prst="roundRect">
              <a:avLst>
                <a:gd name="adj" fmla="val 91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69ACB3F4-9B29-44E3-9833-170C7D59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011" y="2973577"/>
              <a:ext cx="1515979" cy="3200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44B218-19FD-4C1B-851F-75C7110E506A}"/>
              </a:ext>
            </a:extLst>
          </p:cNvPr>
          <p:cNvGrpSpPr/>
          <p:nvPr/>
        </p:nvGrpSpPr>
        <p:grpSpPr>
          <a:xfrm>
            <a:off x="1754888" y="2895078"/>
            <a:ext cx="1752600" cy="3729821"/>
            <a:chOff x="1754888" y="2895078"/>
            <a:chExt cx="1752600" cy="37298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96516D-8F9A-4E7B-8890-3E7A87B0B03E}"/>
                </a:ext>
              </a:extLst>
            </p:cNvPr>
            <p:cNvSpPr/>
            <p:nvPr/>
          </p:nvSpPr>
          <p:spPr>
            <a:xfrm>
              <a:off x="1754888" y="2895078"/>
              <a:ext cx="1752600" cy="3357398"/>
            </a:xfrm>
            <a:prstGeom prst="roundRect">
              <a:avLst>
                <a:gd name="adj" fmla="val 91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9D08CD-40C3-4FE0-904C-8A0ED08BAEB2}"/>
                </a:ext>
              </a:extLst>
            </p:cNvPr>
            <p:cNvSpPr txBox="1"/>
            <p:nvPr/>
          </p:nvSpPr>
          <p:spPr>
            <a:xfrm>
              <a:off x="1977323" y="6255567"/>
              <a:ext cx="1307730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Term Listing</a:t>
              </a:r>
            </a:p>
          </p:txBody>
        </p:sp>
        <p:pic>
          <p:nvPicPr>
            <p:cNvPr id="21" name="Picture 2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463C6F4F-C60A-4F3B-AEDA-90DD656E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198" y="2974363"/>
              <a:ext cx="1515979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9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CFDF98-1235-48CE-88BE-17F5A534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515979" cy="320040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F5615B-E9FB-4C0B-B8C7-635DBF806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1515979" cy="32004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092F2E-2D95-4140-8922-A635C0CA2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8600"/>
            <a:ext cx="1515979" cy="32004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F5562896-E24B-4B71-B34B-1063BF64E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9" y="4648200"/>
            <a:ext cx="3200400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D6C4BE-F7AD-4BBE-8838-DF2DA095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515979" cy="320040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1B615-909D-42E7-9399-64FFE881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7200"/>
            <a:ext cx="151597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Erwine</dc:creator>
  <cp:lastModifiedBy>Leonard Erwine</cp:lastModifiedBy>
  <cp:revision>5</cp:revision>
  <dcterms:created xsi:type="dcterms:W3CDTF">2020-10-21T01:52:18Z</dcterms:created>
  <dcterms:modified xsi:type="dcterms:W3CDTF">2020-10-26T17:58:42Z</dcterms:modified>
</cp:coreProperties>
</file>