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5F6E3-19B2-4451-BFDE-B286B18EC472}" v="101" dt="2020-10-26T17:51:1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>
      <p:cViewPr>
        <p:scale>
          <a:sx n="75" d="100"/>
          <a:sy n="75" d="100"/>
        </p:scale>
        <p:origin x="5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F5FA-0A43-47B1-BAFB-A7E97E544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2B02-FF00-4DDB-8A53-6D09F3A7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BCBA-D316-458E-8305-94C15238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46D72-BB87-4A50-8514-0C7BCFD2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9EED-BA85-4932-BDFB-FE56A42E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0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1AD9-8130-4D3E-AC0B-E62C9586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EC074-C59D-4350-BC55-A2DC4EAB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EF42-2AB4-4408-A494-67D4D0D3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5B12-AFCA-4643-BAD0-07CA892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3CED-76AC-47DD-997A-DE0C0306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4028E-7993-4D33-A619-80BE006D7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D9366-BEA4-496A-9276-D313E65A1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FD6C-D96C-46A8-A5D8-1E53E86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DA27-2894-4E1C-9FCC-9F398A5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9A62-1FB6-400C-8285-CF99649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0619-0E65-44F4-925D-5E041501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4F01-6866-4201-B1FA-82AC5B16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70B1-685F-48BC-A2E5-C267B8AE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1CFF-AC68-41ED-9597-A00490C7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2022-B585-4D5F-9DDC-B90EFF63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2D55-C6C8-4B76-B6B1-D086D7C1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DB23D-A0AF-4746-AAB0-72401CE1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D00D-AF85-438C-B2FD-8F691E77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3648-AB32-4791-B459-D7969995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80DD-A9C6-4628-9C8E-80C529F7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EFC7-9BBB-442B-88AB-C36EA7E2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9756-7503-4523-BF9E-468270CD1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33D65-3435-46BB-BFE6-8DA279DEC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D0040-C110-4F05-AA8C-02A1281B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10C6-50AA-426E-B0BB-278311A5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D85C-0AA6-4839-AA67-B2D05F5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3873-AD4E-482A-83C4-EEDD4EAB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F2B43-368A-4B55-AF14-D6462F79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0BC17-57EF-440F-A69F-26B95CA7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BEC07-3F40-4FDF-B4A8-B2E5CA77A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15E11-FEDC-43DD-AABE-90BA175B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31D73-D313-4116-A779-EE85C5BA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AF806-5DC6-4340-9179-2577FB04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6103A-75EF-48A4-94FF-B86FF1EC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161-A057-4651-BC64-1A87574D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36459-1C01-4008-BE61-60C57D74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A8CD-996C-4CBD-88C9-E378E66E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563E7-6820-44D0-8F3F-534048C1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9F083-029C-456D-8469-7C72239D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29B7D-2AA7-4D2D-A8EC-4F049D1C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CD05E-CD88-4C3C-A06C-9FA5E4FE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CE37-7A54-439F-BAEF-1A4713E9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96F-E88E-4721-8CF6-E19961157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CD34-AFCA-4E62-AAC2-EDFE2460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C665F-D08B-497F-BE51-FED5700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18FAD-00D2-4815-B599-D1D0C3B2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C9E25-45F4-4712-AF28-ECA55026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AE6C-E991-469D-BEFB-02D7EEE1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A4BD6-BCD1-4FE8-9B7A-B784ADAA6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CEF5-2E04-49DE-AE95-7544B236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628CA-6BF3-407C-95C5-9EC64988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FBE15-1C5E-4604-B3F0-6F77B26B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EDA1D-9E01-428F-82A8-519536D7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97BF4-39C6-41BA-9319-8C6E648C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8A92-C1FD-47D6-8F6F-B9EF91A4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BDB-1CCD-420E-ACC5-173E8D25F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0904-3D7C-4E34-9FCE-A23A80685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AA65-0555-4262-8F39-0DB811FC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380E-046F-4FC5-82D4-3326CC183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31205-0768-46CE-94A8-652FAC125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A82DBF-9282-4E74-B2B1-9178ACBBB9F1}"/>
              </a:ext>
            </a:extLst>
          </p:cNvPr>
          <p:cNvGrpSpPr/>
          <p:nvPr/>
        </p:nvGrpSpPr>
        <p:grpSpPr>
          <a:xfrm>
            <a:off x="329565" y="407671"/>
            <a:ext cx="5364480" cy="2514600"/>
            <a:chOff x="329565" y="407671"/>
            <a:chExt cx="5364480" cy="2514600"/>
          </a:xfrm>
        </p:grpSpPr>
        <p:pic>
          <p:nvPicPr>
            <p:cNvPr id="5" name="Picture 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62B723A0-1729-4097-A877-5DD8FDCDA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533401"/>
              <a:ext cx="4652010" cy="2263140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25F3F8E-6EF7-4A1F-A544-3F9675F6C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565" y="407671"/>
              <a:ext cx="5364480" cy="2514600"/>
            </a:xfrm>
            <a:prstGeom prst="rect">
              <a:avLst/>
            </a:prstGeom>
          </p:spPr>
        </p:pic>
      </p:grp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DDF4CBC-4C93-4E56-8BF9-B96D0F2A6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5" y="3519407"/>
            <a:ext cx="5313589" cy="286753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8CAA899-53EF-4D1A-BE29-057C4385B6C7}"/>
              </a:ext>
            </a:extLst>
          </p:cNvPr>
          <p:cNvGrpSpPr/>
          <p:nvPr/>
        </p:nvGrpSpPr>
        <p:grpSpPr>
          <a:xfrm>
            <a:off x="6244039" y="407671"/>
            <a:ext cx="5364480" cy="2514600"/>
            <a:chOff x="6244039" y="407671"/>
            <a:chExt cx="5364480" cy="2514600"/>
          </a:xfrm>
        </p:grpSpPr>
        <p:pic>
          <p:nvPicPr>
            <p:cNvPr id="8" name="Picture 7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980E9702-F538-4E6B-BC4D-A2C9838AB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74" y="533401"/>
              <a:ext cx="4652010" cy="22631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2AE6363-A195-4AB1-AC03-88F3F009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44039" y="407671"/>
              <a:ext cx="5364480" cy="25146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B8EF7A-C9C1-4167-8989-B047745A374D}"/>
              </a:ext>
            </a:extLst>
          </p:cNvPr>
          <p:cNvGrpSpPr/>
          <p:nvPr/>
        </p:nvGrpSpPr>
        <p:grpSpPr>
          <a:xfrm>
            <a:off x="6244039" y="3609975"/>
            <a:ext cx="5364480" cy="2514600"/>
            <a:chOff x="6244039" y="3609975"/>
            <a:chExt cx="5364480" cy="2514600"/>
          </a:xfrm>
        </p:grpSpPr>
        <p:pic>
          <p:nvPicPr>
            <p:cNvPr id="12" name="Picture 1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1F93F28-C0A2-4050-9B97-86CAC773A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548" y="3733800"/>
              <a:ext cx="4652010" cy="226314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D8FAE7B6-3E2C-4F9D-A135-D3D4731A9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44039" y="3609975"/>
              <a:ext cx="5364480" cy="251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05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21E972-4EB5-4634-B1CE-E95C1081B315}"/>
              </a:ext>
            </a:extLst>
          </p:cNvPr>
          <p:cNvGrpSpPr/>
          <p:nvPr/>
        </p:nvGrpSpPr>
        <p:grpSpPr>
          <a:xfrm>
            <a:off x="953143" y="304800"/>
            <a:ext cx="10285714" cy="2214497"/>
            <a:chOff x="953143" y="1604798"/>
            <a:chExt cx="10285714" cy="221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BD8711-D618-44B7-8A47-17DDE529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143" y="1981200"/>
              <a:ext cx="10285714" cy="183809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FC778C-2FB9-4E54-90F6-0E3D3D33EC1C}"/>
                </a:ext>
              </a:extLst>
            </p:cNvPr>
            <p:cNvSpPr txBox="1"/>
            <p:nvPr/>
          </p:nvSpPr>
          <p:spPr>
            <a:xfrm>
              <a:off x="5126696" y="1604798"/>
              <a:ext cx="1938608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Bottom Navigation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2933E-295B-4D2E-8FF7-161C17589264}"/>
              </a:ext>
            </a:extLst>
          </p:cNvPr>
          <p:cNvGrpSpPr/>
          <p:nvPr/>
        </p:nvGrpSpPr>
        <p:grpSpPr>
          <a:xfrm>
            <a:off x="1829442" y="2971800"/>
            <a:ext cx="1600200" cy="3413760"/>
            <a:chOff x="1829442" y="2971800"/>
            <a:chExt cx="1600200" cy="341376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928A38D-859F-4CAD-9538-9581D48F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9442" y="2971800"/>
              <a:ext cx="1600200" cy="3413760"/>
            </a:xfrm>
            <a:prstGeom prst="rect">
              <a:avLst/>
            </a:prstGeom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22B197F-49C1-4FA3-AF80-021A59EC9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52" y="3198495"/>
              <a:ext cx="1440180" cy="296037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F7C371-C315-4873-8D1D-40C9BCF44BEC}"/>
              </a:ext>
            </a:extLst>
          </p:cNvPr>
          <p:cNvGrpSpPr/>
          <p:nvPr/>
        </p:nvGrpSpPr>
        <p:grpSpPr>
          <a:xfrm>
            <a:off x="5289871" y="2971800"/>
            <a:ext cx="1600200" cy="3413760"/>
            <a:chOff x="5289871" y="2971800"/>
            <a:chExt cx="1600200" cy="341376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CB6B778-0944-4087-8261-DC58A0C1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89871" y="2971800"/>
              <a:ext cx="1600200" cy="3413760"/>
            </a:xfrm>
            <a:prstGeom prst="rect">
              <a:avLst/>
            </a:prstGeom>
          </p:spPr>
        </p:pic>
        <p:pic>
          <p:nvPicPr>
            <p:cNvPr id="10" name="Picture 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C8DD6F0E-95B1-454E-AF87-9C8F8636F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881" y="3198495"/>
              <a:ext cx="1440180" cy="296037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BE2C52-4C8C-4BFE-9C40-BA9551A23DB2}"/>
              </a:ext>
            </a:extLst>
          </p:cNvPr>
          <p:cNvGrpSpPr/>
          <p:nvPr/>
        </p:nvGrpSpPr>
        <p:grpSpPr>
          <a:xfrm>
            <a:off x="8750300" y="2971800"/>
            <a:ext cx="1600200" cy="3413760"/>
            <a:chOff x="8750300" y="2971800"/>
            <a:chExt cx="1600200" cy="341376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6DB88C9-DBD1-4343-B72C-E614E2B3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0300" y="2971800"/>
              <a:ext cx="1600200" cy="3413760"/>
            </a:xfrm>
            <a:prstGeom prst="rect">
              <a:avLst/>
            </a:prstGeom>
          </p:spPr>
        </p:pic>
        <p:pic>
          <p:nvPicPr>
            <p:cNvPr id="20" name="Picture 19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54C74046-B1EF-44B0-A1B6-0FD296005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310" y="3198495"/>
              <a:ext cx="1440180" cy="2960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9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F5615B-E9FB-4C0B-B8C7-635DBF806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1515979" cy="320040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092F2E-2D95-4140-8922-A635C0CA2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28600"/>
            <a:ext cx="1515979" cy="3200400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F5562896-E24B-4B71-B34B-1063BF64E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89" y="4648200"/>
            <a:ext cx="3200400" cy="151597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420A3D8-A2CE-46ED-AF05-89A1AD0D2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1" y="990600"/>
            <a:ext cx="1600200" cy="34137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FBBE490-137B-4DE0-84B3-8A13D099445F}"/>
              </a:ext>
            </a:extLst>
          </p:cNvPr>
          <p:cNvGrpSpPr/>
          <p:nvPr/>
        </p:nvGrpSpPr>
        <p:grpSpPr>
          <a:xfrm>
            <a:off x="224790" y="306705"/>
            <a:ext cx="1600200" cy="3413760"/>
            <a:chOff x="224790" y="306705"/>
            <a:chExt cx="1600200" cy="341376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4F000D0-079D-4633-A26B-EADE863D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4790" y="306705"/>
              <a:ext cx="1600200" cy="3413760"/>
            </a:xfrm>
            <a:prstGeom prst="rect">
              <a:avLst/>
            </a:prstGeom>
          </p:spPr>
        </p:pic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4CEA8D8-6A21-4CD1-9BF3-3360B3B3A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33400"/>
              <a:ext cx="1440180" cy="2960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933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D6C4BE-F7AD-4BBE-8838-DF2DA0957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1515979" cy="320040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91B615-909D-42E7-9399-64FFE881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7200"/>
            <a:ext cx="151597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6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Erwine</dc:creator>
  <cp:lastModifiedBy>Leonard Erwine</cp:lastModifiedBy>
  <cp:revision>8</cp:revision>
  <dcterms:created xsi:type="dcterms:W3CDTF">2020-10-21T01:52:18Z</dcterms:created>
  <dcterms:modified xsi:type="dcterms:W3CDTF">2020-10-27T03:15:18Z</dcterms:modified>
</cp:coreProperties>
</file>