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6FE1-464C-4E9C-9ADC-8BC5907D1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C910C-7524-4BCC-919B-00AFA5A06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FD481-0884-4632-B571-9DA53740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19C8-81B4-4BE5-ABDC-676D2380963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5459C-77D4-4B24-81F4-D35A61F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90B5-093F-4931-9A70-EF1292DB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B6FD-CD72-4A3D-8C00-50CED7752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041D-2FD5-4820-A81D-E8FB9A58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8AEFF-3E64-4540-9BA7-4A0EB0DE8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42D39-97E5-48E9-9012-17803188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19C8-81B4-4BE5-ABDC-676D2380963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0C3D3-D37A-4EEF-B562-229817D9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84ECF-D8F2-448E-9C25-A0CEC16F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B6FD-CD72-4A3D-8C00-50CED7752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1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CD594-2D52-490F-82C2-77FD4C9DD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E8396-0221-44DE-A201-15CDCDCCF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4C9E-EA58-4E3C-938F-881524D9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19C8-81B4-4BE5-ABDC-676D2380963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9177-24E7-4C8B-91E0-B8C5706F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3737B-0F32-48A8-9793-06DB31A4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B6FD-CD72-4A3D-8C00-50CED7752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6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88AD-EF59-4199-8F14-F23D4716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C125C-3081-43EA-9D1F-4F19B3E2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0A5BE-9F4E-4048-BF5E-BC6B1BB1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19C8-81B4-4BE5-ABDC-676D2380963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433AA-FFA8-41C6-B142-A2FB7E19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2EBF3-CD8B-4FDA-BAE3-92A8A9DD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B6FD-CD72-4A3D-8C00-50CED7752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1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6F21-CE91-4707-B107-0D0EFC40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6ED20-3A56-4120-87D2-E418C6072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FC9D1-BA39-4CFB-B91B-BF68C631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19C8-81B4-4BE5-ABDC-676D2380963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78F80-9478-4D0A-8790-0A34DD36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8F1F0-3C44-43DE-8093-EE826CB4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B6FD-CD72-4A3D-8C00-50CED7752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3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FB18-EEB1-41A4-9AEC-7E1C7454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367C-2BB1-45F4-A9CB-F18124D4F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04C47-4385-4257-83D6-EA5DAE09F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02190-9C57-4BED-ABF9-9312367B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19C8-81B4-4BE5-ABDC-676D2380963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1478E-3EED-4253-83E9-E3A7649F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97C4F-8D33-40F9-8D29-A2A129FF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B6FD-CD72-4A3D-8C00-50CED7752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7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667D-ACA2-4509-ACA5-5D34FF87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45C0-2712-43C0-908C-C334BD674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9E08A-8AC1-4B71-8E2A-EFC1E4301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E2746-0ADF-4F00-8068-1E89A31B7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D2741-A686-4BA4-8760-517508FD7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E558F-F176-40F8-B3E2-5388F9BF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19C8-81B4-4BE5-ABDC-676D2380963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4D25D-FE84-4AAB-8ED4-5C77F773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4FD81-7786-4FE4-9718-AC65D19E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B6FD-CD72-4A3D-8C00-50CED7752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5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18C6-1440-4545-8541-6096310B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178A6-4E69-484E-B5C8-5AD50D4C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19C8-81B4-4BE5-ABDC-676D2380963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51391-882D-4A8C-A4F4-EA632AC4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67E68-72DA-478E-BFDA-A3D3F76D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B6FD-CD72-4A3D-8C00-50CED7752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1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3963D-4482-4024-BCB5-49663D9A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19C8-81B4-4BE5-ABDC-676D2380963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7A769-5FD5-4A1F-92CC-52666304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33A2E-E934-44A5-B705-71C2533F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B6FD-CD72-4A3D-8C00-50CED7752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6B43-91E2-4C4A-B7DD-FB1D1AA7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8F8AF-B84F-4CE7-ABE1-68FD7524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84968-8307-424A-A0CD-8F04E11A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1DA21-2478-4D7F-9D05-3B0C8094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19C8-81B4-4BE5-ABDC-676D2380963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C66B9-9358-4D46-BC95-D3F46254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D799A-16D9-4197-AF02-9FEF2B24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B6FD-CD72-4A3D-8C00-50CED7752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2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64FD-8885-484F-B3C6-99025A50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15D9E-28E6-40FC-9DD6-A12818E36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C83BE-3EDB-4A25-93A3-F1FCBC2BA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47FD0-4F45-4839-A2C6-CE3140F5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19C8-81B4-4BE5-ABDC-676D2380963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120DB-4E1E-4C93-80A5-FB705348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E757B-69F3-47F3-99C7-E9448743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B6FD-CD72-4A3D-8C00-50CED7752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2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268FC-A114-4187-BDED-8A823C46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E5D5-DEDD-4CF4-A8B4-065B475D9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90747-0B14-4F46-AAB5-8516758A4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419C8-81B4-4BE5-ABDC-676D2380963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8BF08-6487-4784-8D2B-09CEAB89B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5E22-8F2C-4936-AF25-569B8F08A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9B6FD-CD72-4A3D-8C00-50CED7752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2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01AA-280C-4DCB-915D-FCBC65540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a new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E5669-E7FD-47A7-918E-B36592623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7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BB4C-DACD-496B-BE54-1AD4A682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Term Activity is presented after saving changes to a course.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27AFF-0957-4BC0-AACE-CA5E8C55E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20" y="1825625"/>
            <a:ext cx="2061160" cy="4351338"/>
          </a:xfrm>
        </p:spPr>
      </p:pic>
    </p:spTree>
    <p:extLst>
      <p:ext uri="{BB962C8B-B14F-4D97-AF65-F5344CB8AC3E}">
        <p14:creationId xmlns:p14="http://schemas.microsoft.com/office/powerpoint/2010/main" val="64854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E893-5C07-4EA1-B9F1-22192237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adding a new course, the mentor is selected by clicking on the “Mentor” chip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C4FAD-4784-44DF-93AA-9474D74C1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20" y="1825625"/>
            <a:ext cx="2061160" cy="435133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1AB2677-56F0-4222-A2DF-9F4473C8341D}"/>
              </a:ext>
            </a:extLst>
          </p:cNvPr>
          <p:cNvSpPr/>
          <p:nvPr/>
        </p:nvSpPr>
        <p:spPr>
          <a:xfrm>
            <a:off x="2982351" y="3429000"/>
            <a:ext cx="1730326" cy="66469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3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17B2-4E99-4744-B12C-B748FC6D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from mentors, which had been added from root “Mentors” activity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58B8EB-CC7D-4392-925C-83F664E94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20" y="1825625"/>
            <a:ext cx="2061160" cy="4351338"/>
          </a:xfrm>
        </p:spPr>
      </p:pic>
    </p:spTree>
    <p:extLst>
      <p:ext uri="{BB962C8B-B14F-4D97-AF65-F5344CB8AC3E}">
        <p14:creationId xmlns:p14="http://schemas.microsoft.com/office/powerpoint/2010/main" val="340618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89D2-48ED-453D-B386-745353FD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mentor’s name appears in text of chip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667F5-82CE-4386-B5F4-059244C0C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20" y="1825625"/>
            <a:ext cx="2061160" cy="435133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698E1E0-3D3F-4570-8574-3DE18092F1CA}"/>
              </a:ext>
            </a:extLst>
          </p:cNvPr>
          <p:cNvSpPr/>
          <p:nvPr/>
        </p:nvSpPr>
        <p:spPr>
          <a:xfrm>
            <a:off x="2982351" y="3429000"/>
            <a:ext cx="1730326" cy="66469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722C-2AF7-4D18-A98D-DFE45D28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Attempting to save without filling in other required fields, will result in error message.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EBA2A8-EF0D-4B35-B2E4-EA1E52878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20" y="1825625"/>
            <a:ext cx="2061160" cy="4351338"/>
          </a:xfrm>
        </p:spPr>
      </p:pic>
    </p:spTree>
    <p:extLst>
      <p:ext uri="{BB962C8B-B14F-4D97-AF65-F5344CB8AC3E}">
        <p14:creationId xmlns:p14="http://schemas.microsoft.com/office/powerpoint/2010/main" val="420152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8757-0FC9-4EA2-AC99-AF1655AC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After mentor is saved, the edit mentor activity is presented. Save button is disabled since there are no changes to save at this point.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B286DC-5009-499A-8C9B-73B0DBB1B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20" y="1825625"/>
            <a:ext cx="2061160" cy="4351338"/>
          </a:xfrm>
        </p:spPr>
      </p:pic>
    </p:spTree>
    <p:extLst>
      <p:ext uri="{BB962C8B-B14F-4D97-AF65-F5344CB8AC3E}">
        <p14:creationId xmlns:p14="http://schemas.microsoft.com/office/powerpoint/2010/main" val="245867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94B5-A3CD-410E-9F77-5251A50D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 can be changed by switching to “Edit” tab and clicking on the “Mentor” chip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C57CA-C318-4744-8366-EC7E11ABE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20" y="1825625"/>
            <a:ext cx="2061160" cy="435133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D9A11D5-F80E-439F-B4D5-EA119965ADC0}"/>
              </a:ext>
            </a:extLst>
          </p:cNvPr>
          <p:cNvSpPr/>
          <p:nvPr/>
        </p:nvSpPr>
        <p:spPr>
          <a:xfrm>
            <a:off x="2968284" y="3668945"/>
            <a:ext cx="1730326" cy="66469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8CE091F-486D-4212-9298-AA8B86138F34}"/>
              </a:ext>
            </a:extLst>
          </p:cNvPr>
          <p:cNvSpPr/>
          <p:nvPr/>
        </p:nvSpPr>
        <p:spPr>
          <a:xfrm rot="9613658">
            <a:off x="6822829" y="1963764"/>
            <a:ext cx="1730326" cy="66469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6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CCD2-B34D-4C18-BF95-1EF8958C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different mentor is selected by clicking on the “Mentor” chip and selecting from the dropdown.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C5A82C-C7FC-4495-B2E7-5002D9327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20" y="1825625"/>
            <a:ext cx="2061160" cy="4351338"/>
          </a:xfrm>
        </p:spPr>
      </p:pic>
    </p:spTree>
    <p:extLst>
      <p:ext uri="{BB962C8B-B14F-4D97-AF65-F5344CB8AC3E}">
        <p14:creationId xmlns:p14="http://schemas.microsoft.com/office/powerpoint/2010/main" val="120462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D45B-FB6D-414C-934F-CDC49A1A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button is now enabled. Share button is disabled if there are unsaved changes.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D9A97-8E38-4C29-B47A-5C735C983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20" y="1825625"/>
            <a:ext cx="2061160" cy="4351338"/>
          </a:xfrm>
        </p:spPr>
      </p:pic>
    </p:spTree>
    <p:extLst>
      <p:ext uri="{BB962C8B-B14F-4D97-AF65-F5344CB8AC3E}">
        <p14:creationId xmlns:p14="http://schemas.microsoft.com/office/powerpoint/2010/main" val="93415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153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Adding a new course</vt:lpstr>
      <vt:lpstr>When adding a new course, the mentor is selected by clicking on the “Mentor” chip</vt:lpstr>
      <vt:lpstr>Select from mentors, which had been added from root “Mentors” activity</vt:lpstr>
      <vt:lpstr>Selected mentor’s name appears in text of chip</vt:lpstr>
      <vt:lpstr>Attempting to save without filling in other required fields, will result in error message.</vt:lpstr>
      <vt:lpstr>After mentor is saved, the edit mentor activity is presented. Save button is disabled since there are no changes to save at this point.</vt:lpstr>
      <vt:lpstr>Mentor can be changed by switching to “Edit” tab and clicking on the “Mentor” chip</vt:lpstr>
      <vt:lpstr>A different mentor is selected by clicking on the “Mentor” chip and selecting from the dropdown.</vt:lpstr>
      <vt:lpstr>Save button is now enabled. Share button is disabled if there are unsaved changes.</vt:lpstr>
      <vt:lpstr>View Term Activity is presented after saving changes to a course.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 new course</dc:title>
  <dc:creator>Leonard Erwine</dc:creator>
  <cp:lastModifiedBy>Leonard Erwine</cp:lastModifiedBy>
  <cp:revision>4</cp:revision>
  <dcterms:created xsi:type="dcterms:W3CDTF">2020-12-02T00:55:55Z</dcterms:created>
  <dcterms:modified xsi:type="dcterms:W3CDTF">2020-12-02T01:14:44Z</dcterms:modified>
</cp:coreProperties>
</file>