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A274-903C-4CCD-A919-64961D7C9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5F207-ADD8-4655-B0FD-E4BA1E04E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66CB-28B6-4CD0-80D8-2371E68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03AB-B1B8-4632-9E6B-D5622297B4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3B318-4EC6-4E6B-9518-4FD1B78C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014E-C540-4465-A86C-263C4037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B600-92C2-4564-AA53-7D72F69C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CAE0-448B-465D-9314-3C22541A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9C692-6E0F-40C6-A774-5D582D4E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1513D-B720-4D1D-A2A9-4CEF720A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03AB-B1B8-4632-9E6B-D5622297B4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285E-8CF2-45E1-A5F9-0919AC2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AAE6-8278-49F5-BA78-E937C379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B600-92C2-4564-AA53-7D72F69C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2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72521-2F9E-439E-91B2-C810C5EA6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E9FED-1AD9-4A46-89B2-2C4DAA5AB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8202-D06F-4777-B094-F5232859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03AB-B1B8-4632-9E6B-D5622297B4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2BC9E-28AC-4615-978C-B9B2D7E3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B793-FB47-4232-87A3-7B016D0A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B600-92C2-4564-AA53-7D72F69C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FAFF-1AD8-4CE7-8CD3-B06982F8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13B4-C963-4180-8DC6-BEAC0930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54D3-206C-46C9-9B72-F949C05C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03AB-B1B8-4632-9E6B-D5622297B4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2A9D-1BA0-4194-BF36-2626A74D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03C7-9CE2-4CC6-95A2-E84874C0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B600-92C2-4564-AA53-7D72F69C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1F5E-54C1-440B-B9FE-5CC7AEB3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FB8C-5763-4481-A92F-1CAF02E2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2FF3-423D-4CB9-AD1A-3C80F33C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03AB-B1B8-4632-9E6B-D5622297B4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36A8-CBE2-498D-819D-318626F4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521DA-36CA-473C-886D-94146D54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B600-92C2-4564-AA53-7D72F69C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2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57DD-22EE-404F-8F36-370C151C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4CA8-75EF-488C-83F2-83FC5870D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F0D48-2B81-46F6-8314-CD7A1464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4B7DB-5CAC-4B98-9A73-B0414D18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03AB-B1B8-4632-9E6B-D5622297B4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77C13-0D72-4D4C-AD03-8F26B6B3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556F-A941-4E82-80C8-53BAC834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B600-92C2-4564-AA53-7D72F69C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D78E-0507-4709-A6CC-23A36315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B810F-9422-49FF-BC42-BC5A9C58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3AF6C-935D-42C2-A733-A30AED3B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4EE69-1C52-446B-AF3F-282E1932B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1609-97D6-4999-948C-ED7085F6D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B079C-B81F-4549-B549-40B5AA39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03AB-B1B8-4632-9E6B-D5622297B4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0A781-3518-413F-915B-306B8914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074B5-B3CD-441B-911C-711BBFA9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B600-92C2-4564-AA53-7D72F69C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3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600C-A635-4606-A12A-FA31CC0F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5470F-6B9A-48A4-AFB8-E4DAF5A4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03AB-B1B8-4632-9E6B-D5622297B4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AB171-E078-40A5-97ED-DD8504B9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8ABF0-7013-4397-949E-EC0F9C1B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B600-92C2-4564-AA53-7D72F69C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C8E6F-9F33-4E2A-BB24-46612094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03AB-B1B8-4632-9E6B-D5622297B4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FC2BC-98BC-4697-8271-66138D3D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4C38D-90D0-40BE-BBEE-8C438660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B600-92C2-4564-AA53-7D72F69C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FE27-9C38-42D4-A225-6E58AB01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A120-6E4A-45E8-B301-E1860114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DCE4B-158A-4689-AEA2-A87961C51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EFF36-D340-46DC-983C-B4841712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03AB-B1B8-4632-9E6B-D5622297B4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B01EB-F274-4187-B46A-58289E5B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E2872-F778-4C40-BFA3-1A455EB3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B600-92C2-4564-AA53-7D72F69C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7270-79EE-470B-92B5-B1BB61D5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D8E33-B1EF-447A-87FE-20FE0A98C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6DCDE-85D9-4A4E-851F-EFE3FDCD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CB126-CB83-4FE9-AC40-9518FC1D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03AB-B1B8-4632-9E6B-D5622297B4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36DD1-E460-49CA-BEAB-7A178354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B0A8A-78CE-4C05-946D-A183FBD6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B600-92C2-4564-AA53-7D72F69C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7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34233-9D40-44A4-8D57-3CA128A2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57C18-DC20-4058-BB7E-BC9C9984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31EE-E95C-4631-8AF0-5A086388B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03AB-B1B8-4632-9E6B-D5622297B4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054A0-E9DD-4938-BD54-FC403860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202D-CF69-45BD-BE52-37A5C9846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B600-92C2-4564-AA53-7D72F69C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7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345C-66B4-44B8-B3F7-FF38E6127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APK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405C-3274-4E6B-930B-C5B01FB6D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  <a:p>
            <a:r>
              <a:rPr lang="en-US" dirty="0"/>
              <a:t>ABM1 — C196 — 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7992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4EB0-8B48-4E80-9168-19C81D03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Option Selection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C4B8D2C-1DC4-4B97-98A3-A9A498148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5" y="1711995"/>
            <a:ext cx="3788882" cy="4780879"/>
          </a:xfrm>
        </p:spPr>
      </p:pic>
    </p:spTree>
    <p:extLst>
      <p:ext uri="{BB962C8B-B14F-4D97-AF65-F5344CB8AC3E}">
        <p14:creationId xmlns:p14="http://schemas.microsoft.com/office/powerpoint/2010/main" val="202467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47AE-2252-4B3E-A4B8-EE79C15E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APK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74A6E1-7E47-49B2-AFE1-98329AAA9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60" y="1690689"/>
            <a:ext cx="5993970" cy="4802186"/>
          </a:xfrm>
        </p:spPr>
      </p:pic>
    </p:spTree>
    <p:extLst>
      <p:ext uri="{BB962C8B-B14F-4D97-AF65-F5344CB8AC3E}">
        <p14:creationId xmlns:p14="http://schemas.microsoft.com/office/powerpoint/2010/main" val="24744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47AE-2252-4B3E-A4B8-EE79C15E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key store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4C63CF-C861-4F1C-85DC-178C2EB3E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7" y="1778046"/>
            <a:ext cx="4542972" cy="4881469"/>
          </a:xfrm>
        </p:spPr>
      </p:pic>
    </p:spTree>
    <p:extLst>
      <p:ext uri="{BB962C8B-B14F-4D97-AF65-F5344CB8AC3E}">
        <p14:creationId xmlns:p14="http://schemas.microsoft.com/office/powerpoint/2010/main" val="269890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47AE-2252-4B3E-A4B8-EE79C15E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Module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D672AA-3E73-4562-BC92-014B2D8B0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98" y="1690689"/>
            <a:ext cx="5847160" cy="4802186"/>
          </a:xfrm>
        </p:spPr>
      </p:pic>
    </p:spTree>
    <p:extLst>
      <p:ext uri="{BB962C8B-B14F-4D97-AF65-F5344CB8AC3E}">
        <p14:creationId xmlns:p14="http://schemas.microsoft.com/office/powerpoint/2010/main" val="10220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47AE-2252-4B3E-A4B8-EE79C15E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destination folder and release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E2F73C1-243F-40E8-9E92-AC436034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3" y="1686624"/>
            <a:ext cx="5907315" cy="4831132"/>
          </a:xfrm>
        </p:spPr>
      </p:pic>
    </p:spTree>
    <p:extLst>
      <p:ext uri="{BB962C8B-B14F-4D97-AF65-F5344CB8AC3E}">
        <p14:creationId xmlns:p14="http://schemas.microsoft.com/office/powerpoint/2010/main" val="387058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47AE-2252-4B3E-A4B8-EE79C15E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showing success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A2AE8E1-DA5E-4FFD-9C8B-07B95DBAF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42" y="1690689"/>
            <a:ext cx="10527867" cy="4802186"/>
          </a:xfrm>
        </p:spPr>
      </p:pic>
    </p:spTree>
    <p:extLst>
      <p:ext uri="{BB962C8B-B14F-4D97-AF65-F5344CB8AC3E}">
        <p14:creationId xmlns:p14="http://schemas.microsoft.com/office/powerpoint/2010/main" val="209045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APK Generation</vt:lpstr>
      <vt:lpstr>Menu Option Selection</vt:lpstr>
      <vt:lpstr>Select APK</vt:lpstr>
      <vt:lpstr>Set up key store</vt:lpstr>
      <vt:lpstr>Select Module</vt:lpstr>
      <vt:lpstr>Select destination folder and release</vt:lpstr>
      <vt:lpstr>Event log showing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APK Generation</dc:title>
  <dc:creator>Leonard Erwine</dc:creator>
  <cp:lastModifiedBy>Leonard Erwine</cp:lastModifiedBy>
  <cp:revision>2</cp:revision>
  <dcterms:created xsi:type="dcterms:W3CDTF">2020-11-30T07:00:08Z</dcterms:created>
  <dcterms:modified xsi:type="dcterms:W3CDTF">2020-11-30T07:09:48Z</dcterms:modified>
</cp:coreProperties>
</file>