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416" r:id="rId3"/>
    <p:sldId id="587" r:id="rId4"/>
    <p:sldId id="665" r:id="rId5"/>
    <p:sldId id="6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55"/>
    <a:srgbClr val="DFECF8"/>
    <a:srgbClr val="FFF7BF"/>
    <a:srgbClr val="013877"/>
    <a:srgbClr val="FFFAE9"/>
    <a:srgbClr val="FEC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589"/>
    <p:restoredTop sz="88758"/>
  </p:normalViewPr>
  <p:slideViewPr>
    <p:cSldViewPr snapToGrid="0" snapToObjects="1">
      <p:cViewPr varScale="1">
        <p:scale>
          <a:sx n="86" d="100"/>
          <a:sy n="86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2FEB6A-2F3B-584B-9BA7-6A5CEDEEC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DA16A-DC38-6B47-87BA-11F7F3402A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94E81-BCE3-9549-9877-7D68B9492F5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EBDF2-7455-0C4A-B3C4-BD2ECAC1EB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F4D84-3309-8D4D-8592-9E7F2E1DEF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28C2F-F0A1-FB4F-AAB2-D4DF2B25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00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AF6C-DC3F-F84B-BA2F-013FCAEAC10F}" type="datetimeFigureOut">
              <a:rPr lang="en-US" smtClean="0"/>
              <a:t>2/26/23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453AF-9D06-DD47-886B-975CABCDCE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57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453AF-9D06-DD47-886B-975CABCDCE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1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453AF-9D06-DD47-886B-975CABCDCED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1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453AF-9D06-DD47-886B-975CABCDCE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291" y="2276271"/>
            <a:ext cx="9679709" cy="1233691"/>
          </a:xfrm>
          <a:effectLst/>
        </p:spPr>
        <p:txBody>
          <a:bodyPr anchor="ctr">
            <a:normAutofit/>
          </a:bodyPr>
          <a:lstStyle>
            <a:lvl1pPr algn="l">
              <a:defRPr sz="3400" cap="all" baseline="0">
                <a:solidFill>
                  <a:srgbClr val="002255"/>
                </a:solidFill>
                <a:effectLst/>
                <a:latin typeface="+mn-lt"/>
                <a:ea typeface="Apple Color Emoji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8291" y="3922249"/>
            <a:ext cx="9679708" cy="1483468"/>
          </a:xfrm>
          <a:noFill/>
          <a:effectLst/>
        </p:spPr>
        <p:txBody>
          <a:bodyPr anchor="ctr" anchorCtr="0"/>
          <a:lstStyle>
            <a:lvl1pPr marL="0" indent="0" algn="l">
              <a:buNone/>
              <a:defRPr sz="2400" baseline="0">
                <a:solidFill>
                  <a:srgbClr val="002255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BA2BA-F456-8A42-8066-C747C41FF3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8291" y="771909"/>
            <a:ext cx="4767050" cy="7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0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32550"/>
            <a:ext cx="1406236" cy="365125"/>
          </a:xfrm>
          <a:prstGeom prst="rect">
            <a:avLst/>
          </a:prstGeom>
        </p:spPr>
        <p:txBody>
          <a:bodyPr/>
          <a:lstStyle/>
          <a:p>
            <a:fld id="{5184BD87-94BC-4946-AA2A-1EA1D76D044B}" type="datetime1">
              <a:rPr lang="en-US" smtClean="0"/>
              <a:t>2/26/23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51018" y="6432550"/>
            <a:ext cx="520238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325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D11A4-5788-7C44-97FC-BB602B93A0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77B379-15A4-D145-A045-774648C1927A}"/>
              </a:ext>
            </a:extLst>
          </p:cNvPr>
          <p:cNvSpPr/>
          <p:nvPr userDrawn="1"/>
        </p:nvSpPr>
        <p:spPr>
          <a:xfrm>
            <a:off x="935184" y="2011681"/>
            <a:ext cx="93518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678332-E3B8-4746-8CAD-68B8125868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5038" y="430777"/>
            <a:ext cx="811887" cy="8071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0AD5B0-8B85-1A4B-BD37-50F9470D00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09832" y="5736000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6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32550"/>
            <a:ext cx="2743200" cy="365125"/>
          </a:xfrm>
          <a:prstGeom prst="rect">
            <a:avLst/>
          </a:prstGeom>
        </p:spPr>
        <p:txBody>
          <a:bodyPr/>
          <a:lstStyle/>
          <a:p>
            <a:fld id="{D2B73456-98D2-A549-87D6-39ADE8BA1D03}" type="datetime1">
              <a:rPr lang="en-US" smtClean="0"/>
              <a:t>2/26/23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92378" y="6432550"/>
            <a:ext cx="426102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325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D11A4-5788-7C44-97FC-BB602B93A0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A04FF-97F4-A247-8177-9A116C0F01CE}"/>
              </a:ext>
            </a:extLst>
          </p:cNvPr>
          <p:cNvSpPr/>
          <p:nvPr userDrawn="1"/>
        </p:nvSpPr>
        <p:spPr>
          <a:xfrm>
            <a:off x="949038" y="2011681"/>
            <a:ext cx="93518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63D869-C3BE-834F-AAAC-C72CE6A298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5038" y="430777"/>
            <a:ext cx="811887" cy="807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7859A0-ED2A-A644-A22F-A2C9459C88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09832" y="5736000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69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32550"/>
            <a:ext cx="2743200" cy="365125"/>
          </a:xfrm>
          <a:prstGeom prst="rect">
            <a:avLst/>
          </a:prstGeom>
        </p:spPr>
        <p:txBody>
          <a:bodyPr/>
          <a:lstStyle/>
          <a:p>
            <a:fld id="{5DC78089-D9BA-CE45-BC68-E6C966BF939D}" type="datetime1">
              <a:rPr lang="en-US" smtClean="0"/>
              <a:t>2/26/23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92378" y="6432550"/>
            <a:ext cx="426102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325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D11A4-5788-7C44-97FC-BB602B93A0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338B55-13A9-CF49-BCE6-4BE3B6C9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82837" cy="904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30B9D-AFDB-7C4B-9AF7-48BFC4883CF7}"/>
              </a:ext>
            </a:extLst>
          </p:cNvPr>
          <p:cNvSpPr/>
          <p:nvPr userDrawn="1"/>
        </p:nvSpPr>
        <p:spPr>
          <a:xfrm>
            <a:off x="921329" y="1225419"/>
            <a:ext cx="93518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CF363F-07FA-2A45-BC96-D1962D478B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5038" y="430777"/>
            <a:ext cx="811887" cy="807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00F268-21DF-3F46-83E9-FEF64CF08BF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09832" y="5736000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28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32550"/>
            <a:ext cx="2743200" cy="365125"/>
          </a:xfrm>
          <a:prstGeom prst="rect">
            <a:avLst/>
          </a:prstGeom>
        </p:spPr>
        <p:txBody>
          <a:bodyPr/>
          <a:lstStyle/>
          <a:p>
            <a:fld id="{7CB1DC7D-2BCF-1046-80CB-B563DDDC113E}" type="datetime1">
              <a:rPr lang="en-US" smtClean="0"/>
              <a:t>2/26/23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92378" y="6432550"/>
            <a:ext cx="426102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325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D11A4-5788-7C44-97FC-BB602B93A0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DE3C5-2C94-4740-AFEA-E7B71A5234E5}"/>
              </a:ext>
            </a:extLst>
          </p:cNvPr>
          <p:cNvSpPr/>
          <p:nvPr userDrawn="1"/>
        </p:nvSpPr>
        <p:spPr>
          <a:xfrm rot="5400000">
            <a:off x="8804566" y="879132"/>
            <a:ext cx="93518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E11597-FF01-BB45-BF13-2CDB7911DB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5038" y="430777"/>
            <a:ext cx="811887" cy="807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24B42F-789A-7F40-AD49-66D31CC21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09832" y="5736000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8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AC8C29-C676-ED4C-B21F-9E4C60FFC4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18509" y="1427017"/>
            <a:ext cx="7484715" cy="4156365"/>
          </a:xfrm>
        </p:spPr>
        <p:txBody>
          <a:bodyPr anchor="ctr"/>
          <a:lstStyle>
            <a:lvl1pPr marL="514350" indent="-51435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SzPct val="150000"/>
              <a:buFont typeface="+mj-lt"/>
              <a:buAutoNum type="arabicPeriod"/>
              <a:defRPr/>
            </a:lvl1pPr>
            <a:lvl2pPr marL="9144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SzPct val="150000"/>
              <a:buFont typeface="+mj-lt"/>
              <a:buAutoNum type="arabicPeriod"/>
              <a:defRPr/>
            </a:lvl2pPr>
            <a:lvl3pPr marL="1407600" indent="-457200">
              <a:lnSpc>
                <a:spcPct val="150000"/>
              </a:lnSpc>
              <a:spcBef>
                <a:spcPts val="1100"/>
              </a:spcBef>
              <a:buClr>
                <a:schemeClr val="accent5">
                  <a:lumMod val="60000"/>
                  <a:lumOff val="40000"/>
                </a:schemeClr>
              </a:buClr>
              <a:buSzPct val="150000"/>
              <a:buFont typeface="+mj-lt"/>
              <a:buAutoNum type="arabicPeriod"/>
              <a:defRPr/>
            </a:lvl3pPr>
            <a:lvl4pPr marL="1714500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SzPct val="150000"/>
              <a:buFont typeface="+mj-lt"/>
              <a:buAutoNum type="arabicPeriod"/>
              <a:defRPr/>
            </a:lvl4pPr>
            <a:lvl5pPr marL="2171700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SzPct val="150000"/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8015E3-8279-B348-A15C-A8C6D4A7BD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2148382"/>
            <a:ext cx="2267421" cy="27602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5107F2-CC7A-C349-A632-DAA550D3E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75038" y="430777"/>
            <a:ext cx="811887" cy="8071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970A15-CB6B-1045-8273-413C049318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409832" y="5736000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3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blipFill dpi="0" rotWithShape="1">
          <a:blip r:embed="rId2">
            <a:alphaModFix amt="2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5357"/>
            <a:ext cx="10515600" cy="2852737"/>
          </a:xfrm>
          <a:effectLst/>
        </p:spPr>
        <p:txBody>
          <a:bodyPr anchor="ctr">
            <a:norm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45852" y="6432551"/>
            <a:ext cx="7954074" cy="365124"/>
          </a:xfrm>
        </p:spPr>
        <p:txBody>
          <a:bodyPr/>
          <a:lstStyle/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11A4-5788-7C44-97FC-BB602B93A0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E3A9-E4F9-3249-A0DA-34285BAE986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4D9881E-2A65-5D45-A335-91B3CAE2B47C}" type="datetime1">
              <a:rPr lang="en-US" smtClean="0"/>
              <a:t>2/26/23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62F7D-8BB1-0349-BDB7-30F5E134AFF0}"/>
              </a:ext>
            </a:extLst>
          </p:cNvPr>
          <p:cNvSpPr txBox="1"/>
          <p:nvPr userDrawn="1"/>
        </p:nvSpPr>
        <p:spPr>
          <a:xfrm>
            <a:off x="6386945" y="516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3FC1FA-BE4E-9B45-A0AD-E043A8C9F6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75038" y="430777"/>
            <a:ext cx="811887" cy="8071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D23D7F-AC7E-4F47-92EC-A21D212D27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409832" y="5736000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5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8920" cy="9048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4800"/>
            <a:ext cx="10408920" cy="4602163"/>
          </a:xfrm>
        </p:spPr>
        <p:txBody>
          <a:bodyPr/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7880" y="6390986"/>
            <a:ext cx="8122920" cy="3651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6386231"/>
            <a:ext cx="777240" cy="365124"/>
          </a:xfrm>
          <a:prstGeom prst="rect">
            <a:avLst/>
          </a:prstGeom>
        </p:spPr>
        <p:txBody>
          <a:bodyPr/>
          <a:lstStyle/>
          <a:p>
            <a:fld id="{BD8D11A4-5788-7C44-97FC-BB602B93A0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40198"/>
            <a:ext cx="914400" cy="312611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13877"/>
                </a:solidFill>
              </a:defRPr>
            </a:lvl1pPr>
          </a:lstStyle>
          <a:p>
            <a:fld id="{0682464F-7ACD-A645-8FFD-F769914D77DA}" type="datetime1">
              <a:rPr lang="en-US" smtClean="0"/>
              <a:t>2/26/23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7AAC7-2EC2-5B44-B221-48A9FA745709}"/>
              </a:ext>
            </a:extLst>
          </p:cNvPr>
          <p:cNvSpPr/>
          <p:nvPr userDrawn="1"/>
        </p:nvSpPr>
        <p:spPr>
          <a:xfrm>
            <a:off x="921329" y="1225419"/>
            <a:ext cx="93518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7F6E8C-7A40-B841-9B75-7FF03F3359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5038" y="430777"/>
            <a:ext cx="811887" cy="807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A5E1D1-2F8C-3042-BADF-F73360DD7B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09832" y="5736000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3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32550"/>
            <a:ext cx="1066800" cy="414553"/>
          </a:xfrm>
          <a:prstGeom prst="rect">
            <a:avLst/>
          </a:prstGeom>
        </p:spPr>
        <p:txBody>
          <a:bodyPr/>
          <a:lstStyle/>
          <a:p>
            <a:fld id="{346E3B2E-F0B4-7C49-AF64-DFB8233304BB}" type="datetime1">
              <a:rPr lang="en-US" smtClean="0"/>
              <a:t>2/26/23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78818" y="6432550"/>
            <a:ext cx="811674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6432550"/>
            <a:ext cx="990600" cy="365125"/>
          </a:xfrm>
          <a:prstGeom prst="rect">
            <a:avLst/>
          </a:prstGeom>
        </p:spPr>
        <p:txBody>
          <a:bodyPr/>
          <a:lstStyle/>
          <a:p>
            <a:fld id="{BD8D11A4-5788-7C44-97FC-BB602B93A0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9F40C2-7A66-3E43-A067-C061DD0D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259290" cy="9048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DE8768-3FF5-FA41-BEF2-607FF9E48263}"/>
              </a:ext>
            </a:extLst>
          </p:cNvPr>
          <p:cNvSpPr/>
          <p:nvPr userDrawn="1"/>
        </p:nvSpPr>
        <p:spPr>
          <a:xfrm>
            <a:off x="921329" y="1225419"/>
            <a:ext cx="93518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9B5600-540C-C844-8046-35246A7B04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5038" y="430777"/>
            <a:ext cx="811887" cy="807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EAFC54-E657-C448-B444-9AABE24FF6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09832" y="5736000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0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7972"/>
            <a:ext cx="5181600" cy="4168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37972"/>
            <a:ext cx="5181600" cy="4168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9B5600-540C-C844-8046-35246A7B04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5783478"/>
            <a:ext cx="5075748" cy="786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EAFC54-E657-C448-B444-9AABE24FF6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04949" y="5688521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1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32550"/>
            <a:ext cx="944880" cy="314241"/>
          </a:xfrm>
          <a:prstGeom prst="rect">
            <a:avLst/>
          </a:prstGeom>
        </p:spPr>
        <p:txBody>
          <a:bodyPr/>
          <a:lstStyle/>
          <a:p>
            <a:fld id="{36FA2373-AEB0-E54D-BD42-2E6CAD40253C}" type="datetime1">
              <a:rPr lang="en-US" smtClean="0"/>
              <a:t>2/26/23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33098" y="6432550"/>
            <a:ext cx="826914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76560" y="6432550"/>
            <a:ext cx="777240" cy="365125"/>
          </a:xfrm>
          <a:prstGeom prst="rect">
            <a:avLst/>
          </a:prstGeom>
        </p:spPr>
        <p:txBody>
          <a:bodyPr/>
          <a:lstStyle/>
          <a:p>
            <a:fld id="{BD8D11A4-5788-7C44-97FC-BB602B93A0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8B8025-4805-DD40-B1F8-F9E25639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328564" cy="904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33D7B2-FF29-EF45-890A-B93913DF4267}"/>
              </a:ext>
            </a:extLst>
          </p:cNvPr>
          <p:cNvSpPr/>
          <p:nvPr userDrawn="1"/>
        </p:nvSpPr>
        <p:spPr>
          <a:xfrm>
            <a:off x="921329" y="1225419"/>
            <a:ext cx="93518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B02F54-7D1D-9A46-9488-59D0C99D61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5038" y="430777"/>
            <a:ext cx="811887" cy="8071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CDE6C7-56E3-CF4A-B596-B9E1FC3EFD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09832" y="5736000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4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32550"/>
            <a:ext cx="1005840" cy="365125"/>
          </a:xfrm>
          <a:prstGeom prst="rect">
            <a:avLst/>
          </a:prstGeom>
        </p:spPr>
        <p:txBody>
          <a:bodyPr/>
          <a:lstStyle/>
          <a:p>
            <a:fld id="{AE379CA4-5A2D-F445-B287-595E35528D84}" type="datetime1">
              <a:rPr lang="en-US" smtClean="0"/>
              <a:t>2/26/23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02618" y="6432550"/>
            <a:ext cx="831486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5600" y="6432550"/>
            <a:ext cx="838200" cy="365125"/>
          </a:xfrm>
          <a:prstGeom prst="rect">
            <a:avLst/>
          </a:prstGeom>
        </p:spPr>
        <p:txBody>
          <a:bodyPr/>
          <a:lstStyle/>
          <a:p>
            <a:fld id="{BD8D11A4-5788-7C44-97FC-BB602B93A0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199E53-55B1-B345-B93C-DA2315F1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01137" cy="904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298-CEE0-8447-9680-97C8F0377BBD}"/>
              </a:ext>
            </a:extLst>
          </p:cNvPr>
          <p:cNvSpPr/>
          <p:nvPr userDrawn="1"/>
        </p:nvSpPr>
        <p:spPr>
          <a:xfrm>
            <a:off x="921329" y="1225419"/>
            <a:ext cx="93518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94660-E79E-704D-9A18-CE0C0F7C8EC1}"/>
              </a:ext>
            </a:extLst>
          </p:cNvPr>
          <p:cNvSpPr txBox="1"/>
          <p:nvPr userDrawn="1"/>
        </p:nvSpPr>
        <p:spPr>
          <a:xfrm>
            <a:off x="5015345" y="6580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179DC3-A612-C749-9393-67640E5EA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5038" y="430777"/>
            <a:ext cx="811887" cy="807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0BD131-4594-E54C-8DE7-209CDB9B5E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09832" y="5736000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3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432550"/>
            <a:ext cx="868680" cy="365125"/>
          </a:xfrm>
          <a:prstGeom prst="rect">
            <a:avLst/>
          </a:prstGeom>
        </p:spPr>
        <p:txBody>
          <a:bodyPr/>
          <a:lstStyle/>
          <a:p>
            <a:fld id="{9559ED3A-A8D2-E24E-A4AF-C0478C78C375}" type="datetime1">
              <a:rPr lang="en-US" smtClean="0"/>
              <a:t>2/26/23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41658" y="6432550"/>
            <a:ext cx="842154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91800" y="6432550"/>
            <a:ext cx="762000" cy="365125"/>
          </a:xfrm>
          <a:prstGeom prst="rect">
            <a:avLst/>
          </a:prstGeom>
        </p:spPr>
        <p:txBody>
          <a:bodyPr/>
          <a:lstStyle/>
          <a:p>
            <a:fld id="{BD8D11A4-5788-7C44-97FC-BB602B93A08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9497F-2454-8A4C-B72B-8A7C7E054C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5038" y="430777"/>
            <a:ext cx="811887" cy="807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CCEABC-1812-0542-9492-F1D7E74568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09832" y="5736000"/>
            <a:ext cx="526061" cy="8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1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407828"/>
            <a:ext cx="10282837" cy="9048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68291"/>
            <a:ext cx="10282836" cy="460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5852" y="6432551"/>
            <a:ext cx="7954074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13877"/>
                </a:solidFill>
              </a:defRPr>
            </a:lvl1pPr>
          </a:lstStyle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49585" y="6390340"/>
            <a:ext cx="86868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rgbClr val="013877"/>
                </a:solidFill>
              </a:defRPr>
            </a:lvl1pPr>
          </a:lstStyle>
          <a:p>
            <a:fld id="{BD8D11A4-5788-7C44-97FC-BB602B93A0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755464"/>
            <a:ext cx="12192000" cy="107584"/>
          </a:xfrm>
          <a:prstGeom prst="rect">
            <a:avLst/>
          </a:prstGeom>
          <a:solidFill>
            <a:srgbClr val="002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55426"/>
            <a:ext cx="1051560" cy="3000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13877"/>
                </a:solidFill>
              </a:defRPr>
            </a:lvl1pPr>
          </a:lstStyle>
          <a:p>
            <a:fld id="{0B744BAD-0FD0-0147-9108-A4DC5B7866B9}" type="datetime1">
              <a:rPr lang="en-US" smtClean="0"/>
              <a:t>2/26/23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7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2" r:id="rId5"/>
    <p:sldLayoutId id="214748366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rgbClr val="013877"/>
          </a:solidFill>
          <a:effectLst/>
          <a:latin typeface="+mn-lt"/>
          <a:ea typeface="+mj-ea"/>
          <a:cs typeface="Arial Hebrew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/>
        <a:buChar char="•"/>
        <a:defRPr sz="2000" kern="1200"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13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Prof. Alcemir Rodrigues Santos</a:t>
            </a:r>
          </a:p>
          <a:p>
            <a:r>
              <a:rPr lang="en-US" dirty="0"/>
              <a:t>	</a:t>
            </a:r>
            <a:r>
              <a:rPr lang="en-US" dirty="0" err="1"/>
              <a:t>alcemir@prp.uespi.br</a:t>
            </a:r>
            <a:endParaRPr lang="en-US" dirty="0"/>
          </a:p>
          <a:p>
            <a:r>
              <a:rPr lang="en-US" dirty="0"/>
              <a:t>	http://</a:t>
            </a:r>
            <a:r>
              <a:rPr lang="en-US" dirty="0" err="1"/>
              <a:t>www.alcemirsantos.com.br</a:t>
            </a:r>
            <a:endParaRPr lang="en-US" dirty="0"/>
          </a:p>
          <a:p>
            <a:r>
              <a:rPr lang="en-US" dirty="0"/>
              <a:t>	https://</a:t>
            </a:r>
            <a:r>
              <a:rPr lang="en-US" dirty="0" err="1"/>
              <a:t>les.prp.uespi.br</a:t>
            </a:r>
            <a:endParaRPr lang="en-US" dirty="0"/>
          </a:p>
        </p:txBody>
      </p:sp>
      <p:pic>
        <p:nvPicPr>
          <p:cNvPr id="5" name="Graphic 4" descr="Email">
            <a:extLst>
              <a:ext uri="{FF2B5EF4-FFF2-40B4-BE49-F238E27FC236}">
                <a16:creationId xmlns:a16="http://schemas.microsoft.com/office/drawing/2014/main" id="{F764FECB-7C8F-1245-A666-23990540C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1468" y="4290400"/>
            <a:ext cx="268531" cy="268531"/>
          </a:xfrm>
          <a:prstGeom prst="rect">
            <a:avLst/>
          </a:prstGeom>
        </p:spPr>
      </p:pic>
      <p:pic>
        <p:nvPicPr>
          <p:cNvPr id="7" name="Graphic 6" descr="Home">
            <a:extLst>
              <a:ext uri="{FF2B5EF4-FFF2-40B4-BE49-F238E27FC236}">
                <a16:creationId xmlns:a16="http://schemas.microsoft.com/office/drawing/2014/main" id="{2EA3993A-13D4-334D-9151-CAA0DD9C3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4596" y="4603175"/>
            <a:ext cx="320151" cy="320151"/>
          </a:xfrm>
          <a:prstGeom prst="rect">
            <a:avLst/>
          </a:prstGeom>
        </p:spPr>
      </p:pic>
      <p:pic>
        <p:nvPicPr>
          <p:cNvPr id="9" name="Graphic 8" descr="Social network">
            <a:extLst>
              <a:ext uri="{FF2B5EF4-FFF2-40B4-BE49-F238E27FC236}">
                <a16:creationId xmlns:a16="http://schemas.microsoft.com/office/drawing/2014/main" id="{A7C9D483-3028-7D43-B2B9-C8CE3BB1C4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6216" y="5027819"/>
            <a:ext cx="272845" cy="27284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BB39D1A2-9324-B44E-8446-392487322C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3384" y="3885472"/>
            <a:ext cx="2542521" cy="25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5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27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Apresentação</a:t>
            </a:r>
            <a:r>
              <a:rPr lang="en-US" dirty="0"/>
              <a:t> da </a:t>
            </a:r>
            <a:r>
              <a:rPr lang="en-US" dirty="0" err="1"/>
              <a:t>Disciplina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Alcemir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11A4-5788-7C44-97FC-BB602B93A08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B809854-DD1A-7749-AB35-C862B91DC96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67AEAB0-0F19-3E45-9BE1-4E10572D7A63}" type="datetime1">
              <a:rPr lang="en-US" smtClean="0"/>
              <a:t>2/26/23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3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Alcemir Santos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11A4-5788-7C44-97FC-BB602B93A08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CC40E8E-9D9E-104F-B590-3026FD19F3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7A15CB-24D4-6E48-8F51-6A52B5BAA08C}" type="datetime1">
              <a:rPr lang="en-US" smtClean="0"/>
              <a:t>2/26/23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4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en-US" sz="5400" b="1" dirty="0" err="1">
                <a:solidFill>
                  <a:srgbClr val="002255"/>
                </a:solidFill>
              </a:rPr>
              <a:t>Obridado</a:t>
            </a:r>
            <a:r>
              <a:rPr lang="en-US" sz="5400" b="1" dirty="0">
                <a:solidFill>
                  <a:srgbClr val="002255"/>
                </a:solidFill>
              </a:rPr>
              <a:t>!</a:t>
            </a:r>
          </a:p>
          <a:p>
            <a:pPr marL="0" indent="0" algn="r">
              <a:buNone/>
            </a:pPr>
            <a:r>
              <a:rPr lang="en-US" sz="2000" b="1" dirty="0">
                <a:solidFill>
                  <a:srgbClr val="002255"/>
                </a:solidFill>
              </a:rPr>
              <a:t>Prof. Alcemir Rodrigues Santos</a:t>
            </a:r>
          </a:p>
          <a:p>
            <a:pPr marL="0" indent="0" algn="r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0070C0"/>
                </a:solidFill>
              </a:rPr>
              <a:t>alcemir@prp.uespi.br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 algn="r">
              <a:buNone/>
            </a:pPr>
            <a:r>
              <a:rPr lang="en-US" sz="2000" dirty="0">
                <a:solidFill>
                  <a:srgbClr val="0070C0"/>
                </a:solidFill>
              </a:rPr>
              <a:t>	http://</a:t>
            </a:r>
            <a:r>
              <a:rPr lang="en-US" sz="2000" dirty="0" err="1">
                <a:solidFill>
                  <a:srgbClr val="0070C0"/>
                </a:solidFill>
              </a:rPr>
              <a:t>www.alcemirsantos.com.br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 algn="r">
              <a:buNone/>
            </a:pPr>
            <a:r>
              <a:rPr lang="en-US" sz="2000" dirty="0">
                <a:solidFill>
                  <a:srgbClr val="0070C0"/>
                </a:solidFill>
              </a:rPr>
              <a:t>	https://</a:t>
            </a:r>
            <a:r>
              <a:rPr lang="en-US" sz="2000" dirty="0" err="1">
                <a:solidFill>
                  <a:srgbClr val="0070C0"/>
                </a:solidFill>
              </a:rPr>
              <a:t>les.prp.uespi.br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6150D1-1277-F745-99D1-0BEE65E34C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8612" y="1238250"/>
            <a:ext cx="4168775" cy="4168775"/>
          </a:xfrm>
          <a:prstGeom prst="rect">
            <a:avLst/>
          </a:prstGeom>
        </p:spPr>
      </p:pic>
      <p:pic>
        <p:nvPicPr>
          <p:cNvPr id="5" name="Graphic 4" descr="Email">
            <a:extLst>
              <a:ext uri="{FF2B5EF4-FFF2-40B4-BE49-F238E27FC236}">
                <a16:creationId xmlns:a16="http://schemas.microsoft.com/office/drawing/2014/main" id="{F764FECB-7C8F-1245-A666-23990540C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4864" y="3429011"/>
            <a:ext cx="268531" cy="268531"/>
          </a:xfrm>
          <a:prstGeom prst="rect">
            <a:avLst/>
          </a:prstGeom>
        </p:spPr>
      </p:pic>
      <p:pic>
        <p:nvPicPr>
          <p:cNvPr id="7" name="Graphic 6" descr="Home">
            <a:extLst>
              <a:ext uri="{FF2B5EF4-FFF2-40B4-BE49-F238E27FC236}">
                <a16:creationId xmlns:a16="http://schemas.microsoft.com/office/drawing/2014/main" id="{2EA3993A-13D4-334D-9151-CAA0DD9C39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17992" y="3768290"/>
            <a:ext cx="320151" cy="320151"/>
          </a:xfrm>
          <a:prstGeom prst="rect">
            <a:avLst/>
          </a:prstGeom>
        </p:spPr>
      </p:pic>
      <p:pic>
        <p:nvPicPr>
          <p:cNvPr id="9" name="Graphic 8" descr="Social network">
            <a:extLst>
              <a:ext uri="{FF2B5EF4-FFF2-40B4-BE49-F238E27FC236}">
                <a16:creationId xmlns:a16="http://schemas.microsoft.com/office/drawing/2014/main" id="{A7C9D483-3028-7D43-B2B9-C8CE3BB1C4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43108" y="4206186"/>
            <a:ext cx="272845" cy="27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8917</TotalTime>
  <Words>28</Words>
  <Application>Microsoft Macintosh PowerPoint</Application>
  <PresentationFormat>Widescreen</PresentationFormat>
  <Paragraphs>19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Apple Color Emoji</vt:lpstr>
      <vt:lpstr>Arial</vt:lpstr>
      <vt:lpstr>Arial Hebrew</vt:lpstr>
      <vt:lpstr>Calibri</vt:lpstr>
      <vt:lpstr>Office Theme</vt:lpstr>
      <vt:lpstr>PowerPoint Presentation</vt:lpstr>
      <vt:lpstr>PowerPoint Presentation</vt:lpstr>
      <vt:lpstr>Apresentação da Disciplina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Alcemir Rodrigues Santos</cp:lastModifiedBy>
  <cp:revision>894</cp:revision>
  <cp:lastPrinted>2020-05-11T00:26:56Z</cp:lastPrinted>
  <dcterms:created xsi:type="dcterms:W3CDTF">2017-02-13T20:38:57Z</dcterms:created>
  <dcterms:modified xsi:type="dcterms:W3CDTF">2023-02-27T02:32:50Z</dcterms:modified>
</cp:coreProperties>
</file>