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1/j/aa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4183" y="1447801"/>
            <a:ext cx="11139055" cy="2533072"/>
          </a:xfrm>
        </p:spPr>
        <p:txBody>
          <a:bodyPr/>
          <a:lstStyle/>
          <a:p>
            <a:r>
              <a:rPr lang="fr-FR" sz="8000" dirty="0" smtClean="0"/>
              <a:t>O3T</a:t>
            </a:r>
            <a:r>
              <a:rPr lang="fr-FR" dirty="0" smtClean="0"/>
              <a:t> - O</a:t>
            </a:r>
            <a:r>
              <a:rPr lang="fr-FR" sz="5400" dirty="0" smtClean="0"/>
              <a:t>ptimal</a:t>
            </a:r>
            <a:r>
              <a:rPr lang="fr-FR" dirty="0" smtClean="0"/>
              <a:t> T</a:t>
            </a:r>
            <a:r>
              <a:rPr lang="fr-FR" sz="5400" dirty="0" smtClean="0"/>
              <a:t>ime</a:t>
            </a:r>
            <a:r>
              <a:rPr lang="fr-FR" dirty="0" smtClean="0"/>
              <a:t> </a:t>
            </a:r>
            <a:r>
              <a:rPr lang="fr-FR" sz="8000" dirty="0"/>
              <a:t>T</a:t>
            </a:r>
            <a:r>
              <a:rPr lang="fr-FR" sz="5400" dirty="0" smtClean="0"/>
              <a:t>o</a:t>
            </a:r>
            <a:r>
              <a:rPr lang="fr-FR" dirty="0" smtClean="0"/>
              <a:t> T</a:t>
            </a:r>
            <a:r>
              <a:rPr lang="fr-FR" sz="5400" dirty="0" smtClean="0"/>
              <a:t>weet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4183" y="4137892"/>
            <a:ext cx="10788072" cy="861420"/>
          </a:xfrm>
        </p:spPr>
        <p:txBody>
          <a:bodyPr/>
          <a:lstStyle/>
          <a:p>
            <a:r>
              <a:rPr lang="fr-FR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fr-FR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Le machine </a:t>
            </a:r>
            <a:r>
              <a:rPr lang="fr-FR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learning</a:t>
            </a:r>
            <a:r>
              <a:rPr lang="fr-FR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au service de la communication de masse</a:t>
            </a:r>
            <a:endParaRPr lang="fr-FR" i="1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7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81760"/>
          </a:xfrm>
          <a:ln w="19050">
            <a:solidFill>
              <a:schemeClr val="accent1"/>
            </a:solidFill>
            <a:prstDash val="solid"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800" dirty="0" smtClean="0"/>
              <a:t>La problématique…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767840"/>
            <a:ext cx="11978640" cy="4846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i="1" dirty="0" smtClean="0"/>
              <a:t>Les réseaux sociaux, lorsqu’ils sont bien utilisés, sont des outils importants dans la communication des marques et célébrités…</a:t>
            </a:r>
          </a:p>
          <a:p>
            <a:endParaRPr lang="fr-F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3600" dirty="0" smtClean="0"/>
              <a:t>Comment </a:t>
            </a:r>
            <a:r>
              <a:rPr lang="fr-FR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maximiser</a:t>
            </a:r>
            <a:r>
              <a:rPr lang="fr-FR" sz="3600" dirty="0" smtClean="0"/>
              <a:t> la </a:t>
            </a:r>
            <a:r>
              <a:rPr lang="fr-FR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portée</a:t>
            </a:r>
            <a:r>
              <a:rPr lang="fr-FR" sz="3600" dirty="0" smtClean="0"/>
              <a:t> de ses messages?</a:t>
            </a:r>
          </a:p>
          <a:p>
            <a:endParaRPr lang="fr-FR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3600" dirty="0" smtClean="0"/>
              <a:t>Comment mener une </a:t>
            </a:r>
            <a:r>
              <a:rPr lang="fr-FR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communication adaptée</a:t>
            </a:r>
            <a:r>
              <a:rPr lang="fr-FR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smtClean="0"/>
              <a:t>à son public de </a:t>
            </a:r>
            <a:r>
              <a:rPr lang="fr-FR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fans</a:t>
            </a:r>
            <a:r>
              <a:rPr lang="fr-FR" sz="3600" dirty="0" smtClean="0"/>
              <a:t>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274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41120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dirty="0" smtClean="0"/>
              <a:t>L’outil…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" y="1696720"/>
            <a:ext cx="11938000" cy="5049520"/>
          </a:xfrm>
        </p:spPr>
        <p:txBody>
          <a:bodyPr/>
          <a:lstStyle/>
          <a:p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3600" dirty="0" smtClean="0"/>
              <a:t>Récupération et </a:t>
            </a:r>
            <a:r>
              <a:rPr lang="fr-FR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Analyse de l’activité</a:t>
            </a:r>
            <a:r>
              <a:rPr lang="fr-FR" sz="3600" dirty="0" smtClean="0"/>
              <a:t> récente de l’</a:t>
            </a:r>
            <a:r>
              <a:rPr lang="fr-FR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utilisateur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sz="3600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3600" dirty="0"/>
              <a:t>Entrainement </a:t>
            </a:r>
            <a: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</a:t>
            </a:r>
            <a:r>
              <a:rPr lang="fr-FR" sz="4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learning</a:t>
            </a:r>
            <a:endParaRPr lang="fr-FR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FR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3600" dirty="0" smtClean="0"/>
              <a:t>Affichage des </a:t>
            </a:r>
            <a:r>
              <a:rPr lang="fr-FR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statistiques</a:t>
            </a:r>
            <a:r>
              <a:rPr lang="fr-FR" sz="3600" dirty="0" smtClean="0"/>
              <a:t> et du résultat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48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6368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 concept…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613890" y="1853248"/>
            <a:ext cx="6964220" cy="472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6946" y="3759660"/>
            <a:ext cx="230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</a:t>
            </a:r>
          </a:p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Utilisateur </a:t>
            </a:r>
            <a:endParaRPr lang="fr-FR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21706" y="3759660"/>
            <a:ext cx="1464447" cy="1366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</a:rPr>
              <a:t>APIs</a:t>
            </a:r>
          </a:p>
          <a:p>
            <a:pPr algn="ctr"/>
            <a:r>
              <a:rPr lang="fr-FR" sz="4400" b="1" dirty="0" smtClean="0">
                <a:solidFill>
                  <a:schemeClr val="bg1"/>
                </a:solidFill>
              </a:rPr>
              <a:t>REST</a:t>
            </a:r>
            <a:endParaRPr lang="fr-FR" sz="4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0982" y="2701483"/>
            <a:ext cx="3920835" cy="370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</a:rPr>
              <a:t>Traitement des données:</a:t>
            </a:r>
          </a:p>
          <a:p>
            <a:pPr marL="742950" lvl="1" indent="-285750">
              <a:buFontTx/>
              <a:buChar char="-"/>
            </a:pPr>
            <a:r>
              <a:rPr lang="fr-FR" sz="2000" b="1" dirty="0" smtClean="0">
                <a:solidFill>
                  <a:schemeClr val="bg1"/>
                </a:solidFill>
              </a:rPr>
              <a:t>Nombre de </a:t>
            </a:r>
            <a:r>
              <a:rPr lang="fr-FR" sz="2000" b="1" dirty="0" err="1" smtClean="0">
                <a:solidFill>
                  <a:schemeClr val="bg1"/>
                </a:solidFill>
              </a:rPr>
              <a:t>Followers</a:t>
            </a:r>
            <a:endParaRPr lang="fr-FR" sz="2000" b="1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000" b="1" dirty="0" smtClean="0">
                <a:solidFill>
                  <a:schemeClr val="bg1"/>
                </a:solidFill>
              </a:rPr>
              <a:t>Retweets</a:t>
            </a:r>
          </a:p>
          <a:p>
            <a:pPr marL="742950" lvl="1" indent="-285750">
              <a:buFontTx/>
              <a:buChar char="-"/>
            </a:pPr>
            <a:r>
              <a:rPr lang="fr-FR" sz="2000" b="1" dirty="0" smtClean="0">
                <a:solidFill>
                  <a:schemeClr val="bg1"/>
                </a:solidFill>
              </a:rPr>
              <a:t>Favoris</a:t>
            </a:r>
          </a:p>
          <a:p>
            <a:pPr marL="742950" lvl="1" indent="-285750">
              <a:buFontTx/>
              <a:buChar char="-"/>
            </a:pPr>
            <a:r>
              <a:rPr lang="fr-FR" sz="2000" b="1" dirty="0" smtClean="0">
                <a:solidFill>
                  <a:schemeClr val="bg1"/>
                </a:solidFill>
              </a:rPr>
              <a:t>% engagement</a:t>
            </a:r>
          </a:p>
          <a:p>
            <a:pPr marL="742950" lvl="1" indent="-285750">
              <a:buFontTx/>
              <a:buChar char="-"/>
            </a:pPr>
            <a:r>
              <a:rPr lang="fr-FR" sz="2000" b="1" dirty="0" smtClean="0">
                <a:solidFill>
                  <a:schemeClr val="bg1"/>
                </a:solidFill>
              </a:rPr>
              <a:t>Date de publication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985947" y="3498390"/>
            <a:ext cx="220605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Courbe </a:t>
            </a:r>
          </a:p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d’impact</a:t>
            </a:r>
          </a:p>
          <a:p>
            <a:pPr algn="ctr"/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eure optimale</a:t>
            </a:r>
            <a:endParaRPr lang="fr-F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>
            <a:stCxn id="5" idx="3"/>
          </p:cNvCxnSpPr>
          <p:nvPr/>
        </p:nvCxnSpPr>
        <p:spPr>
          <a:xfrm flipV="1">
            <a:off x="2346036" y="4359824"/>
            <a:ext cx="396000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460240" y="4359824"/>
            <a:ext cx="7112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9428480" y="4420822"/>
            <a:ext cx="55746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613890" y="1853248"/>
            <a:ext cx="696422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O3T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01006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497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Les technologies utilisées…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4480" y="1615440"/>
            <a:ext cx="11572240" cy="51409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Traitement</a:t>
            </a:r>
            <a:endParaRPr lang="fr-F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 utilisateur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1236" y="4516119"/>
            <a:ext cx="180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rgbClr val="00B0F0"/>
                </a:solidFill>
              </a:rPr>
              <a:t>Bootstrap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573818" y="5272413"/>
            <a:ext cx="2727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Javascript</a:t>
            </a:r>
            <a:endParaRPr lang="fr-FR" sz="4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21761" y="5205372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00B0F0"/>
                </a:solidFill>
              </a:rPr>
              <a:t>CanvasJS</a:t>
            </a:r>
            <a:endParaRPr lang="fr-FR" sz="2400" b="1" dirty="0">
              <a:solidFill>
                <a:srgbClr val="00B0F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98844" y="431697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 smtClean="0">
                <a:solidFill>
                  <a:srgbClr val="00B0F0"/>
                </a:solidFill>
              </a:rPr>
              <a:t>css</a:t>
            </a:r>
            <a:endParaRPr lang="fr-FR" sz="4400" dirty="0">
              <a:solidFill>
                <a:srgbClr val="00B0F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61667" y="4440083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HTML</a:t>
            </a:r>
            <a:endParaRPr lang="fr-FR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51669" y="2371635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00B0F0"/>
                </a:solidFill>
              </a:rPr>
              <a:t>APIs REST</a:t>
            </a:r>
            <a:endParaRPr lang="fr-FR" sz="3600" b="1" dirty="0">
              <a:solidFill>
                <a:srgbClr val="00B0F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617344" y="2742614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NodeJS</a:t>
            </a:r>
            <a:endParaRPr lang="fr-FR" sz="3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685380" y="5384797"/>
            <a:ext cx="2315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Heroku</a:t>
            </a:r>
            <a:endParaRPr lang="fr-FR" sz="4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008880" y="227171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Javascript</a:t>
            </a:r>
            <a:endParaRPr lang="fr-FR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320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Démonstration…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15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124</Words>
  <Application>Microsoft Office PowerPoint</Application>
  <PresentationFormat>Grand écran</PresentationFormat>
  <Paragraphs>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Comic Sans MS</vt:lpstr>
      <vt:lpstr>Courier New</vt:lpstr>
      <vt:lpstr>Wingdings 3</vt:lpstr>
      <vt:lpstr>Ion</vt:lpstr>
      <vt:lpstr>O3T - Optimal Time To Tweet</vt:lpstr>
      <vt:lpstr>La problématique…</vt:lpstr>
      <vt:lpstr>L’outil…</vt:lpstr>
      <vt:lpstr>Le concept…</vt:lpstr>
      <vt:lpstr>Les technologies utilisées…</vt:lpstr>
      <vt:lpstr>Démonstration…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O3T - Optimal Time to Tweet</dc:title>
  <dc:creator>kimberley poba vanzi</dc:creator>
  <cp:lastModifiedBy>kimberley poba vanzi</cp:lastModifiedBy>
  <cp:revision>15</cp:revision>
  <dcterms:created xsi:type="dcterms:W3CDTF">2016-01-07T14:56:34Z</dcterms:created>
  <dcterms:modified xsi:type="dcterms:W3CDTF">2016-01-07T17:01:20Z</dcterms:modified>
</cp:coreProperties>
</file>