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CD"/>
    <a:srgbClr val="00CC00"/>
    <a:srgbClr val="FFFF00"/>
    <a:srgbClr val="FF0000"/>
    <a:srgbClr val="A7D4B3"/>
    <a:srgbClr val="F2FFDB"/>
    <a:srgbClr val="E8BF90"/>
    <a:srgbClr val="B8C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1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9161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7418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4835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9800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8486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6540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368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7572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083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649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0682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E2B70-B43D-4FE2-99A6-A082F9FF05F3}" type="datetimeFigureOut">
              <a:rPr lang="es-HN" smtClean="0"/>
              <a:t>29/03/2014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DC95-0FDF-4734-AFA5-29910B9CC0DF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5257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3451538" cy="5138670"/>
          </a:xfrm>
          <a:prstGeom prst="rect">
            <a:avLst/>
          </a:prstGeom>
          <a:gradFill flip="none" rotWithShape="1">
            <a:gsLst>
              <a:gs pos="100000">
                <a:srgbClr val="A7D4B3">
                  <a:shade val="30000"/>
                  <a:satMod val="115000"/>
                </a:srgbClr>
              </a:gs>
              <a:gs pos="50000">
                <a:srgbClr val="A7D4B3">
                  <a:shade val="67500"/>
                  <a:satMod val="115000"/>
                </a:srgbClr>
              </a:gs>
              <a:gs pos="0">
                <a:srgbClr val="A7D4B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3" y="3787791"/>
            <a:ext cx="1219370" cy="12193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3" y="2455632"/>
            <a:ext cx="1219370" cy="12193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3" y="1123473"/>
            <a:ext cx="1219370" cy="121937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81" y="158206"/>
            <a:ext cx="457200" cy="4572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79" y="158206"/>
            <a:ext cx="457200" cy="4572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138494" y="0"/>
            <a:ext cx="3451538" cy="5885818"/>
          </a:xfrm>
          <a:prstGeom prst="rect">
            <a:avLst/>
          </a:prstGeom>
          <a:gradFill flip="none" rotWithShape="1">
            <a:gsLst>
              <a:gs pos="100000">
                <a:srgbClr val="A7D4B3">
                  <a:shade val="30000"/>
                  <a:satMod val="115000"/>
                </a:srgbClr>
              </a:gs>
              <a:gs pos="50000">
                <a:srgbClr val="A7D4B3">
                  <a:shade val="67500"/>
                  <a:satMod val="115000"/>
                </a:srgbClr>
              </a:gs>
              <a:gs pos="0">
                <a:srgbClr val="A7D4B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937" y="3787791"/>
            <a:ext cx="1219370" cy="121937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937" y="2455632"/>
            <a:ext cx="1219370" cy="121937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937" y="1123473"/>
            <a:ext cx="1219370" cy="121937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75" y="158206"/>
            <a:ext cx="457200" cy="4572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373" y="158206"/>
            <a:ext cx="457200" cy="457200"/>
          </a:xfrm>
          <a:prstGeom prst="rect">
            <a:avLst/>
          </a:prstGeom>
        </p:spPr>
      </p:pic>
      <p:sp>
        <p:nvSpPr>
          <p:cNvPr id="22" name="Elipse 21"/>
          <p:cNvSpPr/>
          <p:nvPr/>
        </p:nvSpPr>
        <p:spPr>
          <a:xfrm>
            <a:off x="8634022" y="183640"/>
            <a:ext cx="457200" cy="457200"/>
          </a:xfrm>
          <a:prstGeom prst="ellipse">
            <a:avLst/>
          </a:prstGeom>
          <a:solidFill>
            <a:srgbClr val="00CC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569247" y="0"/>
            <a:ext cx="3451538" cy="5138670"/>
          </a:xfrm>
          <a:prstGeom prst="rect">
            <a:avLst/>
          </a:prstGeom>
          <a:gradFill flip="none" rotWithShape="1">
            <a:gsLst>
              <a:gs pos="100000">
                <a:srgbClr val="A7D4B3">
                  <a:shade val="30000"/>
                  <a:satMod val="115000"/>
                </a:srgbClr>
              </a:gs>
              <a:gs pos="50000">
                <a:srgbClr val="A7D4B3">
                  <a:shade val="67500"/>
                  <a:satMod val="115000"/>
                </a:srgbClr>
              </a:gs>
              <a:gs pos="0">
                <a:srgbClr val="A7D4B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90" y="3787791"/>
            <a:ext cx="1219370" cy="121937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90" y="2455632"/>
            <a:ext cx="1219370" cy="121937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90" y="1123473"/>
            <a:ext cx="1219370" cy="121937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28" y="158206"/>
            <a:ext cx="457200" cy="45720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26" y="158206"/>
            <a:ext cx="457200" cy="457200"/>
          </a:xfrm>
          <a:prstGeom prst="rect">
            <a:avLst/>
          </a:prstGeom>
        </p:spPr>
      </p:pic>
      <p:sp>
        <p:nvSpPr>
          <p:cNvPr id="29" name="Elipse 28"/>
          <p:cNvSpPr/>
          <p:nvPr/>
        </p:nvSpPr>
        <p:spPr>
          <a:xfrm>
            <a:off x="5064775" y="183640"/>
            <a:ext cx="457200" cy="457200"/>
          </a:xfrm>
          <a:prstGeom prst="ellipse">
            <a:avLst/>
          </a:prstGeom>
          <a:solidFill>
            <a:srgbClr val="FFFF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0707741" y="0"/>
            <a:ext cx="3451538" cy="5138670"/>
          </a:xfrm>
          <a:prstGeom prst="rect">
            <a:avLst/>
          </a:prstGeom>
          <a:gradFill flip="none" rotWithShape="1">
            <a:gsLst>
              <a:gs pos="100000">
                <a:srgbClr val="A7D4B3">
                  <a:shade val="30000"/>
                  <a:satMod val="115000"/>
                </a:srgbClr>
              </a:gs>
              <a:gs pos="50000">
                <a:srgbClr val="A7D4B3">
                  <a:shade val="67500"/>
                  <a:satMod val="115000"/>
                </a:srgbClr>
              </a:gs>
              <a:gs pos="0">
                <a:srgbClr val="A7D4B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184" y="3787791"/>
            <a:ext cx="1219370" cy="1219370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184" y="2455632"/>
            <a:ext cx="1219370" cy="121937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184" y="1123473"/>
            <a:ext cx="1219370" cy="1219370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422" y="158206"/>
            <a:ext cx="457200" cy="4572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20" y="158206"/>
            <a:ext cx="457200" cy="457200"/>
          </a:xfrm>
          <a:prstGeom prst="rect">
            <a:avLst/>
          </a:prstGeom>
        </p:spPr>
      </p:pic>
      <p:sp>
        <p:nvSpPr>
          <p:cNvPr id="36" name="Elipse 35"/>
          <p:cNvSpPr/>
          <p:nvPr/>
        </p:nvSpPr>
        <p:spPr>
          <a:xfrm>
            <a:off x="12203269" y="183640"/>
            <a:ext cx="457200" cy="457200"/>
          </a:xfrm>
          <a:prstGeom prst="ellipse">
            <a:avLst/>
          </a:prstGeom>
          <a:solidFill>
            <a:srgbClr val="0055CD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-1978952" y="5885818"/>
            <a:ext cx="4572000" cy="4572000"/>
          </a:xfrm>
          <a:prstGeom prst="ellipse">
            <a:avLst/>
          </a:prstGeom>
          <a:solidFill>
            <a:srgbClr val="0055CD"/>
          </a:solidFill>
          <a:ln w="609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83" y="5311217"/>
            <a:ext cx="2455877" cy="42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23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Castellanos</dc:creator>
  <cp:lastModifiedBy>Jose Castellanos</cp:lastModifiedBy>
  <cp:revision>7</cp:revision>
  <dcterms:created xsi:type="dcterms:W3CDTF">2014-03-29T17:45:38Z</dcterms:created>
  <dcterms:modified xsi:type="dcterms:W3CDTF">2014-03-29T20:11:30Z</dcterms:modified>
</cp:coreProperties>
</file>