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08AD-EF2B-CD46-AAC2-3CE6DDC1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DF425-A39B-7A43-B655-EF39F428A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69F2C-3C79-5740-92E3-9873B878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8A2D-BA59-B44B-9CED-DB566383CC55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7966-C8CB-7A42-B1F1-2B4E3A2B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7FD9-3D81-E04D-9408-EDF2C826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74E-B1B3-3C40-AD85-023D470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3E9A-7103-6A40-8405-7C4743F8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A15AD-1EDD-3442-BFCD-7A830964B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10B78-184D-2645-998E-DF6BCFE8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8A2D-BA59-B44B-9CED-DB566383CC55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786C7-1726-0344-847E-F35A52BC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CEF0C-2872-9D47-BADE-FD6C6CB0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74E-B1B3-3C40-AD85-023D470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3EB59-2EC6-6846-A3F8-5AEC5353E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7D773-BCBD-EC44-B008-F49AAC5EB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4DF4-3B60-4A4B-B84A-F8FA0F02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8A2D-BA59-B44B-9CED-DB566383CC55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0E902-E920-BC45-9B96-CFD4CBD4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778CC-3981-0B4A-8FB8-059D487B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74E-B1B3-3C40-AD85-023D470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1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1E4B-C9E7-1641-8C97-6CF2ABCE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ACA3-F171-F340-B750-9E986DBC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DE933-AE0E-624C-9430-6A053492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8A2D-BA59-B44B-9CED-DB566383CC55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52E39-0841-7049-9B8B-4E36F187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A6EA-1AC7-FF40-9098-DFC8102C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74E-B1B3-3C40-AD85-023D470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8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EE25-BA61-2945-A567-08F2046E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6A163-6AF0-0F42-934F-2137574C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E1AAE-7EDD-274B-9908-2C392D7F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8A2D-BA59-B44B-9CED-DB566383CC55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EFD0-8E0B-6E41-9654-915EA297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4C77-383C-CB41-8E53-0C1FD5BC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74E-B1B3-3C40-AD85-023D470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5994-A315-4442-A43A-7AF0D712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F3F7-501A-2042-9DB0-7ACADB557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A420C-9E6F-FF4F-9E19-1C8820752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46827-FACD-D04F-9D5F-2209FF76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8A2D-BA59-B44B-9CED-DB566383CC55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F6B12-FE05-C947-BA44-D41D139D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75B1E-5C50-6945-8665-8740C2AB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74E-B1B3-3C40-AD85-023D470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A649-196C-8241-A23D-487BB00B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35EB3-7761-704D-8BDA-6AC3884B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9EA43-015A-6741-B702-B26B38FCD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E0BA3-4D6E-304C-B823-31913F45D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0A9EE-4605-4F46-B9C3-EEC7072DA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0DFFC-6967-2449-A4BC-F9914317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8A2D-BA59-B44B-9CED-DB566383CC55}" type="datetimeFigureOut">
              <a:rPr lang="en-US" smtClean="0"/>
              <a:t>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8F614-9FBF-A546-8F2F-9C8154F9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42DBD-05F8-E64A-803E-9F8BFDAD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74E-B1B3-3C40-AD85-023D470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0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35E-BA9C-FD44-AA89-9FCD1C1B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467D2-D7E2-C240-9A7A-D17019CC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8A2D-BA59-B44B-9CED-DB566383CC55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BA924-83D3-C44A-ADAE-E816FD1B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B5EC7-5314-0440-A729-A0517812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74E-B1B3-3C40-AD85-023D470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5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CE5BC-DD27-D34B-BDE8-A98C590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8A2D-BA59-B44B-9CED-DB566383CC55}" type="datetimeFigureOut">
              <a:rPr lang="en-US" smtClean="0"/>
              <a:t>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BA781-80E9-3A4B-9049-C4840C0F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7F6B6-94C1-C24B-AC37-5142ADBC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74E-B1B3-3C40-AD85-023D470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5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E91D-C03E-E04C-BD8C-E9E31639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421B-7D44-DE4D-B4E7-2AC02DA9A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0D4F6-2B9F-9B45-939C-31172972A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04E4-354D-974F-B8BE-423960D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8A2D-BA59-B44B-9CED-DB566383CC55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2BD5A-399E-0F44-A665-0B94738C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22BB8-2DAD-3045-9DE0-555FA51D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74E-B1B3-3C40-AD85-023D470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4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625B-07BA-F941-9D60-C5FA36AC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E4A7E-8712-D34D-88F3-523D426DC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51435-D664-644F-91A8-C53028435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6D3FD-D95E-FE4B-B65A-4E5E14B7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8A2D-BA59-B44B-9CED-DB566383CC55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7C2D-FDEA-B148-9254-C6B48CCD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412E2-380B-B04A-AE19-39628E97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74E-B1B3-3C40-AD85-023D470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4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58077-D1D7-5E41-A68C-DC2AE418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D8DD-6ADD-EA45-A3A9-707B52FCC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FAE94-42D2-2743-8CB4-96B20F1D6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F8A2D-BA59-B44B-9CED-DB566383CC55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743F5-F700-1544-BEC6-511CEB7E2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6D746-6F27-DD4B-8824-AD2555920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374E-B1B3-3C40-AD85-023D470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3D0991-FB47-3146-8415-B98841FC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715" y="479275"/>
            <a:ext cx="1931220" cy="2696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5EB36F-D21C-2047-BA6A-44E1DF48F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48" y="479275"/>
            <a:ext cx="5267705" cy="6061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782FFA-301A-B341-B264-4F2F94E6F667}"/>
              </a:ext>
            </a:extLst>
          </p:cNvPr>
          <p:cNvSpPr/>
          <p:nvPr/>
        </p:nvSpPr>
        <p:spPr>
          <a:xfrm>
            <a:off x="6400863" y="479275"/>
            <a:ext cx="1931542" cy="270210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56001-5503-8241-AEF5-5F238CA67C5A}"/>
              </a:ext>
            </a:extLst>
          </p:cNvPr>
          <p:cNvSpPr txBox="1"/>
          <p:nvPr/>
        </p:nvSpPr>
        <p:spPr>
          <a:xfrm>
            <a:off x="255848" y="98854"/>
            <a:ext cx="5267705" cy="380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CONTENT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65009-781F-CA43-AB9E-02F498E4A3F4}"/>
              </a:ext>
            </a:extLst>
          </p:cNvPr>
          <p:cNvSpPr txBox="1"/>
          <p:nvPr/>
        </p:nvSpPr>
        <p:spPr>
          <a:xfrm>
            <a:off x="6400863" y="98854"/>
            <a:ext cx="193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BACKGROUND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AEF84-30F7-3B46-80FD-683A29374E01}"/>
              </a:ext>
            </a:extLst>
          </p:cNvPr>
          <p:cNvSpPr txBox="1"/>
          <p:nvPr/>
        </p:nvSpPr>
        <p:spPr>
          <a:xfrm>
            <a:off x="9209715" y="98854"/>
            <a:ext cx="193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POPUP PAGE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07AF72D4-A993-214E-BA2C-D2AB9529B593}"/>
              </a:ext>
            </a:extLst>
          </p:cNvPr>
          <p:cNvSpPr/>
          <p:nvPr/>
        </p:nvSpPr>
        <p:spPr>
          <a:xfrm>
            <a:off x="3793524" y="5066270"/>
            <a:ext cx="1563203" cy="9267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PAYLOAD.JS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D74E44FD-EE72-A14F-A4AC-56B26F524EDA}"/>
              </a:ext>
            </a:extLst>
          </p:cNvPr>
          <p:cNvSpPr/>
          <p:nvPr/>
        </p:nvSpPr>
        <p:spPr>
          <a:xfrm>
            <a:off x="6412597" y="2050180"/>
            <a:ext cx="1908073" cy="9267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BACKGROUND.JS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227AC7CB-7BCD-2A42-B6A0-3E480CA3C72D}"/>
              </a:ext>
            </a:extLst>
          </p:cNvPr>
          <p:cNvSpPr/>
          <p:nvPr/>
        </p:nvSpPr>
        <p:spPr>
          <a:xfrm>
            <a:off x="9393723" y="1827757"/>
            <a:ext cx="1563203" cy="9267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POPUP.JS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627CB11C-1F9D-5E46-AFBE-72D54415489B}"/>
              </a:ext>
            </a:extLst>
          </p:cNvPr>
          <p:cNvSpPr/>
          <p:nvPr/>
        </p:nvSpPr>
        <p:spPr>
          <a:xfrm>
            <a:off x="7045357" y="896143"/>
            <a:ext cx="642552" cy="6425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STUFF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958277-70B3-DC49-86AF-C4EEC628D86A}"/>
              </a:ext>
            </a:extLst>
          </p:cNvPr>
          <p:cNvCxnSpPr/>
          <p:nvPr/>
        </p:nvCxnSpPr>
        <p:spPr>
          <a:xfrm flipH="1">
            <a:off x="8320670" y="1099751"/>
            <a:ext cx="88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80C4B2-C7C0-9F4F-9C84-0BB9C82945A9}"/>
              </a:ext>
            </a:extLst>
          </p:cNvPr>
          <p:cNvSpPr txBox="1"/>
          <p:nvPr/>
        </p:nvSpPr>
        <p:spPr>
          <a:xfrm>
            <a:off x="8437738" y="773678"/>
            <a:ext cx="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A2FE06-D2B6-1B48-A101-81485914AA1D}"/>
              </a:ext>
            </a:extLst>
          </p:cNvPr>
          <p:cNvCxnSpPr/>
          <p:nvPr/>
        </p:nvCxnSpPr>
        <p:spPr>
          <a:xfrm flipH="1">
            <a:off x="8320670" y="2933678"/>
            <a:ext cx="88904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9B60AD-F3F0-8F42-9788-DD95910A9E97}"/>
              </a:ext>
            </a:extLst>
          </p:cNvPr>
          <p:cNvSpPr txBox="1"/>
          <p:nvPr/>
        </p:nvSpPr>
        <p:spPr>
          <a:xfrm>
            <a:off x="8332404" y="2610512"/>
            <a:ext cx="87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refresh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C07C44-48D0-6D42-BB68-A102F1828BAB}"/>
              </a:ext>
            </a:extLst>
          </p:cNvPr>
          <p:cNvCxnSpPr/>
          <p:nvPr/>
        </p:nvCxnSpPr>
        <p:spPr>
          <a:xfrm flipH="1">
            <a:off x="5533174" y="1422980"/>
            <a:ext cx="88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64DBBB-DCB3-9843-905F-23B921735DF1}"/>
              </a:ext>
            </a:extLst>
          </p:cNvPr>
          <p:cNvCxnSpPr>
            <a:cxnSpLocks/>
          </p:cNvCxnSpPr>
          <p:nvPr/>
        </p:nvCxnSpPr>
        <p:spPr>
          <a:xfrm flipH="1" flipV="1">
            <a:off x="4365521" y="765191"/>
            <a:ext cx="2030797" cy="14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FD9B96-733A-744A-BC67-A840E4B287CC}"/>
              </a:ext>
            </a:extLst>
          </p:cNvPr>
          <p:cNvSpPr txBox="1"/>
          <p:nvPr/>
        </p:nvSpPr>
        <p:spPr>
          <a:xfrm>
            <a:off x="5478340" y="589012"/>
            <a:ext cx="92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B3969A-00B5-494B-BFB4-1A3C4B94B625}"/>
              </a:ext>
            </a:extLst>
          </p:cNvPr>
          <p:cNvCxnSpPr/>
          <p:nvPr/>
        </p:nvCxnSpPr>
        <p:spPr>
          <a:xfrm flipH="1">
            <a:off x="5521440" y="2852391"/>
            <a:ext cx="88904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B17CB0-E642-EF40-839B-21F4708C2B7C}"/>
              </a:ext>
            </a:extLst>
          </p:cNvPr>
          <p:cNvSpPr txBox="1"/>
          <p:nvPr/>
        </p:nvSpPr>
        <p:spPr>
          <a:xfrm>
            <a:off x="5533174" y="2529225"/>
            <a:ext cx="87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helo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B4AB8B-DCD2-3847-9F2B-3780208BD1B8}"/>
              </a:ext>
            </a:extLst>
          </p:cNvPr>
          <p:cNvCxnSpPr/>
          <p:nvPr/>
        </p:nvCxnSpPr>
        <p:spPr>
          <a:xfrm flipH="1">
            <a:off x="8320670" y="1832048"/>
            <a:ext cx="88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3BC337-9B4F-2541-9807-07D3B191DE43}"/>
              </a:ext>
            </a:extLst>
          </p:cNvPr>
          <p:cNvSpPr txBox="1"/>
          <p:nvPr/>
        </p:nvSpPr>
        <p:spPr>
          <a:xfrm>
            <a:off x="8437738" y="1505975"/>
            <a:ext cx="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AB588A-AF87-734B-9A0C-5CFC9698B027}"/>
              </a:ext>
            </a:extLst>
          </p:cNvPr>
          <p:cNvCxnSpPr/>
          <p:nvPr/>
        </p:nvCxnSpPr>
        <p:spPr>
          <a:xfrm flipH="1">
            <a:off x="5509547" y="2438427"/>
            <a:ext cx="88904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21E8B18-11FB-6D4A-8896-024A29B1F00B}"/>
              </a:ext>
            </a:extLst>
          </p:cNvPr>
          <p:cNvSpPr txBox="1"/>
          <p:nvPr/>
        </p:nvSpPr>
        <p:spPr>
          <a:xfrm>
            <a:off x="5521281" y="2196286"/>
            <a:ext cx="87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twitteruser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B573EA1-7B4E-F446-AC48-F95F529D251D}"/>
              </a:ext>
            </a:extLst>
          </p:cNvPr>
          <p:cNvCxnSpPr/>
          <p:nvPr/>
        </p:nvCxnSpPr>
        <p:spPr>
          <a:xfrm flipH="1">
            <a:off x="5497813" y="2052362"/>
            <a:ext cx="88904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A70570-DD29-7240-91F0-B425F2CF5A4F}"/>
              </a:ext>
            </a:extLst>
          </p:cNvPr>
          <p:cNvSpPr txBox="1"/>
          <p:nvPr/>
        </p:nvSpPr>
        <p:spPr>
          <a:xfrm>
            <a:off x="5509547" y="1810221"/>
            <a:ext cx="97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twitterpage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126CBF-05EB-7D42-AF49-7F9FBAAB0445}"/>
              </a:ext>
            </a:extLst>
          </p:cNvPr>
          <p:cNvSpPr txBox="1"/>
          <p:nvPr/>
        </p:nvSpPr>
        <p:spPr>
          <a:xfrm>
            <a:off x="5477133" y="1109526"/>
            <a:ext cx="107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kickStart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2ADC9E-D1E0-3647-8C62-D0E8F72B39DF}"/>
              </a:ext>
            </a:extLst>
          </p:cNvPr>
          <p:cNvSpPr txBox="1"/>
          <p:nvPr/>
        </p:nvSpPr>
        <p:spPr>
          <a:xfrm>
            <a:off x="5775767" y="3713935"/>
            <a:ext cx="554427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the browser loads a twitter page, the extension injects the payload. It sends a </a:t>
            </a:r>
            <a:r>
              <a:rPr lang="en-US" i="1" dirty="0" err="1"/>
              <a:t>helo</a:t>
            </a:r>
            <a:r>
              <a:rPr lang="en-US" dirty="0"/>
              <a:t> message to the extension (background page), which either replies with </a:t>
            </a:r>
            <a:r>
              <a:rPr lang="en-US" dirty="0" err="1"/>
              <a:t>kickStart</a:t>
            </a:r>
            <a:r>
              <a:rPr lang="en-US" dirty="0"/>
              <a:t>(</a:t>
            </a:r>
            <a:r>
              <a:rPr lang="en-US" dirty="0" err="1"/>
              <a:t>twitterpage</a:t>
            </a:r>
            <a:r>
              <a:rPr lang="en-US" dirty="0"/>
              <a:t>) or kickstart(</a:t>
            </a:r>
            <a:r>
              <a:rPr lang="en-US" dirty="0" err="1"/>
              <a:t>twitteruser</a:t>
            </a:r>
            <a:r>
              <a:rPr lang="en-US" dirty="0"/>
              <a:t>). The extension works in two phases, (</a:t>
            </a:r>
            <a:r>
              <a:rPr lang="en-US" dirty="0" err="1"/>
              <a:t>i</a:t>
            </a:r>
            <a:r>
              <a:rPr lang="en-US" dirty="0"/>
              <a:t>) getting the original twitter data, and then (ii) the data from the profile pages of all the accounts mentioned in the first phase.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50DC2E-E045-C144-9DD3-9BC8E648E131}"/>
              </a:ext>
            </a:extLst>
          </p:cNvPr>
          <p:cNvCxnSpPr/>
          <p:nvPr/>
        </p:nvCxnSpPr>
        <p:spPr>
          <a:xfrm flipH="1">
            <a:off x="8320670" y="1454317"/>
            <a:ext cx="88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5DA70E-4EC3-3048-9E49-2DB3220AD585}"/>
              </a:ext>
            </a:extLst>
          </p:cNvPr>
          <p:cNvSpPr txBox="1"/>
          <p:nvPr/>
        </p:nvSpPr>
        <p:spPr>
          <a:xfrm>
            <a:off x="8183079" y="1128244"/>
            <a:ext cx="153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scrollDown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788536-1A53-1243-9929-25A97F969C09}"/>
              </a:ext>
            </a:extLst>
          </p:cNvPr>
          <p:cNvSpPr txBox="1"/>
          <p:nvPr/>
        </p:nvSpPr>
        <p:spPr>
          <a:xfrm>
            <a:off x="5477133" y="1517214"/>
            <a:ext cx="93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scrollDown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A0A8AF-70B7-3C43-92DF-66EDB18D0DA4}"/>
              </a:ext>
            </a:extLst>
          </p:cNvPr>
          <p:cNvCxnSpPr/>
          <p:nvPr/>
        </p:nvCxnSpPr>
        <p:spPr>
          <a:xfrm flipH="1">
            <a:off x="5509547" y="1769125"/>
            <a:ext cx="88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3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102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Carr</dc:creator>
  <cp:lastModifiedBy>Leslie Carr</cp:lastModifiedBy>
  <cp:revision>7</cp:revision>
  <dcterms:created xsi:type="dcterms:W3CDTF">2019-01-06T23:24:59Z</dcterms:created>
  <dcterms:modified xsi:type="dcterms:W3CDTF">2019-01-13T21:14:14Z</dcterms:modified>
</cp:coreProperties>
</file>