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Sheet1!$B$1:$B$50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  <c:smooth val="0"/>
        </c:ser>
        <c:ser>
          <c:idx val="1"/>
          <c:order val="1"/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Sheet1!$C$1:$C$50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395824"/>
        <c:axId val="307399352"/>
      </c:lineChart>
      <c:catAx>
        <c:axId val="3073958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07399352"/>
        <c:crosses val="autoZero"/>
        <c:auto val="1"/>
        <c:lblAlgn val="ctr"/>
        <c:lblOffset val="100"/>
        <c:noMultiLvlLbl val="0"/>
      </c:catAx>
      <c:valAx>
        <c:axId val="3073993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Wait</a:t>
                </a:r>
                <a:r>
                  <a:rPr lang="en-US" sz="2400" baseline="0" dirty="0"/>
                  <a:t> Time</a:t>
                </a:r>
                <a:endParaRPr lang="en-US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0739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Sheet1!$B$1:$B$50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val>
          <c:smooth val="0"/>
        </c:ser>
        <c:ser>
          <c:idx val="1"/>
          <c:order val="1"/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Sheet1!$C$1:$C$50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396608"/>
        <c:axId val="307400920"/>
      </c:lineChart>
      <c:catAx>
        <c:axId val="30739660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07400920"/>
        <c:crosses val="autoZero"/>
        <c:auto val="1"/>
        <c:lblAlgn val="ctr"/>
        <c:lblOffset val="100"/>
        <c:noMultiLvlLbl val="0"/>
      </c:catAx>
      <c:valAx>
        <c:axId val="30740092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0739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8513-D854-4DA9-8DA7-5E84D6706A7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721C-8FD4-4EAB-93A5-137ADA7E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to Peer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Esch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4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99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6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262" y="2235994"/>
            <a:ext cx="3503476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58" y="2286712"/>
            <a:ext cx="3097276" cy="309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29" y="2286713"/>
            <a:ext cx="2893507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18" y="2654835"/>
            <a:ext cx="3401926" cy="2413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4835"/>
            <a:ext cx="3595639" cy="25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Peer to Peer Networks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Networks</dc:title>
  <dc:creator>Logan Esch</dc:creator>
  <cp:lastModifiedBy>Logan Esch</cp:lastModifiedBy>
  <cp:revision>2</cp:revision>
  <dcterms:created xsi:type="dcterms:W3CDTF">2014-11-21T14:53:46Z</dcterms:created>
  <dcterms:modified xsi:type="dcterms:W3CDTF">2014-11-21T15:00:07Z</dcterms:modified>
</cp:coreProperties>
</file>