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1ED3E-8EBE-48F3-BC7B-9D3A0B1198D4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66A9-FF8D-48C9-AA6E-E9D785AC1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12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66A9-FF8D-48C9-AA6E-E9D785AC10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F8E4-984F-4976-99E2-A1A8995AD39F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АРХИВАТОР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Алексей Зверев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38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8984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2831"/>
            <a:ext cx="8229600" cy="1440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учебный проект, целью которого </a:t>
            </a:r>
            <a:r>
              <a:rPr lang="ru-RU" dirty="0"/>
              <a:t>является </a:t>
            </a:r>
            <a:r>
              <a:rPr lang="ru-RU" dirty="0" smtClean="0"/>
              <a:t>реализация и проверка эффективности алгоритмов сжатия данных (текста).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6902" y="26570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523356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/>
              <a:t>Инструмент </a:t>
            </a:r>
            <a:r>
              <a:rPr lang="en-US" sz="3200" dirty="0" smtClean="0"/>
              <a:t>– C++</a:t>
            </a:r>
            <a:endParaRPr lang="ru-RU" sz="3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7200" y="3454753"/>
            <a:ext cx="8229600" cy="1468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Должна иметься возможность автоматически создавать тесты и просматривать результат в удобном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Программа сжимает все файлы, сохраняет их и выводит результат в консоль и </a:t>
            </a:r>
            <a:r>
              <a:rPr lang="en-US" dirty="0" smtClean="0"/>
              <a:t>.csv </a:t>
            </a:r>
            <a:r>
              <a:rPr lang="ru-RU" dirty="0" smtClean="0"/>
              <a:t>файл.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Реализованные алгоритмы</a:t>
            </a:r>
            <a:r>
              <a:rPr lang="en-US" dirty="0" smtClean="0"/>
              <a:t>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RLE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BWT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MTF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Шеннона-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Хаффмана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LZ77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Нереализованные </a:t>
            </a:r>
            <a:r>
              <a:rPr lang="ru-RU" dirty="0"/>
              <a:t>алгоритмы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Арифметическое кодирование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22289" y="3928492"/>
            <a:ext cx="389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Ссылка на </a:t>
            </a:r>
            <a:r>
              <a:rPr lang="en-US" sz="2400" i="1" dirty="0" smtClean="0"/>
              <a:t>GitHub – </a:t>
            </a:r>
            <a:r>
              <a:rPr lang="ru-RU" sz="2400" i="1" dirty="0" smtClean="0"/>
              <a:t>в </a:t>
            </a:r>
            <a:r>
              <a:rPr lang="en-US" sz="2400" i="1" dirty="0" smtClean="0"/>
              <a:t>VK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5511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арифметического кодирования;</a:t>
            </a:r>
          </a:p>
          <a:p>
            <a:r>
              <a:rPr lang="ru-RU" dirty="0" smtClean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6583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5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Подробнее про алгоритмы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0808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RLE		</a:t>
            </a:r>
            <a:r>
              <a:rPr lang="en-US" sz="3200" dirty="0" err="1" smtClean="0"/>
              <a:t>aaaaabbbcc</a:t>
            </a:r>
            <a:r>
              <a:rPr lang="en-US" sz="3200" dirty="0" smtClean="0"/>
              <a:t> -&gt; 5a2b3c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184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BWT	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38" y="2973816"/>
            <a:ext cx="4536504" cy="336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5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MTF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5205"/>
            <a:ext cx="10287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4427" y="436022"/>
            <a:ext cx="353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Кодируется строка </a:t>
            </a:r>
            <a:r>
              <a:rPr lang="en-US" dirty="0" smtClean="0"/>
              <a:t>BCABAAA</a:t>
            </a:r>
          </a:p>
          <a:p>
            <a:r>
              <a:rPr lang="ru-RU" dirty="0"/>
              <a:t>Первая колонка - текущий </a:t>
            </a:r>
            <a:r>
              <a:rPr lang="ru-RU" dirty="0" smtClean="0"/>
              <a:t>символ</a:t>
            </a:r>
          </a:p>
          <a:p>
            <a:r>
              <a:rPr lang="ru-RU" dirty="0" smtClean="0"/>
              <a:t>Вторая – алфавит</a:t>
            </a:r>
          </a:p>
          <a:p>
            <a:r>
              <a:rPr lang="ru-RU" dirty="0" smtClean="0"/>
              <a:t>Третья - код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9627" y="37170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Шеннон-</a:t>
            </a:r>
            <a:r>
              <a:rPr lang="ru-RU" dirty="0" err="1" smtClean="0"/>
              <a:t>Фано</a:t>
            </a:r>
            <a:endParaRPr lang="ru-RU" dirty="0"/>
          </a:p>
        </p:txBody>
      </p:sp>
      <p:pic>
        <p:nvPicPr>
          <p:cNvPr id="2052" name="Picture 4" descr="https://upload.wikimedia.org/wikipedia/commons/thumb/0/02/Fano-codescheme.svg/1280px-Fano-codeschem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3359674" cy="20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4653136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AAAABBC -&gt; 0000101011</a:t>
            </a:r>
          </a:p>
          <a:p>
            <a:r>
              <a:rPr lang="en-US" dirty="0" smtClean="0"/>
              <a:t>A:	0</a:t>
            </a:r>
          </a:p>
          <a:p>
            <a:r>
              <a:rPr lang="en-US" dirty="0" smtClean="0"/>
              <a:t>B:	10</a:t>
            </a:r>
          </a:p>
          <a:p>
            <a:r>
              <a:rPr lang="en-US" dirty="0" smtClean="0"/>
              <a:t>C:	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1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5805264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LZ77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76673"/>
            <a:ext cx="3600400" cy="301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1836712" y="476673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 smtClean="0"/>
              <a:t>Хаффман</a:t>
            </a:r>
            <a:endParaRPr lang="ru-RU" dirty="0"/>
          </a:p>
        </p:txBody>
      </p:sp>
      <p:pic>
        <p:nvPicPr>
          <p:cNvPr id="3076" name="Picture 4" descr="https://images.slideplayer.com/36/10582342/slides/slide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129725" cy="3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5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LZ78</a:t>
            </a:r>
            <a:endParaRPr lang="ru-RU" dirty="0"/>
          </a:p>
        </p:txBody>
      </p:sp>
      <p:pic>
        <p:nvPicPr>
          <p:cNvPr id="4098" name="Picture 2" descr="https://image1.slideserve.com/2014042/lz78-coding-example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1763688" y="476672"/>
            <a:ext cx="5040560" cy="302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5648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90525" y="3920569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Арифметическое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570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118</Words>
  <Application>Microsoft Office PowerPoint</Application>
  <PresentationFormat>Экран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АРХИВАТОР</vt:lpstr>
      <vt:lpstr>Цель</vt:lpstr>
      <vt:lpstr>Результат</vt:lpstr>
      <vt:lpstr>Демонстрация</vt:lpstr>
      <vt:lpstr>Дальнейшее развитие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16</cp:revision>
  <dcterms:created xsi:type="dcterms:W3CDTF">2022-03-30T09:19:18Z</dcterms:created>
  <dcterms:modified xsi:type="dcterms:W3CDTF">2022-03-30T19:46:16Z</dcterms:modified>
</cp:coreProperties>
</file>