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3" r:id="rId10"/>
    <p:sldId id="262" r:id="rId11"/>
    <p:sldId id="264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1ED3E-8EBE-48F3-BC7B-9D3A0B1198D4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66A9-FF8D-48C9-AA6E-E9D785AC10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12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66A9-FF8D-48C9-AA6E-E9D785AC10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5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0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7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9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5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F8E4-984F-4976-99E2-A1A8995AD39F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9EFF-5C49-4BE2-AB76-16A55CBF9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4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АРХИВАТОР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5229200"/>
            <a:ext cx="6400800" cy="1270992"/>
          </a:xfrm>
        </p:spPr>
        <p:txBody>
          <a:bodyPr>
            <a:normAutofit/>
          </a:bodyPr>
          <a:lstStyle/>
          <a:p>
            <a:pPr algn="r"/>
            <a:r>
              <a:rPr lang="ru-RU" sz="2800" i="1" dirty="0" smtClean="0"/>
              <a:t>Исполнитель: </a:t>
            </a:r>
            <a:r>
              <a:rPr lang="ru-RU" sz="2800" dirty="0" smtClean="0"/>
              <a:t>Алексей Зверев</a:t>
            </a:r>
          </a:p>
          <a:p>
            <a:pPr algn="r"/>
            <a:r>
              <a:rPr lang="ru-RU" sz="2800" i="1" dirty="0" smtClean="0"/>
              <a:t>Заказчик: </a:t>
            </a:r>
            <a:r>
              <a:rPr lang="ru-RU" sz="2800" dirty="0" smtClean="0"/>
              <a:t>Полина Силина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13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0" y="5805264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LZ77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76673"/>
            <a:ext cx="3600400" cy="301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-1836712" y="476673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dirty="0" smtClean="0"/>
              <a:t>Хаффман</a:t>
            </a:r>
            <a:endParaRPr lang="ru-RU" dirty="0"/>
          </a:p>
        </p:txBody>
      </p:sp>
      <p:pic>
        <p:nvPicPr>
          <p:cNvPr id="3076" name="Picture 4" descr="https://images.slideplayer.com/36/10582342/slides/slide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4129725" cy="3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LZ78</a:t>
            </a:r>
            <a:endParaRPr lang="ru-RU" dirty="0"/>
          </a:p>
        </p:txBody>
      </p:sp>
      <p:pic>
        <p:nvPicPr>
          <p:cNvPr id="4098" name="Picture 2" descr="https://image1.slideserve.com/2014042/lz78-coding-example-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9"/>
          <a:stretch/>
        </p:blipFill>
        <p:spPr bwMode="auto">
          <a:xfrm>
            <a:off x="1763688" y="476672"/>
            <a:ext cx="5040560" cy="302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1" y="1772816"/>
            <a:ext cx="859479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88" y="115065"/>
            <a:ext cx="6991424" cy="66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6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8984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2831"/>
            <a:ext cx="8229600" cy="1440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учебный проект, целью которого </a:t>
            </a:r>
            <a:r>
              <a:rPr lang="ru-RU" dirty="0"/>
              <a:t>является </a:t>
            </a:r>
            <a:r>
              <a:rPr lang="ru-RU" dirty="0" smtClean="0"/>
              <a:t>реализация и проверка эффективности алгоритмов сжатия данных.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86902" y="26570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523356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/>
              <a:t>Инструмент </a:t>
            </a:r>
            <a:r>
              <a:rPr lang="en-US" sz="3200" dirty="0" smtClean="0"/>
              <a:t>– C++</a:t>
            </a:r>
            <a:endParaRPr lang="ru-RU" sz="32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57200" y="3454753"/>
            <a:ext cx="8229600" cy="1468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Должна иметься возможность автоматически создавать тесты и просматривать результат в удобном виде.</a:t>
            </a:r>
          </a:p>
        </p:txBody>
      </p:sp>
    </p:spTree>
    <p:extLst>
      <p:ext uri="{BB962C8B-B14F-4D97-AF65-F5344CB8AC3E}">
        <p14:creationId xmlns:p14="http://schemas.microsoft.com/office/powerpoint/2010/main" val="32654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Программа сжимает все файлы тестов, сохраняет в сжатом виде</a:t>
            </a:r>
            <a:r>
              <a:rPr lang="ru-RU" dirty="0"/>
              <a:t>. Выводит сводку </a:t>
            </a:r>
            <a:r>
              <a:rPr lang="ru-RU" dirty="0" smtClean="0"/>
              <a:t>в консоль и </a:t>
            </a:r>
            <a:r>
              <a:rPr lang="en-US" dirty="0" smtClean="0"/>
              <a:t>.csv </a:t>
            </a:r>
            <a:r>
              <a:rPr lang="ru-RU" dirty="0" smtClean="0"/>
              <a:t>файл.</a:t>
            </a:r>
          </a:p>
          <a:p>
            <a:pPr marL="0" indent="0">
              <a:buNone/>
            </a:pPr>
            <a:r>
              <a:rPr lang="ru-RU" dirty="0" smtClean="0"/>
              <a:t>Реализованные алгоритмы</a:t>
            </a:r>
            <a:r>
              <a:rPr lang="en-US" dirty="0" smtClean="0"/>
              <a:t>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RLE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BWT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MTF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Шеннона-</a:t>
            </a:r>
            <a:r>
              <a:rPr lang="ru-RU" dirty="0" err="1" smtClean="0"/>
              <a:t>Фано</a:t>
            </a:r>
            <a:endParaRPr lang="ru-RU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Хаффмана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LZ77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LZ78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Нереализованные </a:t>
            </a:r>
            <a:r>
              <a:rPr lang="ru-RU" dirty="0"/>
              <a:t>алгоритмы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Арифметическое кодирование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1026" name="Picture 2" descr="http://qrcoder.ru/code/?https%3A%2F%2Fgithub.com%2Fleschtsch%2Fcompressor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8501" y="5803115"/>
            <a:ext cx="284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Ссылка на </a:t>
            </a:r>
            <a:r>
              <a:rPr lang="en-US" sz="2800" i="1" dirty="0" smtClean="0"/>
              <a:t>GitHub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0551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алгоритмов на реальных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772816"/>
            <a:ext cx="7704855" cy="463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9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268760"/>
            <a:ext cx="7704856" cy="463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7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арифметического кодирования.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2708920"/>
            <a:ext cx="56483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5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Подробнее про алгоритмы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00808"/>
            <a:ext cx="5740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RLE		</a:t>
            </a:r>
            <a:r>
              <a:rPr lang="en-US" sz="3200" dirty="0" err="1" smtClean="0"/>
              <a:t>aaaaabbbcc</a:t>
            </a:r>
            <a:r>
              <a:rPr lang="en-US" sz="3200" dirty="0" smtClean="0"/>
              <a:t> -&gt; 5a2b3c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91849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BWT	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38" y="2973816"/>
            <a:ext cx="4536504" cy="336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5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MTF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5205"/>
            <a:ext cx="10287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4427" y="436022"/>
            <a:ext cx="353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Кодируется строка </a:t>
            </a:r>
            <a:r>
              <a:rPr lang="en-US" dirty="0" smtClean="0"/>
              <a:t>BCABAAA</a:t>
            </a:r>
          </a:p>
          <a:p>
            <a:r>
              <a:rPr lang="ru-RU" dirty="0"/>
              <a:t>Первая колонка - текущий </a:t>
            </a:r>
            <a:r>
              <a:rPr lang="ru-RU" dirty="0" smtClean="0"/>
              <a:t>символ</a:t>
            </a:r>
          </a:p>
          <a:p>
            <a:r>
              <a:rPr lang="ru-RU" dirty="0" smtClean="0"/>
              <a:t>Вторая – алфавит</a:t>
            </a:r>
          </a:p>
          <a:p>
            <a:r>
              <a:rPr lang="ru-RU" dirty="0" smtClean="0"/>
              <a:t>Третья - код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29627" y="37170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Шеннон-</a:t>
            </a:r>
            <a:r>
              <a:rPr lang="ru-RU" dirty="0" err="1" smtClean="0"/>
              <a:t>Фано</a:t>
            </a:r>
            <a:endParaRPr lang="ru-RU" dirty="0"/>
          </a:p>
        </p:txBody>
      </p:sp>
      <p:pic>
        <p:nvPicPr>
          <p:cNvPr id="2052" name="Picture 4" descr="https://upload.wikimedia.org/wikipedia/commons/thumb/0/02/Fano-codescheme.svg/1280px-Fano-codeschem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3359674" cy="204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4653136"/>
            <a:ext cx="2552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AAAABBC -&gt; 0000101011</a:t>
            </a:r>
          </a:p>
          <a:p>
            <a:r>
              <a:rPr lang="en-US" dirty="0" smtClean="0"/>
              <a:t>A:	0</a:t>
            </a:r>
          </a:p>
          <a:p>
            <a:r>
              <a:rPr lang="en-US" dirty="0" smtClean="0"/>
              <a:t>B:	10</a:t>
            </a:r>
          </a:p>
          <a:p>
            <a:r>
              <a:rPr lang="en-US" dirty="0" smtClean="0"/>
              <a:t>C:	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130</Words>
  <Application>Microsoft Office PowerPoint</Application>
  <PresentationFormat>Экран (4:3)</PresentationFormat>
  <Paragraphs>44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АРХИВАТОР</vt:lpstr>
      <vt:lpstr>Цель</vt:lpstr>
      <vt:lpstr>Результат</vt:lpstr>
      <vt:lpstr>Демонстрация</vt:lpstr>
      <vt:lpstr>Сравнение алгоритмов на реальных данных</vt:lpstr>
      <vt:lpstr>Презентация PowerPoint</vt:lpstr>
      <vt:lpstr>Дальнейшее развитие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21</cp:revision>
  <dcterms:created xsi:type="dcterms:W3CDTF">2022-03-30T09:19:18Z</dcterms:created>
  <dcterms:modified xsi:type="dcterms:W3CDTF">2022-04-15T07:06:04Z</dcterms:modified>
</cp:coreProperties>
</file>