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12DEB-6996-4804-811C-97131DBE83BF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7B12A-D463-44A6-8394-55FE3A352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7B12A-D463-44A6-8394-55FE3A3524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72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7B12A-D463-44A6-8394-55FE3A3524A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4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1D3E68-D239-4496-A807-621F112C434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C2D03E-CBB8-4A7C-B485-8D82022E7D1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3573016"/>
            <a:ext cx="4464496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Заказчик – Кафедра </a:t>
            </a:r>
            <a:r>
              <a:rPr lang="ru-RU" sz="2400" dirty="0" err="1" smtClean="0">
                <a:solidFill>
                  <a:schemeClr val="tx1"/>
                </a:solidFill>
              </a:rPr>
              <a:t>ТеорМат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Исполнитель – Кафедра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478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Введение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Цель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Результат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Сложности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Дальнейшее развитие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Как работает(для программистов)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Еще пример</a:t>
            </a:r>
          </a:p>
        </p:txBody>
      </p:sp>
    </p:spTree>
    <p:extLst>
      <p:ext uri="{BB962C8B-B14F-4D97-AF65-F5344CB8AC3E}">
        <p14:creationId xmlns:p14="http://schemas.microsoft.com/office/powerpoint/2010/main" val="2748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829" y="1124744"/>
            <a:ext cx="8229600" cy="158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Кафедре </a:t>
            </a:r>
            <a:r>
              <a:rPr lang="ru-RU" dirty="0" err="1" smtClean="0"/>
              <a:t>ТеорМат</a:t>
            </a:r>
            <a:r>
              <a:rPr lang="ru-RU" dirty="0" smtClean="0"/>
              <a:t> понадобилась система для </a:t>
            </a:r>
            <a:r>
              <a:rPr lang="ru-RU" sz="3000" dirty="0" smtClean="0"/>
              <a:t>автоматической</a:t>
            </a:r>
            <a:r>
              <a:rPr lang="ru-RU" dirty="0" smtClean="0"/>
              <a:t> генерации задач, выполнение поручили кафедре программирования. Моя часть – написание модуля вывода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6829" y="3796409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Написание модуля</a:t>
            </a:r>
            <a:r>
              <a:rPr lang="ru-RU" sz="2600" dirty="0"/>
              <a:t> </a:t>
            </a:r>
            <a:r>
              <a:rPr lang="ru-RU" sz="2600" dirty="0" smtClean="0"/>
              <a:t>для вывода результатов на экран и сохранения их в файл </a:t>
            </a:r>
            <a:r>
              <a:rPr lang="en-US" sz="2600" dirty="0" smtClean="0"/>
              <a:t>.</a:t>
            </a:r>
            <a:r>
              <a:rPr lang="en-US" sz="2600" dirty="0" err="1" smtClean="0"/>
              <a:t>png</a:t>
            </a:r>
            <a:r>
              <a:rPr lang="en-US" sz="2600" dirty="0" smtClean="0"/>
              <a:t> </a:t>
            </a:r>
            <a:r>
              <a:rPr lang="ru-RU" sz="2600" dirty="0" smtClean="0"/>
              <a:t>или </a:t>
            </a:r>
            <a:r>
              <a:rPr lang="en-US" sz="2600" dirty="0" smtClean="0"/>
              <a:t>.pdf</a:t>
            </a:r>
            <a:endParaRPr lang="ru-RU" sz="26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66829" y="2780928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8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1556792"/>
            <a:ext cx="33843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работает, кроме печати.</a:t>
            </a:r>
          </a:p>
          <a:p>
            <a:r>
              <a:rPr lang="ru-RU" sz="2400" dirty="0" smtClean="0"/>
              <a:t>Сохранение пока что идет в текущую папку.</a:t>
            </a:r>
          </a:p>
          <a:p>
            <a:r>
              <a:rPr lang="ru-RU" sz="2400" dirty="0" smtClean="0"/>
              <a:t>Программа создает из текста картинки, вставляет их в </a:t>
            </a:r>
            <a:r>
              <a:rPr lang="en-US" sz="2400" dirty="0" smtClean="0"/>
              <a:t>.pdf </a:t>
            </a:r>
            <a:r>
              <a:rPr lang="ru-RU" sz="2400" dirty="0" smtClean="0"/>
              <a:t>и выделяет из него картинки страниц</a:t>
            </a:r>
            <a:r>
              <a:rPr lang="ru-RU" sz="2400" dirty="0"/>
              <a:t> </a:t>
            </a:r>
            <a:r>
              <a:rPr lang="ru-RU" sz="2400" dirty="0" smtClean="0"/>
              <a:t>для показа на экране.</a:t>
            </a:r>
          </a:p>
          <a:p>
            <a:r>
              <a:rPr lang="ru-RU" sz="2400" dirty="0" smtClean="0"/>
              <a:t>Картинки текста и </a:t>
            </a:r>
            <a:r>
              <a:rPr lang="en-US" sz="2400" dirty="0" smtClean="0"/>
              <a:t>.pdf </a:t>
            </a:r>
            <a:r>
              <a:rPr lang="ru-RU" sz="2400" dirty="0" smtClean="0"/>
              <a:t>остаются, их можно сохранить.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4" y="1498279"/>
            <a:ext cx="5139306" cy="509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3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100811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возможности выбора </a:t>
            </a:r>
            <a:r>
              <a:rPr lang="ru-RU" sz="2400" dirty="0" err="1" smtClean="0"/>
              <a:t>репозитория</a:t>
            </a:r>
            <a:r>
              <a:rPr lang="ru-RU" sz="2400" dirty="0" smtClean="0"/>
              <a:t> для сохранения файлов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Разведение рендера на отдельные потоки</a:t>
            </a:r>
            <a:endParaRPr lang="ru-RU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82735" y="2636912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97507" y="1471345"/>
            <a:ext cx="8229600" cy="604664"/>
          </a:xfrm>
          <a:prstGeom prst="rect">
            <a:avLst/>
          </a:prstGeom>
        </p:spPr>
        <p:txBody>
          <a:bodyPr vert="horz">
            <a:no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Не удалось сделать печать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Требовалось научиться работать с </a:t>
            </a:r>
            <a:r>
              <a:rPr lang="en-US" sz="2400" dirty="0" err="1" smtClean="0"/>
              <a:t>LaTeX</a:t>
            </a:r>
            <a:r>
              <a:rPr lang="en-US" sz="2400" dirty="0" smtClean="0"/>
              <a:t>’</a:t>
            </a:r>
            <a:r>
              <a:rPr lang="ru-RU" sz="2400" dirty="0" smtClean="0"/>
              <a:t>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47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работает(для программистов)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Программа получает список страниц в виде строк </a:t>
            </a:r>
            <a:r>
              <a:rPr lang="en-US" dirty="0" err="1" smtClean="0"/>
              <a:t>LaTeX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Программа создает из них картинки с помощью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Программа обрезает края картинок с помощью </a:t>
            </a:r>
            <a:r>
              <a:rPr lang="en-US" dirty="0" smtClean="0"/>
              <a:t>PIL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Программа вставляет картинки в </a:t>
            </a:r>
            <a:r>
              <a:rPr lang="en-US" dirty="0" smtClean="0"/>
              <a:t>.pdf </a:t>
            </a:r>
            <a:r>
              <a:rPr lang="ru-RU" dirty="0" smtClean="0"/>
              <a:t>с помощью </a:t>
            </a:r>
            <a:r>
              <a:rPr lang="en-US" dirty="0" err="1" smtClean="0"/>
              <a:t>PyFPDF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Программа сохраняет страницы </a:t>
            </a:r>
            <a:r>
              <a:rPr lang="en-US" dirty="0" smtClean="0"/>
              <a:t>.pdf</a:t>
            </a:r>
            <a:r>
              <a:rPr lang="ru-RU" dirty="0" smtClean="0"/>
              <a:t> в картинки с помощью </a:t>
            </a:r>
            <a:r>
              <a:rPr lang="en-US" dirty="0" err="1" smtClean="0"/>
              <a:t>PyMuPDF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2" y="4591025"/>
            <a:ext cx="8648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72"/>
          </a:xfrm>
        </p:spPr>
        <p:txBody>
          <a:bodyPr/>
          <a:lstStyle/>
          <a:p>
            <a:pPr marL="651510" indent="-514350">
              <a:buFont typeface="+mj-lt"/>
              <a:buAutoNum type="arabicPeriod" startAt="6"/>
            </a:pPr>
            <a:r>
              <a:rPr lang="ru-RU" dirty="0" smtClean="0"/>
              <a:t>Программа показывает картинки с помощью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</a:p>
          <a:p>
            <a:pPr marL="651510" indent="-514350">
              <a:buFont typeface="+mj-lt"/>
              <a:buAutoNum type="arabicPeriod" startAt="6"/>
            </a:pPr>
            <a:r>
              <a:rPr lang="ru-RU" dirty="0" smtClean="0"/>
              <a:t>Программа может сохранить файлы с помощью </a:t>
            </a:r>
            <a:r>
              <a:rPr lang="en-US" dirty="0" err="1" smtClean="0"/>
              <a:t>shutil</a:t>
            </a:r>
            <a:r>
              <a:rPr lang="en-US" dirty="0" smtClean="0"/>
              <a:t> (</a:t>
            </a:r>
            <a:r>
              <a:rPr lang="ru-RU" dirty="0" smtClean="0"/>
              <a:t>копирует временные файлы).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38192" y="350100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2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6" name="Picture 4" descr="http://pngimg.com/uploads/smiley/smiley_PNG362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371</TotalTime>
  <Words>206</Words>
  <Application>Microsoft Office PowerPoint</Application>
  <PresentationFormat>Экран (4:3)</PresentationFormat>
  <Paragraphs>38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Проект</vt:lpstr>
      <vt:lpstr>Содержание</vt:lpstr>
      <vt:lpstr>Введение</vt:lpstr>
      <vt:lpstr>результат</vt:lpstr>
      <vt:lpstr>Сложности</vt:lpstr>
      <vt:lpstr>Как работает(для программистов)</vt:lpstr>
      <vt:lpstr>пример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ПК</dc:creator>
  <cp:lastModifiedBy>ПК</cp:lastModifiedBy>
  <cp:revision>27</cp:revision>
  <dcterms:created xsi:type="dcterms:W3CDTF">2021-03-31T10:10:37Z</dcterms:created>
  <dcterms:modified xsi:type="dcterms:W3CDTF">2021-03-31T16:22:33Z</dcterms:modified>
</cp:coreProperties>
</file>