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312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8A08-1E74-4648-B734-AFF72495031F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C012-8242-4556-9276-8CECD68A33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1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2C1471-46B6-416C-BBA7-DF7298B1A1F9}" type="datetimeFigureOut">
              <a:rPr lang="ru-RU" smtClean="0"/>
              <a:t>20.01.2021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17322FB-CCF8-43FB-8427-9F808906F62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Зверев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2760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 smtClean="0"/>
              <a:t>О проекте</a:t>
            </a:r>
          </a:p>
          <a:p>
            <a:r>
              <a:rPr lang="ru-RU" dirty="0" smtClean="0"/>
              <a:t>О ходе проекта</a:t>
            </a:r>
          </a:p>
          <a:p>
            <a:r>
              <a:rPr lang="ru-RU" dirty="0" smtClean="0"/>
              <a:t>Результат</a:t>
            </a:r>
          </a:p>
          <a:p>
            <a:pPr lvl="1"/>
            <a:r>
              <a:rPr lang="ru-RU" dirty="0" smtClean="0"/>
              <a:t>Принцип работы</a:t>
            </a:r>
          </a:p>
          <a:p>
            <a:r>
              <a:rPr lang="ru-RU" dirty="0" smtClean="0"/>
              <a:t>Выводы.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22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нашей школе расписание меняется от недели к неделе, поэтому преподавателям приходится каждый раз создавать новое расписание. В первой четверти в рамках учебы я взялся за проект – создать программу, которая создавала бы расписание за преподавателей.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2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Цели: создание программы, составляющей расписание, учитывающей также желания преподавателей.</a:t>
            </a:r>
          </a:p>
          <a:p>
            <a:r>
              <a:rPr lang="ru-RU" dirty="0" smtClean="0"/>
              <a:t>Актуальность: проект актуален, так как аналогов не найдено.</a:t>
            </a:r>
          </a:p>
          <a:p>
            <a:pPr algn="r"/>
            <a:r>
              <a:rPr lang="ru-RU" dirty="0" smtClean="0"/>
              <a:t>Заказчик: АЖ</a:t>
            </a:r>
          </a:p>
          <a:p>
            <a:pPr algn="r"/>
            <a:r>
              <a:rPr lang="ru-RU" dirty="0" smtClean="0"/>
              <a:t>Руководитель: АЖ</a:t>
            </a:r>
          </a:p>
          <a:p>
            <a:pPr algn="r"/>
            <a:r>
              <a:rPr lang="ru-RU" dirty="0" smtClean="0"/>
              <a:t>Исполнитель: Зверев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9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 ходе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Программа написана на языке программирования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Python3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, потому что он удобный, с использованием библиотеки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openpyxl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для работы с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Проект растянулся на две четверти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В ходе проекта возникла трудность – мне так и не удалось реализовать возможность сбора пар в один день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 Это может вручную сделать админ.</a:t>
            </a:r>
            <a:endParaRPr lang="ru-RU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3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Программа имеет 2 режима работы: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Настройки.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Настройки внешнего вида: цветов фона, текста и кнопок.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Настройки параметров генерации</a:t>
            </a:r>
            <a:r>
              <a:rPr lang="en-US" dirty="0" smtClean="0"/>
              <a:t> </a:t>
            </a:r>
            <a:r>
              <a:rPr lang="ru-RU" dirty="0" smtClean="0"/>
              <a:t>расписаний: качества генерации и количества генерируемых вариантов расписаний.</a:t>
            </a:r>
            <a:endParaRPr lang="ru-RU" dirty="0"/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Составление расписания.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Считывание данных из файла .</a:t>
            </a:r>
            <a:r>
              <a:rPr lang="en-US" dirty="0" err="1" smtClean="0"/>
              <a:t>xlsx</a:t>
            </a:r>
            <a:r>
              <a:rPr lang="ru-RU" dirty="0" smtClean="0"/>
              <a:t>.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Список преподавателей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Пары каждого преподавателя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Имеется возможность упорядочивания двух пар</a:t>
            </a:r>
          </a:p>
          <a:p>
            <a:pPr marL="1280160" lvl="3" indent="-457200">
              <a:buFont typeface="+mj-lt"/>
              <a:buAutoNum type="arabicPeriod"/>
            </a:pPr>
            <a:r>
              <a:rPr lang="ru-RU" dirty="0" smtClean="0"/>
              <a:t>Имеется возможность фиксировать пару во времени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Составление расписаний.</a:t>
            </a:r>
          </a:p>
          <a:p>
            <a:pPr marL="1005840" lvl="2" indent="-457200">
              <a:buFont typeface="+mj-lt"/>
              <a:buAutoNum type="arabicPeriod"/>
            </a:pPr>
            <a:r>
              <a:rPr lang="ru-RU" dirty="0" smtClean="0"/>
              <a:t>Вывод данных в файл </a:t>
            </a:r>
            <a:r>
              <a:rPr lang="en-US" dirty="0" smtClean="0"/>
              <a:t>.</a:t>
            </a:r>
            <a:r>
              <a:rPr lang="en-US" dirty="0" err="1" smtClean="0"/>
              <a:t>xlsx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717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Принцип работы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Программа считывает данные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Программа составляет расписание</a:t>
            </a:r>
          </a:p>
          <a:p>
            <a:pPr marL="822960" lvl="3" indent="0">
              <a:buNone/>
            </a:pPr>
            <a:r>
              <a:rPr lang="ru-RU" sz="2000" dirty="0" smtClean="0"/>
              <a:t>- Программа сортирует пары по тому, трудно расположить пару удачно, рассчитывая данный параметр из таких факторов как таблица желания преподавателя* и настройки порядка пары**</a:t>
            </a:r>
          </a:p>
          <a:p>
            <a:pPr marL="822960" lvl="3" indent="0">
              <a:buNone/>
            </a:pPr>
            <a:r>
              <a:rPr lang="ru-RU" sz="2000" dirty="0" smtClean="0"/>
              <a:t>- Программа создает список уже сгенерированных расписаний, пока что состоящий из одного – пустого.</a:t>
            </a:r>
          </a:p>
          <a:p>
            <a:pPr marL="274320" lvl="1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**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8" b="92163"/>
          <a:stretch/>
        </p:blipFill>
        <p:spPr bwMode="auto">
          <a:xfrm>
            <a:off x="971600" y="5877272"/>
            <a:ext cx="5319494" cy="26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3728" b="72886"/>
          <a:stretch/>
        </p:blipFill>
        <p:spPr bwMode="auto">
          <a:xfrm>
            <a:off x="971600" y="4581128"/>
            <a:ext cx="3084756" cy="921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44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00328"/>
          </a:xfrm>
        </p:spPr>
        <p:txBody>
          <a:bodyPr/>
          <a:lstStyle/>
          <a:p>
            <a:pPr marL="274320" lvl="1" indent="0">
              <a:buNone/>
            </a:pPr>
            <a:r>
              <a:rPr lang="ru-RU" dirty="0" smtClean="0"/>
              <a:t>- программа </a:t>
            </a:r>
            <a:r>
              <a:rPr lang="ru-RU" dirty="0" err="1" smtClean="0"/>
              <a:t>ставляет</a:t>
            </a:r>
            <a:r>
              <a:rPr lang="ru-RU" dirty="0" smtClean="0"/>
              <a:t> в расписание фиксированные пары</a:t>
            </a:r>
          </a:p>
          <a:p>
            <a:pPr marL="274320" lvl="1" indent="0">
              <a:buNone/>
            </a:pPr>
            <a:r>
              <a:rPr lang="ru-RU" dirty="0" smtClean="0"/>
              <a:t>- программа проходит по списку уже сгенерированных 	расписаний и создает из каждого из них несколько новых 	расписаний, с еще одной добавленной парой, а затем 	создает из этих расписаний новый список.</a:t>
            </a:r>
          </a:p>
          <a:p>
            <a:pPr marL="274320" lvl="1" indent="0">
              <a:buNone/>
            </a:pPr>
            <a:r>
              <a:rPr lang="ru-RU" dirty="0"/>
              <a:t>	</a:t>
            </a:r>
            <a:r>
              <a:rPr lang="ru-RU" dirty="0" smtClean="0"/>
              <a:t>- Программа отбирает из списка несколько лучших 	расписаний.</a:t>
            </a:r>
          </a:p>
          <a:p>
            <a:pPr marL="274320" lvl="1" indent="0">
              <a:buNone/>
            </a:pPr>
            <a:r>
              <a:rPr lang="ru-RU" dirty="0" smtClean="0"/>
              <a:t>	- количество создаваемых на каждом шаге расписаний 	зависит от параметра качества генерации.</a:t>
            </a:r>
          </a:p>
          <a:p>
            <a:pPr marL="274320" lvl="1" indent="0">
              <a:buNone/>
            </a:pPr>
            <a:r>
              <a:rPr lang="ru-RU" dirty="0" smtClean="0"/>
              <a:t>3. Программа сохраняет расписания в файл.</a:t>
            </a:r>
          </a:p>
          <a:p>
            <a:pPr marL="274320" lvl="1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0"/>
          <a:stretch/>
        </p:blipFill>
        <p:spPr bwMode="auto">
          <a:xfrm>
            <a:off x="2267744" y="4077072"/>
            <a:ext cx="4644517" cy="2074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2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Результат удовлетворяет цели проекта и изначальному ТЗ.</a:t>
            </a:r>
          </a:p>
          <a:p>
            <a:r>
              <a:rPr lang="ru-RU" dirty="0" smtClean="0"/>
              <a:t>Проект имеет направления развития: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Добавление возможности упорядочивания неограниченного количества пар.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Добавление возможности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сбора пар в один день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 smtClean="0"/>
          </a:p>
          <a:p>
            <a:pPr marL="731520" lvl="1" indent="-457200">
              <a:buFont typeface="+mj-lt"/>
              <a:buAutoNum type="arabicPeriod"/>
            </a:pPr>
            <a:r>
              <a:rPr lang="ru-RU" dirty="0" smtClean="0"/>
              <a:t>Улучшение интерфейса.</a:t>
            </a:r>
          </a:p>
          <a:p>
            <a:pPr marL="731520" lvl="1" indent="-457200">
              <a:buFont typeface="+mj-lt"/>
              <a:buAutoNum type="arabicPeriod"/>
            </a:pPr>
            <a:r>
              <a:rPr lang="ru-RU" dirty="0"/>
              <a:t>Добавление возможности</a:t>
            </a:r>
            <a:r>
              <a:rPr lang="ru-RU" dirty="0" smtClean="0"/>
              <a:t> адаптации программы под нужды других организаций.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8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172</TotalTime>
  <Words>324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Ясность</vt:lpstr>
      <vt:lpstr>Проект</vt:lpstr>
      <vt:lpstr>Содержание</vt:lpstr>
      <vt:lpstr>Введение</vt:lpstr>
      <vt:lpstr>О проекте</vt:lpstr>
      <vt:lpstr>О ходе проекта</vt:lpstr>
      <vt:lpstr>Результат</vt:lpstr>
      <vt:lpstr>Принцип работы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ПК</cp:lastModifiedBy>
  <cp:revision>42</cp:revision>
  <dcterms:created xsi:type="dcterms:W3CDTF">2020-11-10T18:32:59Z</dcterms:created>
  <dcterms:modified xsi:type="dcterms:W3CDTF">2021-01-20T12:26:52Z</dcterms:modified>
</cp:coreProperties>
</file>