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4" autoAdjust="0"/>
    <p:restoredTop sz="94602" autoAdjust="0"/>
  </p:normalViewPr>
  <p:slideViewPr>
    <p:cSldViewPr>
      <p:cViewPr varScale="1">
        <p:scale>
          <a:sx n="65" d="100"/>
          <a:sy n="65" d="100"/>
        </p:scale>
        <p:origin x="-1312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C8A08-1E74-4648-B734-AFF72495031F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FC012-8242-4556-9276-8CECD68A33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312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C1471-46B6-416C-BBA7-DF7298B1A1F9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22FB-CCF8-43FB-8427-9F808906F62A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C1471-46B6-416C-BBA7-DF7298B1A1F9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22FB-CCF8-43FB-8427-9F808906F62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C1471-46B6-416C-BBA7-DF7298B1A1F9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22FB-CCF8-43FB-8427-9F808906F62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C1471-46B6-416C-BBA7-DF7298B1A1F9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22FB-CCF8-43FB-8427-9F808906F62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C1471-46B6-416C-BBA7-DF7298B1A1F9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22FB-CCF8-43FB-8427-9F808906F62A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C1471-46B6-416C-BBA7-DF7298B1A1F9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22FB-CCF8-43FB-8427-9F808906F62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C1471-46B6-416C-BBA7-DF7298B1A1F9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22FB-CCF8-43FB-8427-9F808906F62A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C1471-46B6-416C-BBA7-DF7298B1A1F9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22FB-CCF8-43FB-8427-9F808906F62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C1471-46B6-416C-BBA7-DF7298B1A1F9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22FB-CCF8-43FB-8427-9F808906F62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C1471-46B6-416C-BBA7-DF7298B1A1F9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22FB-CCF8-43FB-8427-9F808906F62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C1471-46B6-416C-BBA7-DF7298B1A1F9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22FB-CCF8-43FB-8427-9F808906F62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2C1471-46B6-416C-BBA7-DF7298B1A1F9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17322FB-CCF8-43FB-8427-9F808906F62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Зверев Алексей</a:t>
            </a:r>
          </a:p>
        </p:txBody>
      </p:sp>
    </p:spTree>
    <p:extLst>
      <p:ext uri="{BB962C8B-B14F-4D97-AF65-F5344CB8AC3E}">
        <p14:creationId xmlns:p14="http://schemas.microsoft.com/office/powerpoint/2010/main" val="276005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000328"/>
          </a:xfrm>
        </p:spPr>
        <p:txBody>
          <a:bodyPr/>
          <a:lstStyle/>
          <a:p>
            <a:pPr marL="274320" lvl="1" indent="0">
              <a:buNone/>
            </a:pPr>
            <a:r>
              <a:rPr lang="ru-RU" dirty="0" smtClean="0"/>
              <a:t>	- программа проходит по списку уже сгенерированных 	расписаний и создает из каждого из них несколько новых 	расписаний, с еще одной добавленной парой, а затем 	создает из этих расписаний новый список.</a:t>
            </a:r>
          </a:p>
          <a:p>
            <a:pPr marL="274320" lvl="1" indent="0">
              <a:buNone/>
            </a:pPr>
            <a:r>
              <a:rPr lang="ru-RU" dirty="0"/>
              <a:t>	</a:t>
            </a:r>
            <a:r>
              <a:rPr lang="ru-RU" dirty="0" smtClean="0"/>
              <a:t>- Программа отбирает из списка несколько лучших 	расписаний.</a:t>
            </a:r>
          </a:p>
          <a:p>
            <a:pPr marL="274320" lvl="1" indent="0">
              <a:buNone/>
            </a:pPr>
            <a:r>
              <a:rPr lang="ru-RU" dirty="0" smtClean="0"/>
              <a:t>	- количество создаваемых на каждом шаге расписаний 	зависит от параметра качества генерации.</a:t>
            </a:r>
          </a:p>
          <a:p>
            <a:pPr marL="274320" lvl="1" indent="0">
              <a:buNone/>
            </a:pPr>
            <a:r>
              <a:rPr lang="ru-RU" dirty="0" smtClean="0"/>
              <a:t>3. Программа сохраняет расписания в файл.</a:t>
            </a:r>
          </a:p>
          <a:p>
            <a:pPr marL="27432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126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Результат удовлетворяет цели проекта.</a:t>
            </a:r>
          </a:p>
          <a:p>
            <a:r>
              <a:rPr lang="ru-RU" dirty="0" smtClean="0"/>
              <a:t>Результат удовлетворяет ТЗ.</a:t>
            </a:r>
          </a:p>
          <a:p>
            <a:r>
              <a:rPr lang="ru-RU" dirty="0" smtClean="0"/>
              <a:t>Проект имеет направления развития: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dirty="0" smtClean="0"/>
              <a:t>Добавление возможности упорядочивания неограниченного количества пар.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dirty="0" smtClean="0"/>
              <a:t>Улучшение интерфейса.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dirty="0"/>
              <a:t>Добавление возможности</a:t>
            </a:r>
            <a:r>
              <a:rPr lang="ru-RU" dirty="0" smtClean="0"/>
              <a:t> адаптации программы под нужды других организаций.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88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</a:p>
          <a:p>
            <a:r>
              <a:rPr lang="ru-RU" dirty="0" smtClean="0"/>
              <a:t>О проекте</a:t>
            </a:r>
          </a:p>
          <a:p>
            <a:r>
              <a:rPr lang="ru-RU" dirty="0" smtClean="0"/>
              <a:t>О ходе проекта</a:t>
            </a:r>
          </a:p>
          <a:p>
            <a:r>
              <a:rPr lang="ru-RU" dirty="0" smtClean="0"/>
              <a:t>Результат</a:t>
            </a:r>
          </a:p>
          <a:p>
            <a:pPr lvl="1"/>
            <a:r>
              <a:rPr lang="ru-RU" dirty="0" smtClean="0"/>
              <a:t>Принцип работы</a:t>
            </a:r>
          </a:p>
          <a:p>
            <a:r>
              <a:rPr lang="ru-RU" dirty="0" smtClean="0"/>
              <a:t>Выводы.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223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нашей школе расписание меняется от недели к неделе, поэтому преподавателям приходится каждый раз создавать новое расписание. В первой четверти в рамках учебы я взялся за проект – создать программу, которая создавала бы расписание за преподавателей.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26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проекте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Цели: создание программы, составляющей расписание, учитывающей также желания преподавателей.</a:t>
            </a:r>
          </a:p>
          <a:p>
            <a:r>
              <a:rPr lang="ru-RU" dirty="0" smtClean="0"/>
              <a:t>Актуальность: проект актуален, так как аналогов не найдено.</a:t>
            </a:r>
          </a:p>
          <a:p>
            <a:pPr algn="r"/>
            <a:r>
              <a:rPr lang="ru-RU" dirty="0" smtClean="0"/>
              <a:t>Заказчик: АЖ</a:t>
            </a:r>
          </a:p>
          <a:p>
            <a:pPr algn="r"/>
            <a:r>
              <a:rPr lang="ru-RU" dirty="0" smtClean="0"/>
              <a:t>Руководитель: АЖ</a:t>
            </a:r>
          </a:p>
          <a:p>
            <a:pPr algn="r"/>
            <a:r>
              <a:rPr lang="ru-RU" dirty="0" smtClean="0"/>
              <a:t>Исполнитель: Зверев Алексей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099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ходе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Программа написана на языке программирования </a:t>
            </a:r>
            <a:r>
              <a:rPr lang="en-US" dirty="0" smtClean="0"/>
              <a:t>Python3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В ходе проекта возникла необходимость</a:t>
            </a:r>
            <a:r>
              <a:rPr lang="en-US" dirty="0" smtClean="0"/>
              <a:t> </a:t>
            </a:r>
            <a:r>
              <a:rPr lang="ru-RU" dirty="0" smtClean="0"/>
              <a:t>освоить библиотеку для работы с </a:t>
            </a:r>
            <a:r>
              <a:rPr lang="en-US" dirty="0" smtClean="0"/>
              <a:t>Microsoft Excel, </a:t>
            </a:r>
            <a:r>
              <a:rPr lang="ru-RU" dirty="0" smtClean="0"/>
              <a:t>а </a:t>
            </a:r>
            <a:r>
              <a:rPr lang="ru-RU" smtClean="0"/>
              <a:t>именно </a:t>
            </a:r>
            <a:r>
              <a:rPr lang="ru-RU" smtClean="0"/>
              <a:t>библиотеку </a:t>
            </a:r>
            <a:r>
              <a:rPr lang="en-US" dirty="0" err="1" smtClean="0"/>
              <a:t>openpyxl</a:t>
            </a:r>
            <a:r>
              <a:rPr lang="ru-RU" dirty="0" smtClean="0"/>
              <a:t>. </a:t>
            </a:r>
          </a:p>
          <a:p>
            <a:r>
              <a:rPr lang="ru-RU" dirty="0" smtClean="0"/>
              <a:t>Трудностей в ходе проекта не возникало.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713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Программа имеет 2 режима работы: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dirty="0" smtClean="0"/>
              <a:t>Настройки.</a:t>
            </a:r>
          </a:p>
          <a:p>
            <a:pPr marL="1005840" lvl="2" indent="-457200">
              <a:buFont typeface="+mj-lt"/>
              <a:buAutoNum type="arabicPeriod"/>
            </a:pPr>
            <a:r>
              <a:rPr lang="ru-RU" dirty="0" smtClean="0"/>
              <a:t>Настройки внешнего вида: цветов фона, текста и кнопок.</a:t>
            </a:r>
          </a:p>
          <a:p>
            <a:pPr marL="1005840" lvl="2" indent="-457200">
              <a:buFont typeface="+mj-lt"/>
              <a:buAutoNum type="arabicPeriod"/>
            </a:pPr>
            <a:r>
              <a:rPr lang="ru-RU" dirty="0" smtClean="0"/>
              <a:t>Настройки параметров </a:t>
            </a:r>
            <a:r>
              <a:rPr lang="ru-RU" dirty="0" smtClean="0"/>
              <a:t>генерации</a:t>
            </a:r>
            <a:r>
              <a:rPr lang="en-US" dirty="0" smtClean="0"/>
              <a:t> </a:t>
            </a:r>
            <a:r>
              <a:rPr lang="ru-RU" dirty="0" smtClean="0"/>
              <a:t>расписаний: </a:t>
            </a:r>
            <a:r>
              <a:rPr lang="ru-RU" dirty="0" smtClean="0"/>
              <a:t>качества генерации и количества генерируемых вариантов расписаний.</a:t>
            </a:r>
            <a:endParaRPr lang="ru-RU" dirty="0"/>
          </a:p>
          <a:p>
            <a:pPr marL="731520" lvl="1" indent="-457200">
              <a:buFont typeface="+mj-lt"/>
              <a:buAutoNum type="arabicPeriod"/>
            </a:pPr>
            <a:r>
              <a:rPr lang="ru-RU" dirty="0" smtClean="0"/>
              <a:t>Составление расписания.</a:t>
            </a:r>
          </a:p>
          <a:p>
            <a:pPr marL="1005840" lvl="2" indent="-457200">
              <a:buFont typeface="+mj-lt"/>
              <a:buAutoNum type="arabicPeriod"/>
            </a:pPr>
            <a:r>
              <a:rPr lang="ru-RU" dirty="0" smtClean="0"/>
              <a:t>Считывание данных из файла .</a:t>
            </a:r>
            <a:r>
              <a:rPr lang="en-US" dirty="0" err="1" smtClean="0"/>
              <a:t>xlsx</a:t>
            </a:r>
            <a:r>
              <a:rPr lang="ru-RU" dirty="0" smtClean="0"/>
              <a:t>.</a:t>
            </a:r>
          </a:p>
          <a:p>
            <a:pPr marL="1280160" lvl="3" indent="-457200">
              <a:buFont typeface="+mj-lt"/>
              <a:buAutoNum type="arabicPeriod"/>
            </a:pPr>
            <a:r>
              <a:rPr lang="ru-RU" dirty="0" smtClean="0"/>
              <a:t>Список преподавателей</a:t>
            </a:r>
          </a:p>
          <a:p>
            <a:pPr marL="1280160" lvl="3" indent="-457200">
              <a:buFont typeface="+mj-lt"/>
              <a:buAutoNum type="arabicPeriod"/>
            </a:pPr>
            <a:r>
              <a:rPr lang="ru-RU" dirty="0" smtClean="0"/>
              <a:t>Пары каждого преподавателя</a:t>
            </a:r>
          </a:p>
          <a:p>
            <a:pPr marL="1280160" lvl="3" indent="-457200">
              <a:buFont typeface="+mj-lt"/>
              <a:buAutoNum type="arabicPeriod"/>
            </a:pPr>
            <a:r>
              <a:rPr lang="ru-RU" dirty="0" smtClean="0"/>
              <a:t>Имеется возможность упорядочивания двух пар.</a:t>
            </a:r>
          </a:p>
          <a:p>
            <a:pPr marL="1005840" lvl="2" indent="-457200">
              <a:buFont typeface="+mj-lt"/>
              <a:buAutoNum type="arabicPeriod"/>
            </a:pPr>
            <a:r>
              <a:rPr lang="ru-RU" dirty="0" smtClean="0"/>
              <a:t>Составление расписаний.</a:t>
            </a:r>
          </a:p>
          <a:p>
            <a:pPr marL="1005840" lvl="2" indent="-457200">
              <a:buFont typeface="+mj-lt"/>
              <a:buAutoNum type="arabicPeriod"/>
            </a:pPr>
            <a:r>
              <a:rPr lang="ru-RU" dirty="0" smtClean="0"/>
              <a:t>Вывод данных в файл </a:t>
            </a:r>
            <a:r>
              <a:rPr lang="en-US" dirty="0" smtClean="0"/>
              <a:t>.</a:t>
            </a:r>
            <a:r>
              <a:rPr lang="en-US" dirty="0" err="1" smtClean="0"/>
              <a:t>xlsx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77174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620688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Окно настроек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79" y="1007827"/>
            <a:ext cx="3496633" cy="2221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347864" y="3251401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Файл данных</a:t>
            </a:r>
            <a:endParaRPr lang="ru-RU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620733"/>
            <a:ext cx="2538214" cy="30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953" y="3621449"/>
            <a:ext cx="2587310" cy="30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596297"/>
            <a:ext cx="2401275" cy="30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179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9832" y="54868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Составленное расписание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24269"/>
            <a:ext cx="4355976" cy="220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1" y="1024269"/>
            <a:ext cx="4183853" cy="2194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43808" y="335699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Файл вывода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726324"/>
            <a:ext cx="2952328" cy="3096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490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 smtClean="0"/>
              <a:t>Принцип работы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Программа считывает данные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Программа составляет расписание</a:t>
            </a:r>
          </a:p>
          <a:p>
            <a:pPr marL="822960" lvl="3" indent="0">
              <a:buNone/>
            </a:pPr>
            <a:r>
              <a:rPr lang="ru-RU" sz="2000" dirty="0" smtClean="0"/>
              <a:t>- Программа сортирует пары по тому, трудно расположить пару удачно, рассчитывая данный параметр из таких факторов как таблица желания преподавателя* и настройки порядка пары**</a:t>
            </a:r>
          </a:p>
          <a:p>
            <a:pPr marL="822960" lvl="3" indent="0">
              <a:buNone/>
            </a:pPr>
            <a:r>
              <a:rPr lang="ru-RU" sz="2000" dirty="0" smtClean="0"/>
              <a:t>- Программа создает список уже сгенерированных расписаний, пока что состоящий из одного – пустого.</a:t>
            </a:r>
          </a:p>
          <a:p>
            <a:pPr marL="274320" lvl="1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*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**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8" b="92163"/>
          <a:stretch/>
        </p:blipFill>
        <p:spPr bwMode="auto">
          <a:xfrm>
            <a:off x="971600" y="5877272"/>
            <a:ext cx="5319494" cy="26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5" t="3728" b="72886"/>
          <a:stretch/>
        </p:blipFill>
        <p:spPr bwMode="auto">
          <a:xfrm>
            <a:off x="971600" y="4581128"/>
            <a:ext cx="3084756" cy="921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449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96</TotalTime>
  <Words>286</Words>
  <Application>Microsoft Office PowerPoint</Application>
  <PresentationFormat>Экран (4:3)</PresentationFormat>
  <Paragraphs>57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Ясность</vt:lpstr>
      <vt:lpstr>Проект</vt:lpstr>
      <vt:lpstr>Содержание</vt:lpstr>
      <vt:lpstr>Введение</vt:lpstr>
      <vt:lpstr>О проекте</vt:lpstr>
      <vt:lpstr>О ходе проекта</vt:lpstr>
      <vt:lpstr>Результат</vt:lpstr>
      <vt:lpstr>Презентация PowerPoint</vt:lpstr>
      <vt:lpstr>Презентация PowerPoint</vt:lpstr>
      <vt:lpstr>Принцип работы</vt:lpstr>
      <vt:lpstr>Презентация PowerPoint</vt:lpstr>
      <vt:lpstr>Выводы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ПК</dc:creator>
  <cp:lastModifiedBy>ПК</cp:lastModifiedBy>
  <cp:revision>35</cp:revision>
  <dcterms:created xsi:type="dcterms:W3CDTF">2020-11-10T18:32:59Z</dcterms:created>
  <dcterms:modified xsi:type="dcterms:W3CDTF">2020-11-11T10:06:30Z</dcterms:modified>
</cp:coreProperties>
</file>